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9" r:id="rId2"/>
    <p:sldId id="291" r:id="rId3"/>
    <p:sldId id="292" r:id="rId4"/>
    <p:sldId id="293" r:id="rId5"/>
    <p:sldId id="294" r:id="rId6"/>
    <p:sldId id="295" r:id="rId7"/>
    <p:sldId id="296" r:id="rId8"/>
    <p:sldId id="298" r:id="rId9"/>
    <p:sldId id="297" r:id="rId10"/>
    <p:sldId id="299" r:id="rId11"/>
    <p:sldId id="300" r:id="rId12"/>
    <p:sldId id="301" r:id="rId13"/>
    <p:sldId id="306" r:id="rId14"/>
    <p:sldId id="302" r:id="rId15"/>
    <p:sldId id="307" r:id="rId16"/>
    <p:sldId id="308" r:id="rId17"/>
    <p:sldId id="309" r:id="rId18"/>
    <p:sldId id="311" r:id="rId19"/>
    <p:sldId id="314" r:id="rId20"/>
    <p:sldId id="310" r:id="rId21"/>
    <p:sldId id="312" r:id="rId22"/>
    <p:sldId id="313" r:id="rId23"/>
    <p:sldId id="315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C58"/>
    <a:srgbClr val="F16D2A"/>
    <a:srgbClr val="FEEE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89" autoAdjust="0"/>
  </p:normalViewPr>
  <p:slideViewPr>
    <p:cSldViewPr snapToGrid="0" showGuides="1">
      <p:cViewPr>
        <p:scale>
          <a:sx n="75" d="100"/>
          <a:sy n="75" d="100"/>
        </p:scale>
        <p:origin x="792" y="1122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CB209-FE6A-457F-94C0-615F610BC528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9EA7A-7BCF-4D8E-95D2-47D245E548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81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1B459-0B0F-DF84-8FFA-5D6B5C29D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F673672-E1D5-A006-9B5B-1FBFA9F754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6091172-6E15-CB3F-A96D-BD087DCF5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1A2A62-E15A-E656-81E2-2CDB967BD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69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B094F-EF21-CF3D-062A-856C6C397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ED9EC0D-2879-E5C7-9C56-787446F5F1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B67DF2B-E004-34D0-E0A4-77A84B4AF6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F5D23B-36A7-3F0D-600F-CD133CF68B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433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FDCA0-EB61-545D-5823-C25EF608E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52CAB2B-C189-D333-9BDC-4CC19BB177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067A448-C6C0-9125-A607-6ACE5FE6E5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FD4589-966F-60CC-3909-292D5672A9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3746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2E4C-513B-49C2-2D79-A5D73A7B0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1559C6C-7098-337F-E4DA-8D96B7BEB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C065AEB-DFA5-F45B-D681-00A12E879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950A10-EF26-D2AD-2156-AB6F4B61FE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7926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E6646-2381-C28B-14DA-D7459B493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07A883F-562B-5F66-9FA2-99559FD54A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D5BE74D-F863-CA5E-D533-5EE670246B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978519-D493-3EFC-F207-9E9C935572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81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1B22F-CD75-CECF-9CEC-F63F9D3A8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8260759-F606-A107-0B3D-48095AC417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50A6C21-FE62-3160-722F-BA38FB9F76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922A86-A5EF-1FD1-8481-434588FDC8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485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4FFD4-A3D9-6672-EBE0-2DE4467F4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3ED2D53-5A3B-3CC1-D2A4-B025C3DC57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2E73FE2-6951-B690-76CF-23E6EC0014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2778A0-4523-BAC7-D058-A506725AC0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47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7F8E1-CFC4-41A8-42C9-2D86B63BB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A0D387-812C-59C9-7B73-4005FDD9C5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29C6F7C-1EBA-0A54-7A10-A8D1AF94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5FC2D9-1B67-BB6E-D0B2-85BAE4B3A9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9237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77CBB-0609-7289-DF75-CC1C8E682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127C4AA-7950-ADD5-0FB3-B58763377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3643EC1-A89F-876B-A2DE-1710CFB75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D39074-1BDA-DC66-71ED-807A67931A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446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09A4E-FD3D-C4B6-F4AF-8125DABFF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CDF0C77-1FAD-9050-28E0-BC3AEF1CEF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8514D5B-B496-70CB-8309-C251B1BD68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CB782D-F3F4-2D1F-FEAE-4B2678ECC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7638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F0997-545A-D213-51A7-6B8F74419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CF53A61-6162-CB5A-A2BD-ECD3D54CE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5662D90-83ED-1E29-D17F-19F0887244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F99593-B65A-1CB1-E422-EE0992B5F8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272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EBB5D-8D5B-D985-FCBD-AF2E64613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42DB689-E60A-1FFB-100C-3D2762A509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DE25012-C44D-78D6-FEAB-892032D65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54279F-6618-09A7-701C-B3D88A0D30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79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D0E98-A9A6-4418-542F-CE4739090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670FC03-0CB6-C2AE-81E0-52F8F07E0B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5A041B9-A9AB-1412-84C3-7D45B32ED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B9F9CE-E724-D8BF-E78C-7FCA2663A0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253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76609-AC3C-E530-3232-2E28B865B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DFBBB7A-FC5C-1F67-9495-B6D11B3952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2719F2A-223E-5EE3-7590-62E03C4181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8CB1D8E-2B81-DB4B-978B-CDFA398819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4373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D6D81-7BCA-2F19-D38B-1FAC4AA32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BC8BB38-DC1A-0E8C-391D-A8DE63FC62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6B4B4A8-F110-701A-F56F-72D5EB92EA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E17550-8BAA-C15E-19C9-070D605C7E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9623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BC838-6CA0-685D-8F12-1EE488BE7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0124FD-A511-7C30-0E47-9CFF599B3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7D863BB-EE98-486F-5E8D-022C4F6ACD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44304B-B719-2743-1349-C5C45A011E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16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C566D-DCA1-B508-0B71-DE0357EF9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5C83C41-35EE-CE78-444D-3782993784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3A4A2DF-62F1-9D3D-DCF2-052850CCBE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26680F-0854-0E40-7E0A-7176342B97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337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F1ED4-508B-D870-DED8-631EFA44B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FED60D3-D282-1868-8D7E-9BE18234BB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A8D716D-341E-991F-6793-C3795AB361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7BD933-32D9-50F4-328A-FC3AFE60B3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98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4DDCE-4795-7FD4-F861-431B055D7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D63323A-081E-C7F1-2557-018935B9A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18474F1-EDBC-0D0D-A424-9FF25ED20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7737B7-0412-DE57-2791-5FAA7BCCA0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440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9AEE8-897D-DAD7-3DC6-2739A4BDC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B51F9A-48AB-56E9-B9F3-349F84A78C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30A192A-1871-F065-A995-BC94496D9B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79C94C-9CCA-96C7-45AB-F1260BBAFA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650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D6A84-38F9-C1A5-C33A-942AEE97B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E2AA52F-0201-8E6B-2A0E-3B64B052B0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0DB0450-D839-E6A9-2046-E6CD97337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E62B23-38CF-28C3-405F-A3F3A462F4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774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03FA7-2B89-B8D7-70BD-532AA902D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46D582C-E571-E237-B359-0FB9007CD8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135AEF4-6363-7971-A4E0-F002007775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DD90CF-07D2-6875-715A-2D31D5066B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732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2629F-3B98-69C2-4184-8280EF917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CA7B4B9-36EE-9183-A5D2-6926F247DF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35F30D7-3900-88F4-EFA9-E486627E3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5647D9-F272-0DE2-DE0A-8B8EC7046F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EAAE-9697-4B99-959A-96754C7DE0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552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811738DF-79DA-AEB2-82A3-3E3E5D7C3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A131326-F447-276B-79F1-2D35A77EC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4D4-10BB-431A-928F-0A264703D181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BFB6ED-3C40-8B82-035B-4180F93DE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B69450-3BFF-CD20-D013-AB7B90A01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B94F-6F48-4EB6-9739-BD123EF03E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163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811738DF-79DA-AEB2-82A3-3E3E5D7C3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A131326-F447-276B-79F1-2D35A77EC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4D4-10BB-431A-928F-0A264703D181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BFB6ED-3C40-8B82-035B-4180F93DE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B69450-3BFF-CD20-D013-AB7B90A01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B94F-6F48-4EB6-9739-BD123EF03E6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78CD3A-5233-FCBF-C8AA-B268EE16A36C}"/>
              </a:ext>
            </a:extLst>
          </p:cNvPr>
          <p:cNvGrpSpPr/>
          <p:nvPr userDrawn="1"/>
        </p:nvGrpSpPr>
        <p:grpSpPr>
          <a:xfrm>
            <a:off x="4339772" y="6114777"/>
            <a:ext cx="7852230" cy="743224"/>
            <a:chOff x="4482160" y="6128253"/>
            <a:chExt cx="7709841" cy="729747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9F8FEDD-0FD0-CD89-A8F7-4B09716510EF}"/>
                </a:ext>
              </a:extLst>
            </p:cNvPr>
            <p:cNvSpPr/>
            <p:nvPr/>
          </p:nvSpPr>
          <p:spPr>
            <a:xfrm>
              <a:off x="4843450" y="6128253"/>
              <a:ext cx="7348551" cy="729747"/>
            </a:xfrm>
            <a:custGeom>
              <a:avLst/>
              <a:gdLst>
                <a:gd name="connsiteX0" fmla="*/ 5722950 w 7348551"/>
                <a:gd name="connsiteY0" fmla="*/ 0 h 729747"/>
                <a:gd name="connsiteX1" fmla="*/ 7332597 w 7348551"/>
                <a:gd name="connsiteY1" fmla="*/ 51053 h 729747"/>
                <a:gd name="connsiteX2" fmla="*/ 7348551 w 7348551"/>
                <a:gd name="connsiteY2" fmla="*/ 52338 h 729747"/>
                <a:gd name="connsiteX3" fmla="*/ 7348551 w 7348551"/>
                <a:gd name="connsiteY3" fmla="*/ 729747 h 729747"/>
                <a:gd name="connsiteX4" fmla="*/ 0 w 7348551"/>
                <a:gd name="connsiteY4" fmla="*/ 729747 h 729747"/>
                <a:gd name="connsiteX5" fmla="*/ 548540 w 7348551"/>
                <a:gd name="connsiteY5" fmla="*/ 580449 h 729747"/>
                <a:gd name="connsiteX6" fmla="*/ 5722950 w 7348551"/>
                <a:gd name="connsiteY6" fmla="*/ 0 h 72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8551" h="729747">
                  <a:moveTo>
                    <a:pt x="5722950" y="0"/>
                  </a:moveTo>
                  <a:cubicBezTo>
                    <a:pt x="6272235" y="0"/>
                    <a:pt x="6810145" y="17507"/>
                    <a:pt x="7332597" y="51053"/>
                  </a:cubicBezTo>
                  <a:lnTo>
                    <a:pt x="7348551" y="52338"/>
                  </a:lnTo>
                  <a:lnTo>
                    <a:pt x="7348551" y="729747"/>
                  </a:lnTo>
                  <a:lnTo>
                    <a:pt x="0" y="729747"/>
                  </a:lnTo>
                  <a:lnTo>
                    <a:pt x="548540" y="580449"/>
                  </a:lnTo>
                  <a:cubicBezTo>
                    <a:pt x="2017301" y="214457"/>
                    <a:pt x="3800453" y="0"/>
                    <a:pt x="5722950" y="0"/>
                  </a:cubicBezTo>
                  <a:close/>
                </a:path>
              </a:pathLst>
            </a:cu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C70B341-FCDD-ACB4-8DFC-9C43BE56EEF1}"/>
                </a:ext>
              </a:extLst>
            </p:cNvPr>
            <p:cNvSpPr/>
            <p:nvPr/>
          </p:nvSpPr>
          <p:spPr>
            <a:xfrm>
              <a:off x="4482160" y="6433815"/>
              <a:ext cx="7709840" cy="424185"/>
            </a:xfrm>
            <a:custGeom>
              <a:avLst/>
              <a:gdLst>
                <a:gd name="connsiteX0" fmla="*/ 5418589 w 7709840"/>
                <a:gd name="connsiteY0" fmla="*/ 0 h 424185"/>
                <a:gd name="connsiteX1" fmla="*/ 7601579 w 7709840"/>
                <a:gd name="connsiteY1" fmla="*/ 64381 h 424185"/>
                <a:gd name="connsiteX2" fmla="*/ 7709840 w 7709840"/>
                <a:gd name="connsiteY2" fmla="*/ 71965 h 424185"/>
                <a:gd name="connsiteX3" fmla="*/ 7709840 w 7709840"/>
                <a:gd name="connsiteY3" fmla="*/ 424185 h 424185"/>
                <a:gd name="connsiteX4" fmla="*/ 0 w 7709840"/>
                <a:gd name="connsiteY4" fmla="*/ 424185 h 424185"/>
                <a:gd name="connsiteX5" fmla="*/ 560385 w 7709840"/>
                <a:gd name="connsiteY5" fmla="*/ 335351 h 424185"/>
                <a:gd name="connsiteX6" fmla="*/ 5418589 w 7709840"/>
                <a:gd name="connsiteY6" fmla="*/ 0 h 424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09840" h="424185">
                  <a:moveTo>
                    <a:pt x="5418589" y="0"/>
                  </a:moveTo>
                  <a:cubicBezTo>
                    <a:pt x="6166009" y="0"/>
                    <a:pt x="6896016" y="22157"/>
                    <a:pt x="7601579" y="64381"/>
                  </a:cubicBezTo>
                  <a:lnTo>
                    <a:pt x="7709840" y="71965"/>
                  </a:lnTo>
                  <a:lnTo>
                    <a:pt x="7709840" y="424185"/>
                  </a:lnTo>
                  <a:lnTo>
                    <a:pt x="0" y="424185"/>
                  </a:lnTo>
                  <a:lnTo>
                    <a:pt x="560385" y="335351"/>
                  </a:lnTo>
                  <a:cubicBezTo>
                    <a:pt x="2025434" y="120632"/>
                    <a:pt x="3674609" y="0"/>
                    <a:pt x="5418589" y="0"/>
                  </a:cubicBezTo>
                  <a:close/>
                </a:path>
              </a:pathLst>
            </a:custGeom>
            <a:solidFill>
              <a:srgbClr val="111C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66C9322-C8D2-ECA8-4460-A52FE6B8D96B}"/>
              </a:ext>
            </a:extLst>
          </p:cNvPr>
          <p:cNvGrpSpPr/>
          <p:nvPr userDrawn="1"/>
        </p:nvGrpSpPr>
        <p:grpSpPr>
          <a:xfrm>
            <a:off x="396129" y="259698"/>
            <a:ext cx="325531" cy="414452"/>
            <a:chOff x="11695111" y="410395"/>
            <a:chExt cx="325531" cy="41445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BEB6E90-F3F3-61DE-F8E6-298F5A98B77E}"/>
                </a:ext>
              </a:extLst>
            </p:cNvPr>
            <p:cNvSpPr/>
            <p:nvPr/>
          </p:nvSpPr>
          <p:spPr>
            <a:xfrm>
              <a:off x="11757117" y="449372"/>
              <a:ext cx="263525" cy="37547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E98BE83-5FCB-9532-283A-C13A580B1DB0}"/>
                </a:ext>
              </a:extLst>
            </p:cNvPr>
            <p:cNvSpPr/>
            <p:nvPr/>
          </p:nvSpPr>
          <p:spPr>
            <a:xfrm>
              <a:off x="11695111" y="410395"/>
              <a:ext cx="263525" cy="375475"/>
            </a:xfrm>
            <a:prstGeom prst="rect">
              <a:avLst/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1112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0664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7D7C473-2CC3-86A1-5095-FC5CDC4E7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140A5C-AB48-C196-0F96-45072E28E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F800EF-C482-AAD5-F62D-432B9BDA4B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874D4-10BB-431A-928F-0A264703D181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E8D434-DE46-3985-B655-442E140976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5450F2-20F4-8B56-9B99-BD4D21C26D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FB94F-6F48-4EB6-9739-BD123EF03E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629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9F318-04B0-7600-D2A5-EE102C297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id="{363EBCE7-FAF5-1938-59A9-BC5AC9EBB6C4}"/>
              </a:ext>
            </a:extLst>
          </p:cNvPr>
          <p:cNvSpPr/>
          <p:nvPr/>
        </p:nvSpPr>
        <p:spPr>
          <a:xfrm>
            <a:off x="11757117" y="449372"/>
            <a:ext cx="263525" cy="375475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EB4E33-3A9C-CF9F-F68F-12969DED15DA}"/>
              </a:ext>
            </a:extLst>
          </p:cNvPr>
          <p:cNvSpPr txBox="1"/>
          <p:nvPr/>
        </p:nvSpPr>
        <p:spPr>
          <a:xfrm>
            <a:off x="3130284" y="1413051"/>
            <a:ext cx="5931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  <a:tileRect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高效沟通技巧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12F553A-7981-8AA9-F8F7-5B7A4706E4E3}"/>
              </a:ext>
            </a:extLst>
          </p:cNvPr>
          <p:cNvGrpSpPr/>
          <p:nvPr/>
        </p:nvGrpSpPr>
        <p:grpSpPr>
          <a:xfrm>
            <a:off x="3812203" y="3451129"/>
            <a:ext cx="4567594" cy="315056"/>
            <a:chOff x="1317327" y="6047272"/>
            <a:chExt cx="4567594" cy="31505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180FEB8-2BEB-8E4F-8980-F055AA84869A}"/>
                </a:ext>
              </a:extLst>
            </p:cNvPr>
            <p:cNvSpPr txBox="1"/>
            <p:nvPr/>
          </p:nvSpPr>
          <p:spPr>
            <a:xfrm>
              <a:off x="1694553" y="6054551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rPr>
                <a:t>主持人：</a:t>
              </a:r>
              <a:r>
                <a:rPr lang="en-US" altLang="zh-CN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7" name="iconfont-10019-4889788">
              <a:extLst>
                <a:ext uri="{FF2B5EF4-FFF2-40B4-BE49-F238E27FC236}">
                  <a16:creationId xmlns:a16="http://schemas.microsoft.com/office/drawing/2014/main" id="{06454901-F1D4-05B8-5174-A98CC555DB7A}"/>
                </a:ext>
              </a:extLst>
            </p:cNvPr>
            <p:cNvSpPr/>
            <p:nvPr/>
          </p:nvSpPr>
          <p:spPr>
            <a:xfrm>
              <a:off x="1317327" y="6047274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11C58"/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rgbClr val="111C58"/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DD1430B-B758-590C-6E65-55ACABA157B4}"/>
                </a:ext>
              </a:extLst>
            </p:cNvPr>
            <p:cNvGrpSpPr/>
            <p:nvPr/>
          </p:nvGrpSpPr>
          <p:grpSpPr>
            <a:xfrm>
              <a:off x="3811227" y="6047272"/>
              <a:ext cx="2073694" cy="307778"/>
              <a:chOff x="3977345" y="6047272"/>
              <a:chExt cx="2073694" cy="307778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B555127-59E9-E3AB-C766-4BD934725075}"/>
                  </a:ext>
                </a:extLst>
              </p:cNvPr>
              <p:cNvSpPr txBox="1"/>
              <p:nvPr/>
            </p:nvSpPr>
            <p:spPr>
              <a:xfrm>
                <a:off x="4382834" y="6047272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111C58"/>
                    </a:solidFill>
                    <a:latin typeface="+mn-ea"/>
                    <a:ea typeface="+mn-ea"/>
                    <a:cs typeface="+mn-ea"/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111C58"/>
                    </a:solidFill>
                    <a:latin typeface="+mn-ea"/>
                    <a:ea typeface="+mn-ea"/>
                    <a:cs typeface="+mn-ea"/>
                    <a:sym typeface="+mn-lt"/>
                  </a:rPr>
                  <a:t>2024.02.29</a:t>
                </a:r>
                <a:endParaRPr lang="zh-CN" altLang="en-US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iconfont-11899-5651509">
                <a:extLst>
                  <a:ext uri="{FF2B5EF4-FFF2-40B4-BE49-F238E27FC236}">
                    <a16:creationId xmlns:a16="http://schemas.microsoft.com/office/drawing/2014/main" id="{FA838023-7309-17E2-76E6-B298ECFB66F2}"/>
                  </a:ext>
                </a:extLst>
              </p:cNvPr>
              <p:cNvSpPr/>
              <p:nvPr/>
            </p:nvSpPr>
            <p:spPr>
              <a:xfrm>
                <a:off x="3977345" y="6047276"/>
                <a:ext cx="307836" cy="307774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rgbClr val="111C58"/>
              </a:solidFill>
              <a:ln w="25400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rgbClr val="111C58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C0C68D41-FA59-93E5-E811-6F6306BDAD95}"/>
              </a:ext>
            </a:extLst>
          </p:cNvPr>
          <p:cNvSpPr/>
          <p:nvPr/>
        </p:nvSpPr>
        <p:spPr>
          <a:xfrm>
            <a:off x="0" y="-508000"/>
            <a:ext cx="259122" cy="259122"/>
          </a:xfrm>
          <a:prstGeom prst="ellipse">
            <a:avLst/>
          </a:prstGeom>
          <a:solidFill>
            <a:srgbClr val="111C5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0336516-6AF0-B4EB-9D6E-14D56DD95152}"/>
              </a:ext>
            </a:extLst>
          </p:cNvPr>
          <p:cNvSpPr/>
          <p:nvPr/>
        </p:nvSpPr>
        <p:spPr>
          <a:xfrm>
            <a:off x="386122" y="-508000"/>
            <a:ext cx="259122" cy="259122"/>
          </a:xfrm>
          <a:prstGeom prst="ellipse">
            <a:avLst/>
          </a:prstGeom>
          <a:solidFill>
            <a:srgbClr val="F16D2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87F49BD-6D86-C554-2F7C-8B1F5A348E6D}"/>
              </a:ext>
            </a:extLst>
          </p:cNvPr>
          <p:cNvGrpSpPr/>
          <p:nvPr/>
        </p:nvGrpSpPr>
        <p:grpSpPr>
          <a:xfrm>
            <a:off x="10031739" y="335618"/>
            <a:ext cx="1601366" cy="533610"/>
            <a:chOff x="9801459" y="335618"/>
            <a:chExt cx="1601366" cy="53361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B29A4B3-6F15-5AE6-DD0A-FDDD8FF347E2}"/>
                </a:ext>
              </a:extLst>
            </p:cNvPr>
            <p:cNvSpPr txBox="1"/>
            <p:nvPr/>
          </p:nvSpPr>
          <p:spPr>
            <a:xfrm>
              <a:off x="9801459" y="335618"/>
              <a:ext cx="16013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企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业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内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训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7882042-03CC-1B16-8117-36C71221ADC8}"/>
                </a:ext>
              </a:extLst>
            </p:cNvPr>
            <p:cNvSpPr txBox="1"/>
            <p:nvPr/>
          </p:nvSpPr>
          <p:spPr>
            <a:xfrm>
              <a:off x="9801459" y="638396"/>
              <a:ext cx="159184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ENTERPRISE TRAINING</a:t>
              </a: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553D00F3-4C63-2446-2E9A-951287EB8CC6}"/>
              </a:ext>
            </a:extLst>
          </p:cNvPr>
          <p:cNvSpPr/>
          <p:nvPr/>
        </p:nvSpPr>
        <p:spPr>
          <a:xfrm>
            <a:off x="11695111" y="410395"/>
            <a:ext cx="263525" cy="375475"/>
          </a:xfrm>
          <a:prstGeom prst="rect">
            <a:avLst/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79B8D04-00CA-5EBA-1A2F-6781EF58382B}"/>
              </a:ext>
            </a:extLst>
          </p:cNvPr>
          <p:cNvSpPr txBox="1"/>
          <p:nvPr/>
        </p:nvSpPr>
        <p:spPr>
          <a:xfrm>
            <a:off x="3209925" y="2638908"/>
            <a:ext cx="57721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EFFICIENT COMMUNICATION SKILLS</a:t>
            </a:r>
          </a:p>
        </p:txBody>
      </p:sp>
      <p:grpSp>
        <p:nvGrpSpPr>
          <p:cNvPr id="11" name="组合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CE6C577-DE9B-A0CD-31AC-E3428F71EBFF}"/>
              </a:ext>
            </a:extLst>
          </p:cNvPr>
          <p:cNvGrpSpPr/>
          <p:nvPr/>
        </p:nvGrpSpPr>
        <p:grpSpPr>
          <a:xfrm>
            <a:off x="427140" y="403845"/>
            <a:ext cx="1136638" cy="469101"/>
            <a:chOff x="8244408" y="263825"/>
            <a:chExt cx="575796" cy="237636"/>
          </a:xfrm>
          <a:solidFill>
            <a:srgbClr val="F16D2A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AD2E5A4-40F6-98A6-85F6-49C4D0580EF5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97221FB-BDFF-820D-FABF-D2BFC3365F2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文本框-2_矢量">
              <a:extLst>
                <a:ext uri="{FF2B5EF4-FFF2-40B4-BE49-F238E27FC236}">
                  <a16:creationId xmlns:a16="http://schemas.microsoft.com/office/drawing/2014/main" id="{EBCFE3B2-A254-70A1-9DFB-67AA16ED973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44DBB02-C4D6-76BF-CB49-5AD27EECDE01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0EB626E-2C1A-97A4-1D95-86A165C660BA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2ADC961-82A9-4CE5-4FFA-76B92894457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07410350-6C01-2CBC-4F72-8489714D1271}"/>
              </a:ext>
            </a:extLst>
          </p:cNvPr>
          <p:cNvSpPr/>
          <p:nvPr/>
        </p:nvSpPr>
        <p:spPr>
          <a:xfrm>
            <a:off x="0" y="4345670"/>
            <a:ext cx="12192000" cy="2512331"/>
          </a:xfrm>
          <a:custGeom>
            <a:avLst/>
            <a:gdLst>
              <a:gd name="connsiteX0" fmla="*/ 6095999 w 12192000"/>
              <a:gd name="connsiteY0" fmla="*/ 0 h 2512331"/>
              <a:gd name="connsiteX1" fmla="*/ 11880119 w 12192000"/>
              <a:gd name="connsiteY1" fmla="*/ 746396 h 2512331"/>
              <a:gd name="connsiteX2" fmla="*/ 12192000 w 12192000"/>
              <a:gd name="connsiteY2" fmla="*/ 843506 h 2512331"/>
              <a:gd name="connsiteX3" fmla="*/ 12192000 w 12192000"/>
              <a:gd name="connsiteY3" fmla="*/ 2512331 h 2512331"/>
              <a:gd name="connsiteX4" fmla="*/ 0 w 12192000"/>
              <a:gd name="connsiteY4" fmla="*/ 2512331 h 2512331"/>
              <a:gd name="connsiteX5" fmla="*/ 0 w 12192000"/>
              <a:gd name="connsiteY5" fmla="*/ 843506 h 2512331"/>
              <a:gd name="connsiteX6" fmla="*/ 311879 w 12192000"/>
              <a:gd name="connsiteY6" fmla="*/ 746396 h 2512331"/>
              <a:gd name="connsiteX7" fmla="*/ 6095999 w 12192000"/>
              <a:gd name="connsiteY7" fmla="*/ 0 h 251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12331">
                <a:moveTo>
                  <a:pt x="6095999" y="0"/>
                </a:moveTo>
                <a:cubicBezTo>
                  <a:pt x="8293140" y="0"/>
                  <a:pt x="10308278" y="280107"/>
                  <a:pt x="11880119" y="746396"/>
                </a:cubicBezTo>
                <a:lnTo>
                  <a:pt x="12192000" y="843506"/>
                </a:lnTo>
                <a:lnTo>
                  <a:pt x="12192000" y="2512331"/>
                </a:lnTo>
                <a:lnTo>
                  <a:pt x="0" y="2512331"/>
                </a:lnTo>
                <a:lnTo>
                  <a:pt x="0" y="843506"/>
                </a:lnTo>
                <a:lnTo>
                  <a:pt x="311879" y="746396"/>
                </a:lnTo>
                <a:cubicBezTo>
                  <a:pt x="1883721" y="280107"/>
                  <a:pt x="3898859" y="0"/>
                  <a:pt x="6095999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E64AA73-20B7-3015-AC5A-861B25543D27}"/>
              </a:ext>
            </a:extLst>
          </p:cNvPr>
          <p:cNvSpPr/>
          <p:nvPr/>
        </p:nvSpPr>
        <p:spPr>
          <a:xfrm>
            <a:off x="0" y="4532142"/>
            <a:ext cx="12192000" cy="2325858"/>
          </a:xfrm>
          <a:custGeom>
            <a:avLst/>
            <a:gdLst>
              <a:gd name="connsiteX0" fmla="*/ 6095999 w 12192000"/>
              <a:gd name="connsiteY0" fmla="*/ 0 h 2325858"/>
              <a:gd name="connsiteX1" fmla="*/ 11570550 w 12192000"/>
              <a:gd name="connsiteY1" fmla="*/ 433056 h 2325858"/>
              <a:gd name="connsiteX2" fmla="*/ 12192000 w 12192000"/>
              <a:gd name="connsiteY2" fmla="*/ 549886 h 2325858"/>
              <a:gd name="connsiteX3" fmla="*/ 12192000 w 12192000"/>
              <a:gd name="connsiteY3" fmla="*/ 2325858 h 2325858"/>
              <a:gd name="connsiteX4" fmla="*/ 0 w 12192000"/>
              <a:gd name="connsiteY4" fmla="*/ 2325858 h 2325858"/>
              <a:gd name="connsiteX5" fmla="*/ 0 w 12192000"/>
              <a:gd name="connsiteY5" fmla="*/ 549886 h 2325858"/>
              <a:gd name="connsiteX6" fmla="*/ 621449 w 12192000"/>
              <a:gd name="connsiteY6" fmla="*/ 433056 h 2325858"/>
              <a:gd name="connsiteX7" fmla="*/ 6095999 w 12192000"/>
              <a:gd name="connsiteY7" fmla="*/ 0 h 232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325858">
                <a:moveTo>
                  <a:pt x="6095999" y="0"/>
                </a:moveTo>
                <a:cubicBezTo>
                  <a:pt x="8089120" y="0"/>
                  <a:pt x="9958413" y="157560"/>
                  <a:pt x="11570550" y="433056"/>
                </a:cubicBezTo>
                <a:lnTo>
                  <a:pt x="12192000" y="549886"/>
                </a:lnTo>
                <a:lnTo>
                  <a:pt x="12192000" y="2325858"/>
                </a:lnTo>
                <a:lnTo>
                  <a:pt x="0" y="2325858"/>
                </a:lnTo>
                <a:lnTo>
                  <a:pt x="0" y="549886"/>
                </a:lnTo>
                <a:lnTo>
                  <a:pt x="621449" y="433056"/>
                </a:lnTo>
                <a:cubicBezTo>
                  <a:pt x="2233586" y="157560"/>
                  <a:pt x="4102879" y="0"/>
                  <a:pt x="6095999" y="0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图形 41" descr="D:\51PPT模板网\51pptmoban.com\图片.jpg">
            <a:extLst>
              <a:ext uri="{FF2B5EF4-FFF2-40B4-BE49-F238E27FC236}">
                <a16:creationId xmlns:a16="http://schemas.microsoft.com/office/drawing/2014/main" id="{57AB5B80-F265-0641-2EF2-B92941545994}"/>
              </a:ext>
            </a:extLst>
          </p:cNvPr>
          <p:cNvGrpSpPr/>
          <p:nvPr/>
        </p:nvGrpSpPr>
        <p:grpSpPr>
          <a:xfrm>
            <a:off x="5204827" y="457365"/>
            <a:ext cx="1782346" cy="720134"/>
            <a:chOff x="3498634" y="3517424"/>
            <a:chExt cx="5058305" cy="2043741"/>
          </a:xfrm>
          <a:solidFill>
            <a:srgbClr val="000000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55BE5E2-A0FF-8601-CEA8-7AABFF600816}"/>
                </a:ext>
              </a:extLst>
            </p:cNvPr>
            <p:cNvSpPr/>
            <p:nvPr/>
          </p:nvSpPr>
          <p:spPr>
            <a:xfrm flipV="1">
              <a:off x="3498634" y="3517424"/>
              <a:ext cx="5058305" cy="2043741"/>
            </a:xfrm>
            <a:custGeom>
              <a:avLst/>
              <a:gdLst>
                <a:gd name="connsiteX0" fmla="*/ -882 w 5058305"/>
                <a:gd name="connsiteY0" fmla="*/ 2022914 h 2043741"/>
                <a:gd name="connsiteX1" fmla="*/ -13160 w 5058305"/>
                <a:gd name="connsiteY1" fmla="*/ 1986302 h 2043741"/>
                <a:gd name="connsiteX2" fmla="*/ 5146 w 5058305"/>
                <a:gd name="connsiteY2" fmla="*/ 1958397 h 2043741"/>
                <a:gd name="connsiteX3" fmla="*/ 176149 w 5058305"/>
                <a:gd name="connsiteY3" fmla="*/ 1907721 h 2043741"/>
                <a:gd name="connsiteX4" fmla="*/ 341349 w 5058305"/>
                <a:gd name="connsiteY4" fmla="*/ 1860840 h 2043741"/>
                <a:gd name="connsiteX5" fmla="*/ 490921 w 5058305"/>
                <a:gd name="connsiteY5" fmla="*/ 1818424 h 2043741"/>
                <a:gd name="connsiteX6" fmla="*/ 584683 w 5058305"/>
                <a:gd name="connsiteY6" fmla="*/ 1791635 h 2043741"/>
                <a:gd name="connsiteX7" fmla="*/ 696304 w 5058305"/>
                <a:gd name="connsiteY7" fmla="*/ 1759265 h 2043741"/>
                <a:gd name="connsiteX8" fmla="*/ 896105 w 5058305"/>
                <a:gd name="connsiteY8" fmla="*/ 1700775 h 2043741"/>
                <a:gd name="connsiteX9" fmla="*/ 1182748 w 5058305"/>
                <a:gd name="connsiteY9" fmla="*/ 1617506 h 2043741"/>
                <a:gd name="connsiteX10" fmla="*/ 1191901 w 5058305"/>
                <a:gd name="connsiteY10" fmla="*/ 1614380 h 2043741"/>
                <a:gd name="connsiteX11" fmla="*/ 1183865 w 5058305"/>
                <a:gd name="connsiteY11" fmla="*/ 1579331 h 2043741"/>
                <a:gd name="connsiteX12" fmla="*/ 1094791 w 5058305"/>
                <a:gd name="connsiteY12" fmla="*/ 1219018 h 2043741"/>
                <a:gd name="connsiteX13" fmla="*/ 1051482 w 5058305"/>
                <a:gd name="connsiteY13" fmla="*/ 1037076 h 2043741"/>
                <a:gd name="connsiteX14" fmla="*/ 1028934 w 5058305"/>
                <a:gd name="connsiteY14" fmla="*/ 942198 h 2043741"/>
                <a:gd name="connsiteX15" fmla="*/ 1001252 w 5058305"/>
                <a:gd name="connsiteY15" fmla="*/ 827228 h 2043741"/>
                <a:gd name="connsiteX16" fmla="*/ 974240 w 5058305"/>
                <a:gd name="connsiteY16" fmla="*/ 715607 h 2043741"/>
                <a:gd name="connsiteX17" fmla="*/ 958613 w 5058305"/>
                <a:gd name="connsiteY17" fmla="*/ 648635 h 2043741"/>
                <a:gd name="connsiteX18" fmla="*/ 938745 w 5058305"/>
                <a:gd name="connsiteY18" fmla="*/ 564472 h 2043741"/>
                <a:gd name="connsiteX19" fmla="*/ 926020 w 5058305"/>
                <a:gd name="connsiteY19" fmla="*/ 522280 h 2043741"/>
                <a:gd name="connsiteX20" fmla="*/ 859717 w 5058305"/>
                <a:gd name="connsiteY20" fmla="*/ 533442 h 2043741"/>
                <a:gd name="connsiteX21" fmla="*/ 118106 w 5058305"/>
                <a:gd name="connsiteY21" fmla="*/ 669619 h 2043741"/>
                <a:gd name="connsiteX22" fmla="*/ 47785 w 5058305"/>
                <a:gd name="connsiteY22" fmla="*/ 680112 h 2043741"/>
                <a:gd name="connsiteX23" fmla="*/ 65868 w 5058305"/>
                <a:gd name="connsiteY23" fmla="*/ 671852 h 2043741"/>
                <a:gd name="connsiteX24" fmla="*/ 111409 w 5058305"/>
                <a:gd name="connsiteY24" fmla="*/ 657341 h 2043741"/>
                <a:gd name="connsiteX25" fmla="*/ 301165 w 5058305"/>
                <a:gd name="connsiteY25" fmla="*/ 598628 h 2043741"/>
                <a:gd name="connsiteX26" fmla="*/ 638261 w 5058305"/>
                <a:gd name="connsiteY26" fmla="*/ 504643 h 2043741"/>
                <a:gd name="connsiteX27" fmla="*/ 755463 w 5058305"/>
                <a:gd name="connsiteY27" fmla="*/ 473390 h 2043741"/>
                <a:gd name="connsiteX28" fmla="*/ 933164 w 5058305"/>
                <a:gd name="connsiteY28" fmla="*/ 431643 h 2043741"/>
                <a:gd name="connsiteX29" fmla="*/ 963748 w 5058305"/>
                <a:gd name="connsiteY29" fmla="*/ 436108 h 2043741"/>
                <a:gd name="connsiteX30" fmla="*/ 999243 w 5058305"/>
                <a:gd name="connsiteY30" fmla="*/ 468255 h 2043741"/>
                <a:gd name="connsiteX31" fmla="*/ 1024693 w 5058305"/>
                <a:gd name="connsiteY31" fmla="*/ 558222 h 2043741"/>
                <a:gd name="connsiteX32" fmla="*/ 1061751 w 5058305"/>
                <a:gd name="connsiteY32" fmla="*/ 708687 h 2043741"/>
                <a:gd name="connsiteX33" fmla="*/ 1091219 w 5058305"/>
                <a:gd name="connsiteY33" fmla="*/ 711366 h 2043741"/>
                <a:gd name="connsiteX34" fmla="*/ 1315131 w 5058305"/>
                <a:gd name="connsiteY34" fmla="*/ 695739 h 2043741"/>
                <a:gd name="connsiteX35" fmla="*/ 1443272 w 5058305"/>
                <a:gd name="connsiteY35" fmla="*/ 627873 h 2043741"/>
                <a:gd name="connsiteX36" fmla="*/ 1618964 w 5058305"/>
                <a:gd name="connsiteY36" fmla="*/ 500848 h 2043741"/>
                <a:gd name="connsiteX37" fmla="*/ 1684597 w 5058305"/>
                <a:gd name="connsiteY37" fmla="*/ 451512 h 2043741"/>
                <a:gd name="connsiteX38" fmla="*/ 1694866 w 5058305"/>
                <a:gd name="connsiteY38" fmla="*/ 441912 h 2043741"/>
                <a:gd name="connsiteX39" fmla="*/ 1693750 w 5058305"/>
                <a:gd name="connsiteY39" fmla="*/ 421374 h 2043741"/>
                <a:gd name="connsiteX40" fmla="*/ 1702233 w 5058305"/>
                <a:gd name="connsiteY40" fmla="*/ 328282 h 2043741"/>
                <a:gd name="connsiteX41" fmla="*/ 1758713 w 5058305"/>
                <a:gd name="connsiteY41" fmla="*/ 244566 h 2043741"/>
                <a:gd name="connsiteX42" fmla="*/ 1886184 w 5058305"/>
                <a:gd name="connsiteY42" fmla="*/ 222019 h 2043741"/>
                <a:gd name="connsiteX43" fmla="*/ 1904267 w 5058305"/>
                <a:gd name="connsiteY43" fmla="*/ 225591 h 2043741"/>
                <a:gd name="connsiteX44" fmla="*/ 1910518 w 5058305"/>
                <a:gd name="connsiteY44" fmla="*/ 212866 h 2043741"/>
                <a:gd name="connsiteX45" fmla="*/ 1945344 w 5058305"/>
                <a:gd name="connsiteY45" fmla="*/ 155939 h 2043741"/>
                <a:gd name="connsiteX46" fmla="*/ 2046919 w 5058305"/>
                <a:gd name="connsiteY46" fmla="*/ 111737 h 2043741"/>
                <a:gd name="connsiteX47" fmla="*/ 2083754 w 5058305"/>
                <a:gd name="connsiteY47" fmla="*/ 111737 h 2043741"/>
                <a:gd name="connsiteX48" fmla="*/ 2121482 w 5058305"/>
                <a:gd name="connsiteY48" fmla="*/ 97673 h 2043741"/>
                <a:gd name="connsiteX49" fmla="*/ 2194036 w 5058305"/>
                <a:gd name="connsiteY49" fmla="*/ 42979 h 2043741"/>
                <a:gd name="connsiteX50" fmla="*/ 2279537 w 5058305"/>
                <a:gd name="connsiteY50" fmla="*/ 45211 h 2043741"/>
                <a:gd name="connsiteX51" fmla="*/ 2297843 w 5058305"/>
                <a:gd name="connsiteY51" fmla="*/ 50792 h 2043741"/>
                <a:gd name="connsiteX52" fmla="*/ 2313024 w 5058305"/>
                <a:gd name="connsiteY52" fmla="*/ 35165 h 2043741"/>
                <a:gd name="connsiteX53" fmla="*/ 2468623 w 5058305"/>
                <a:gd name="connsiteY53" fmla="*/ -4349 h 2043741"/>
                <a:gd name="connsiteX54" fmla="*/ 2552339 w 5058305"/>
                <a:gd name="connsiteY54" fmla="*/ 35388 h 2043741"/>
                <a:gd name="connsiteX55" fmla="*/ 2564394 w 5058305"/>
                <a:gd name="connsiteY55" fmla="*/ 42086 h 2043741"/>
                <a:gd name="connsiteX56" fmla="*/ 2584709 w 5058305"/>
                <a:gd name="connsiteY56" fmla="*/ 31370 h 2043741"/>
                <a:gd name="connsiteX57" fmla="*/ 2732942 w 5058305"/>
                <a:gd name="connsiteY57" fmla="*/ 8822 h 2043741"/>
                <a:gd name="connsiteX58" fmla="*/ 2832508 w 5058305"/>
                <a:gd name="connsiteY58" fmla="*/ 67089 h 2043741"/>
                <a:gd name="connsiteX59" fmla="*/ 2861306 w 5058305"/>
                <a:gd name="connsiteY59" fmla="*/ 83162 h 2043741"/>
                <a:gd name="connsiteX60" fmla="*/ 2895239 w 5058305"/>
                <a:gd name="connsiteY60" fmla="*/ 81823 h 2043741"/>
                <a:gd name="connsiteX61" fmla="*/ 2938771 w 5058305"/>
                <a:gd name="connsiteY61" fmla="*/ 88297 h 2043741"/>
                <a:gd name="connsiteX62" fmla="*/ 3074056 w 5058305"/>
                <a:gd name="connsiteY62" fmla="*/ 209294 h 2043741"/>
                <a:gd name="connsiteX63" fmla="*/ 3087004 w 5058305"/>
                <a:gd name="connsiteY63" fmla="*/ 224474 h 2043741"/>
                <a:gd name="connsiteX64" fmla="*/ 3133439 w 5058305"/>
                <a:gd name="connsiteY64" fmla="*/ 221126 h 2043741"/>
                <a:gd name="connsiteX65" fmla="*/ 3250864 w 5058305"/>
                <a:gd name="connsiteY65" fmla="*/ 284080 h 2043741"/>
                <a:gd name="connsiteX66" fmla="*/ 3306898 w 5058305"/>
                <a:gd name="connsiteY66" fmla="*/ 378512 h 2043741"/>
                <a:gd name="connsiteX67" fmla="*/ 3311586 w 5058305"/>
                <a:gd name="connsiteY67" fmla="*/ 394362 h 2043741"/>
                <a:gd name="connsiteX68" fmla="*/ 3339938 w 5058305"/>
                <a:gd name="connsiteY68" fmla="*/ 396817 h 2043741"/>
                <a:gd name="connsiteX69" fmla="*/ 3478348 w 5058305"/>
                <a:gd name="connsiteY69" fmla="*/ 465353 h 2043741"/>
                <a:gd name="connsiteX70" fmla="*/ 3533042 w 5058305"/>
                <a:gd name="connsiteY70" fmla="*/ 578983 h 2043741"/>
                <a:gd name="connsiteX71" fmla="*/ 3535721 w 5058305"/>
                <a:gd name="connsiteY71" fmla="*/ 599968 h 2043741"/>
                <a:gd name="connsiteX72" fmla="*/ 3547999 w 5058305"/>
                <a:gd name="connsiteY72" fmla="*/ 608005 h 2043741"/>
                <a:gd name="connsiteX73" fmla="*/ 3610730 w 5058305"/>
                <a:gd name="connsiteY73" fmla="*/ 647518 h 2043741"/>
                <a:gd name="connsiteX74" fmla="*/ 3760303 w 5058305"/>
                <a:gd name="connsiteY74" fmla="*/ 703329 h 2043741"/>
                <a:gd name="connsiteX75" fmla="*/ 3865227 w 5058305"/>
                <a:gd name="connsiteY75" fmla="*/ 714491 h 2043741"/>
                <a:gd name="connsiteX76" fmla="*/ 3978634 w 5058305"/>
                <a:gd name="connsiteY76" fmla="*/ 722528 h 2043741"/>
                <a:gd name="connsiteX77" fmla="*/ 4013236 w 5058305"/>
                <a:gd name="connsiteY77" fmla="*/ 606219 h 2043741"/>
                <a:gd name="connsiteX78" fmla="*/ 4069047 w 5058305"/>
                <a:gd name="connsiteY78" fmla="*/ 453074 h 2043741"/>
                <a:gd name="connsiteX79" fmla="*/ 4109007 w 5058305"/>
                <a:gd name="connsiteY79" fmla="*/ 439903 h 2043741"/>
                <a:gd name="connsiteX80" fmla="*/ 4175533 w 5058305"/>
                <a:gd name="connsiteY80" fmla="*/ 453967 h 2043741"/>
                <a:gd name="connsiteX81" fmla="*/ 4232460 w 5058305"/>
                <a:gd name="connsiteY81" fmla="*/ 468925 h 2043741"/>
                <a:gd name="connsiteX82" fmla="*/ 4330240 w 5058305"/>
                <a:gd name="connsiteY82" fmla="*/ 495937 h 2043741"/>
                <a:gd name="connsiteX83" fmla="*/ 4411724 w 5058305"/>
                <a:gd name="connsiteY83" fmla="*/ 518931 h 2043741"/>
                <a:gd name="connsiteX84" fmla="*/ 4730290 w 5058305"/>
                <a:gd name="connsiteY84" fmla="*/ 612916 h 2043741"/>
                <a:gd name="connsiteX85" fmla="*/ 4948621 w 5058305"/>
                <a:gd name="connsiteY85" fmla="*/ 678772 h 2043741"/>
                <a:gd name="connsiteX86" fmla="*/ 4967373 w 5058305"/>
                <a:gd name="connsiteY86" fmla="*/ 684577 h 2043741"/>
                <a:gd name="connsiteX87" fmla="*/ 4945719 w 5058305"/>
                <a:gd name="connsiteY87" fmla="*/ 681898 h 2043741"/>
                <a:gd name="connsiteX88" fmla="*/ 4903303 w 5058305"/>
                <a:gd name="connsiteY88" fmla="*/ 676317 h 2043741"/>
                <a:gd name="connsiteX89" fmla="*/ 4754847 w 5058305"/>
                <a:gd name="connsiteY89" fmla="*/ 653992 h 2043741"/>
                <a:gd name="connsiteX90" fmla="*/ 4656620 w 5058305"/>
                <a:gd name="connsiteY90" fmla="*/ 637249 h 2043741"/>
                <a:gd name="connsiteX91" fmla="*/ 4578485 w 5058305"/>
                <a:gd name="connsiteY91" fmla="*/ 622962 h 2043741"/>
                <a:gd name="connsiteX92" fmla="*/ 4447889 w 5058305"/>
                <a:gd name="connsiteY92" fmla="*/ 598405 h 2043741"/>
                <a:gd name="connsiteX93" fmla="*/ 4119276 w 5058305"/>
                <a:gd name="connsiteY93" fmla="*/ 525628 h 2043741"/>
                <a:gd name="connsiteX94" fmla="*/ 4115258 w 5058305"/>
                <a:gd name="connsiteY94" fmla="*/ 528307 h 2043741"/>
                <a:gd name="connsiteX95" fmla="*/ 4101863 w 5058305"/>
                <a:gd name="connsiteY95" fmla="*/ 582555 h 2043741"/>
                <a:gd name="connsiteX96" fmla="*/ 4081771 w 5058305"/>
                <a:gd name="connsiteY96" fmla="*/ 658681 h 2043741"/>
                <a:gd name="connsiteX97" fmla="*/ 4062796 w 5058305"/>
                <a:gd name="connsiteY97" fmla="*/ 731234 h 2043741"/>
                <a:gd name="connsiteX98" fmla="*/ 4036900 w 5058305"/>
                <a:gd name="connsiteY98" fmla="*/ 830577 h 2043741"/>
                <a:gd name="connsiteX99" fmla="*/ 3953407 w 5058305"/>
                <a:gd name="connsiteY99" fmla="*/ 1150930 h 2043741"/>
                <a:gd name="connsiteX100" fmla="*/ 3939120 w 5058305"/>
                <a:gd name="connsiteY100" fmla="*/ 1205624 h 2043741"/>
                <a:gd name="connsiteX101" fmla="*/ 3880854 w 5058305"/>
                <a:gd name="connsiteY101" fmla="*/ 1426634 h 2043741"/>
                <a:gd name="connsiteX102" fmla="*/ 3861655 w 5058305"/>
                <a:gd name="connsiteY102" fmla="*/ 1498071 h 2043741"/>
                <a:gd name="connsiteX103" fmla="*/ 3844912 w 5058305"/>
                <a:gd name="connsiteY103" fmla="*/ 1560133 h 2043741"/>
                <a:gd name="connsiteX104" fmla="*/ 3836205 w 5058305"/>
                <a:gd name="connsiteY104" fmla="*/ 1592949 h 2043741"/>
                <a:gd name="connsiteX105" fmla="*/ 3918805 w 5058305"/>
                <a:gd name="connsiteY105" fmla="*/ 1618399 h 2043741"/>
                <a:gd name="connsiteX106" fmla="*/ 4043820 w 5058305"/>
                <a:gd name="connsiteY106" fmla="*/ 1655010 h 2043741"/>
                <a:gd name="connsiteX107" fmla="*/ 4186695 w 5058305"/>
                <a:gd name="connsiteY107" fmla="*/ 1697873 h 2043741"/>
                <a:gd name="connsiteX108" fmla="*/ 4287154 w 5058305"/>
                <a:gd name="connsiteY108" fmla="*/ 1728011 h 2043741"/>
                <a:gd name="connsiteX109" fmla="*/ 4498118 w 5058305"/>
                <a:gd name="connsiteY109" fmla="*/ 1789179 h 2043741"/>
                <a:gd name="connsiteX110" fmla="*/ 4844144 w 5058305"/>
                <a:gd name="connsiteY110" fmla="*/ 1888745 h 2043741"/>
                <a:gd name="connsiteX111" fmla="*/ 4959113 w 5058305"/>
                <a:gd name="connsiteY111" fmla="*/ 1923348 h 2043741"/>
                <a:gd name="connsiteX112" fmla="*/ 5037025 w 5058305"/>
                <a:gd name="connsiteY112" fmla="*/ 1948797 h 2043741"/>
                <a:gd name="connsiteX113" fmla="*/ 5043499 w 5058305"/>
                <a:gd name="connsiteY113" fmla="*/ 1978712 h 2043741"/>
                <a:gd name="connsiteX114" fmla="*/ 4997288 w 5058305"/>
                <a:gd name="connsiteY114" fmla="*/ 2013761 h 2043741"/>
                <a:gd name="connsiteX115" fmla="*/ 4685642 w 5058305"/>
                <a:gd name="connsiteY115" fmla="*/ 1927812 h 2043741"/>
                <a:gd name="connsiteX116" fmla="*/ 4584067 w 5058305"/>
                <a:gd name="connsiteY116" fmla="*/ 1898791 h 2043741"/>
                <a:gd name="connsiteX117" fmla="*/ 4484724 w 5058305"/>
                <a:gd name="connsiteY117" fmla="*/ 1870886 h 2043741"/>
                <a:gd name="connsiteX118" fmla="*/ 4421100 w 5058305"/>
                <a:gd name="connsiteY118" fmla="*/ 1853026 h 2043741"/>
                <a:gd name="connsiteX119" fmla="*/ 4214601 w 5058305"/>
                <a:gd name="connsiteY119" fmla="*/ 1794314 h 2043741"/>
                <a:gd name="connsiteX120" fmla="*/ 4144279 w 5058305"/>
                <a:gd name="connsiteY120" fmla="*/ 1773775 h 2043741"/>
                <a:gd name="connsiteX121" fmla="*/ 3789547 w 5058305"/>
                <a:gd name="connsiteY121" fmla="*/ 1666396 h 2043741"/>
                <a:gd name="connsiteX122" fmla="*/ 3760303 w 5058305"/>
                <a:gd name="connsiteY122" fmla="*/ 1580671 h 2043741"/>
                <a:gd name="connsiteX123" fmla="*/ 3766777 w 5058305"/>
                <a:gd name="connsiteY123" fmla="*/ 1542496 h 2043741"/>
                <a:gd name="connsiteX124" fmla="*/ 3602917 w 5058305"/>
                <a:gd name="connsiteY124" fmla="*/ 1523744 h 2043741"/>
                <a:gd name="connsiteX125" fmla="*/ 3503797 w 5058305"/>
                <a:gd name="connsiteY125" fmla="*/ 1513698 h 2043741"/>
                <a:gd name="connsiteX126" fmla="*/ 3425663 w 5058305"/>
                <a:gd name="connsiteY126" fmla="*/ 1507001 h 2043741"/>
                <a:gd name="connsiteX127" fmla="*/ 3289262 w 5058305"/>
                <a:gd name="connsiteY127" fmla="*/ 1575090 h 2043741"/>
                <a:gd name="connsiteX128" fmla="*/ 2912652 w 5058305"/>
                <a:gd name="connsiteY128" fmla="*/ 1821326 h 2043741"/>
                <a:gd name="connsiteX129" fmla="*/ 2734505 w 5058305"/>
                <a:gd name="connsiteY129" fmla="*/ 1829586 h 2043741"/>
                <a:gd name="connsiteX130" fmla="*/ 2582700 w 5058305"/>
                <a:gd name="connsiteY130" fmla="*/ 1822889 h 2043741"/>
                <a:gd name="connsiteX131" fmla="*/ 2371736 w 5058305"/>
                <a:gd name="connsiteY131" fmla="*/ 1812843 h 2043741"/>
                <a:gd name="connsiteX132" fmla="*/ 2281323 w 5058305"/>
                <a:gd name="connsiteY132" fmla="*/ 1808378 h 2043741"/>
                <a:gd name="connsiteX133" fmla="*/ 2209886 w 5058305"/>
                <a:gd name="connsiteY133" fmla="*/ 1803690 h 2043741"/>
                <a:gd name="connsiteX134" fmla="*/ 2133983 w 5058305"/>
                <a:gd name="connsiteY134" fmla="*/ 1779580 h 2043741"/>
                <a:gd name="connsiteX135" fmla="*/ 2100497 w 5058305"/>
                <a:gd name="connsiteY135" fmla="*/ 1761497 h 2043741"/>
                <a:gd name="connsiteX136" fmla="*/ 1982179 w 5058305"/>
                <a:gd name="connsiteY136" fmla="*/ 1697873 h 2043741"/>
                <a:gd name="connsiteX137" fmla="*/ 1786842 w 5058305"/>
                <a:gd name="connsiteY137" fmla="*/ 1596075 h 2043741"/>
                <a:gd name="connsiteX138" fmla="*/ 1735496 w 5058305"/>
                <a:gd name="connsiteY138" fmla="*/ 1587815 h 2043741"/>
                <a:gd name="connsiteX139" fmla="*/ 1664059 w 5058305"/>
                <a:gd name="connsiteY139" fmla="*/ 1589377 h 2043741"/>
                <a:gd name="connsiteX140" fmla="*/ 1390810 w 5058305"/>
                <a:gd name="connsiteY140" fmla="*/ 1605227 h 2043741"/>
                <a:gd name="connsiteX141" fmla="*/ 1271822 w 5058305"/>
                <a:gd name="connsiteY141" fmla="*/ 1612818 h 2043741"/>
                <a:gd name="connsiteX142" fmla="*/ 1269813 w 5058305"/>
                <a:gd name="connsiteY142" fmla="*/ 1627328 h 2043741"/>
                <a:gd name="connsiteX143" fmla="*/ 1236326 w 5058305"/>
                <a:gd name="connsiteY143" fmla="*/ 1688274 h 2043741"/>
                <a:gd name="connsiteX144" fmla="*/ 1150601 w 5058305"/>
                <a:gd name="connsiteY144" fmla="*/ 1714616 h 2043741"/>
                <a:gd name="connsiteX145" fmla="*/ 1025586 w 5058305"/>
                <a:gd name="connsiteY145" fmla="*/ 1750112 h 2043741"/>
                <a:gd name="connsiteX146" fmla="*/ 950800 w 5058305"/>
                <a:gd name="connsiteY146" fmla="*/ 1772659 h 2043741"/>
                <a:gd name="connsiteX147" fmla="*/ 901686 w 5058305"/>
                <a:gd name="connsiteY147" fmla="*/ 1787393 h 2043741"/>
                <a:gd name="connsiteX148" fmla="*/ 729790 w 5058305"/>
                <a:gd name="connsiteY148" fmla="*/ 1837846 h 2043741"/>
                <a:gd name="connsiteX149" fmla="*/ 465248 w 5058305"/>
                <a:gd name="connsiteY149" fmla="*/ 1912185 h 2043741"/>
                <a:gd name="connsiteX150" fmla="*/ 341349 w 5058305"/>
                <a:gd name="connsiteY150" fmla="*/ 1946788 h 2043741"/>
                <a:gd name="connsiteX151" fmla="*/ 278841 w 5058305"/>
                <a:gd name="connsiteY151" fmla="*/ 1963308 h 2043741"/>
                <a:gd name="connsiteX152" fmla="*/ 217449 w 5058305"/>
                <a:gd name="connsiteY152" fmla="*/ 1979381 h 2043741"/>
                <a:gd name="connsiteX153" fmla="*/ 21889 w 5058305"/>
                <a:gd name="connsiteY153" fmla="*/ 2028718 h 2043741"/>
                <a:gd name="connsiteX154" fmla="*/ -882 w 5058305"/>
                <a:gd name="connsiteY154" fmla="*/ 2022914 h 2043741"/>
                <a:gd name="connsiteX155" fmla="*/ 2886310 w 5058305"/>
                <a:gd name="connsiteY155" fmla="*/ 1745870 h 2043741"/>
                <a:gd name="connsiteX156" fmla="*/ 2985652 w 5058305"/>
                <a:gd name="connsiteY156" fmla="*/ 1689167 h 2043741"/>
                <a:gd name="connsiteX157" fmla="*/ 3222289 w 5058305"/>
                <a:gd name="connsiteY157" fmla="*/ 1528209 h 2043741"/>
                <a:gd name="connsiteX158" fmla="*/ 3388604 w 5058305"/>
                <a:gd name="connsiteY158" fmla="*/ 1429982 h 2043741"/>
                <a:gd name="connsiteX159" fmla="*/ 3472320 w 5058305"/>
                <a:gd name="connsiteY159" fmla="*/ 1428866 h 2043741"/>
                <a:gd name="connsiteX160" fmla="*/ 3568314 w 5058305"/>
                <a:gd name="connsiteY160" fmla="*/ 1437796 h 2043741"/>
                <a:gd name="connsiteX161" fmla="*/ 3684400 w 5058305"/>
                <a:gd name="connsiteY161" fmla="*/ 1449181 h 2043741"/>
                <a:gd name="connsiteX162" fmla="*/ 3777716 w 5058305"/>
                <a:gd name="connsiteY162" fmla="*/ 1456548 h 2043741"/>
                <a:gd name="connsiteX163" fmla="*/ 3784413 w 5058305"/>
                <a:gd name="connsiteY163" fmla="*/ 1450297 h 2043741"/>
                <a:gd name="connsiteX164" fmla="*/ 3817229 w 5058305"/>
                <a:gd name="connsiteY164" fmla="*/ 1337337 h 2043741"/>
                <a:gd name="connsiteX165" fmla="*/ 3902062 w 5058305"/>
                <a:gd name="connsiteY165" fmla="*/ 1029263 h 2043741"/>
                <a:gd name="connsiteX166" fmla="*/ 3921930 w 5058305"/>
                <a:gd name="connsiteY166" fmla="*/ 957825 h 2043741"/>
                <a:gd name="connsiteX167" fmla="*/ 3945594 w 5058305"/>
                <a:gd name="connsiteY167" fmla="*/ 868751 h 2043741"/>
                <a:gd name="connsiteX168" fmla="*/ 3961221 w 5058305"/>
                <a:gd name="connsiteY168" fmla="*/ 806913 h 2043741"/>
                <a:gd name="connsiteX169" fmla="*/ 3954077 w 5058305"/>
                <a:gd name="connsiteY169" fmla="*/ 802672 h 2043741"/>
                <a:gd name="connsiteX170" fmla="*/ 3792450 w 5058305"/>
                <a:gd name="connsiteY170" fmla="*/ 788161 h 2043741"/>
                <a:gd name="connsiteX171" fmla="*/ 3584388 w 5058305"/>
                <a:gd name="connsiteY171" fmla="*/ 721635 h 2043741"/>
                <a:gd name="connsiteX172" fmla="*/ 3500895 w 5058305"/>
                <a:gd name="connsiteY172" fmla="*/ 670289 h 2043741"/>
                <a:gd name="connsiteX173" fmla="*/ 3487724 w 5058305"/>
                <a:gd name="connsiteY173" fmla="*/ 681674 h 2043741"/>
                <a:gd name="connsiteX174" fmla="*/ 3437048 w 5058305"/>
                <a:gd name="connsiteY174" fmla="*/ 772534 h 2043741"/>
                <a:gd name="connsiteX175" fmla="*/ 3400213 w 5058305"/>
                <a:gd name="connsiteY175" fmla="*/ 833926 h 2043741"/>
                <a:gd name="connsiteX176" fmla="*/ 3228986 w 5058305"/>
                <a:gd name="connsiteY176" fmla="*/ 1028146 h 2043741"/>
                <a:gd name="connsiteX177" fmla="*/ 3089237 w 5058305"/>
                <a:gd name="connsiteY177" fmla="*/ 1146242 h 2043741"/>
                <a:gd name="connsiteX178" fmla="*/ 2964221 w 5058305"/>
                <a:gd name="connsiteY178" fmla="*/ 1254067 h 2043741"/>
                <a:gd name="connsiteX179" fmla="*/ 2820453 w 5058305"/>
                <a:gd name="connsiteY179" fmla="*/ 1377074 h 2043741"/>
                <a:gd name="connsiteX180" fmla="*/ 2740086 w 5058305"/>
                <a:gd name="connsiteY180" fmla="*/ 1455432 h 2043741"/>
                <a:gd name="connsiteX181" fmla="*/ 2744774 w 5058305"/>
                <a:gd name="connsiteY181" fmla="*/ 1457888 h 2043741"/>
                <a:gd name="connsiteX182" fmla="*/ 2755936 w 5058305"/>
                <a:gd name="connsiteY182" fmla="*/ 1464362 h 2043741"/>
                <a:gd name="connsiteX183" fmla="*/ 2762410 w 5058305"/>
                <a:gd name="connsiteY183" fmla="*/ 1482891 h 2043741"/>
                <a:gd name="connsiteX184" fmla="*/ 2756829 w 5058305"/>
                <a:gd name="connsiteY184" fmla="*/ 1500750 h 2043741"/>
                <a:gd name="connsiteX185" fmla="*/ 2724905 w 5058305"/>
                <a:gd name="connsiteY185" fmla="*/ 1506108 h 2043741"/>
                <a:gd name="connsiteX186" fmla="*/ 2626232 w 5058305"/>
                <a:gd name="connsiteY186" fmla="*/ 1481328 h 2043741"/>
                <a:gd name="connsiteX187" fmla="*/ 2542740 w 5058305"/>
                <a:gd name="connsiteY187" fmla="*/ 1498964 h 2043741"/>
                <a:gd name="connsiteX188" fmla="*/ 2512602 w 5058305"/>
                <a:gd name="connsiteY188" fmla="*/ 1508787 h 2043741"/>
                <a:gd name="connsiteX189" fmla="*/ 2492734 w 5058305"/>
                <a:gd name="connsiteY189" fmla="*/ 1489142 h 2043741"/>
                <a:gd name="connsiteX190" fmla="*/ 2328651 w 5058305"/>
                <a:gd name="connsiteY190" fmla="*/ 1365242 h 2043741"/>
                <a:gd name="connsiteX191" fmla="*/ 2179078 w 5058305"/>
                <a:gd name="connsiteY191" fmla="*/ 1373502 h 2043741"/>
                <a:gd name="connsiteX192" fmla="*/ 2189124 w 5058305"/>
                <a:gd name="connsiteY192" fmla="*/ 1401854 h 2043741"/>
                <a:gd name="connsiteX193" fmla="*/ 2249400 w 5058305"/>
                <a:gd name="connsiteY193" fmla="*/ 1463245 h 2043741"/>
                <a:gd name="connsiteX194" fmla="*/ 2362807 w 5058305"/>
                <a:gd name="connsiteY194" fmla="*/ 1645411 h 2043741"/>
                <a:gd name="connsiteX195" fmla="*/ 2395623 w 5058305"/>
                <a:gd name="connsiteY195" fmla="*/ 1707472 h 2043741"/>
                <a:gd name="connsiteX196" fmla="*/ 2410580 w 5058305"/>
                <a:gd name="connsiteY196" fmla="*/ 1729127 h 2043741"/>
                <a:gd name="connsiteX197" fmla="*/ 2570422 w 5058305"/>
                <a:gd name="connsiteY197" fmla="*/ 1740289 h 2043741"/>
                <a:gd name="connsiteX198" fmla="*/ 2707716 w 5058305"/>
                <a:gd name="connsiteY198" fmla="*/ 1746763 h 2043741"/>
                <a:gd name="connsiteX199" fmla="*/ 2817328 w 5058305"/>
                <a:gd name="connsiteY199" fmla="*/ 1750112 h 2043741"/>
                <a:gd name="connsiteX200" fmla="*/ 2886310 w 5058305"/>
                <a:gd name="connsiteY200" fmla="*/ 1745870 h 2043741"/>
                <a:gd name="connsiteX201" fmla="*/ 2309898 w 5058305"/>
                <a:gd name="connsiteY201" fmla="*/ 1716402 h 2043741"/>
                <a:gd name="connsiteX202" fmla="*/ 2225513 w 5058305"/>
                <a:gd name="connsiteY202" fmla="*/ 1558347 h 2043741"/>
                <a:gd name="connsiteX203" fmla="*/ 2133314 w 5058305"/>
                <a:gd name="connsiteY203" fmla="*/ 1432438 h 2043741"/>
                <a:gd name="connsiteX204" fmla="*/ 2110096 w 5058305"/>
                <a:gd name="connsiteY204" fmla="*/ 1379976 h 2043741"/>
                <a:gd name="connsiteX205" fmla="*/ 2129519 w 5058305"/>
                <a:gd name="connsiteY205" fmla="*/ 1330863 h 2043741"/>
                <a:gd name="connsiteX206" fmla="*/ 2270831 w 5058305"/>
                <a:gd name="connsiteY206" fmla="*/ 1274829 h 2043741"/>
                <a:gd name="connsiteX207" fmla="*/ 2508361 w 5058305"/>
                <a:gd name="connsiteY207" fmla="*/ 1397166 h 2043741"/>
                <a:gd name="connsiteX208" fmla="*/ 2536266 w 5058305"/>
                <a:gd name="connsiteY208" fmla="*/ 1415918 h 2043741"/>
                <a:gd name="connsiteX209" fmla="*/ 2641859 w 5058305"/>
                <a:gd name="connsiteY209" fmla="*/ 1409221 h 2043741"/>
                <a:gd name="connsiteX210" fmla="*/ 2663291 w 5058305"/>
                <a:gd name="connsiteY210" fmla="*/ 1411676 h 2043741"/>
                <a:gd name="connsiteX211" fmla="*/ 2680704 w 5058305"/>
                <a:gd name="connsiteY211" fmla="*/ 1397612 h 2043741"/>
                <a:gd name="connsiteX212" fmla="*/ 2719548 w 5058305"/>
                <a:gd name="connsiteY212" fmla="*/ 1364349 h 2043741"/>
                <a:gd name="connsiteX213" fmla="*/ 2830499 w 5058305"/>
                <a:gd name="connsiteY213" fmla="*/ 1268132 h 2043741"/>
                <a:gd name="connsiteX214" fmla="*/ 2885417 w 5058305"/>
                <a:gd name="connsiteY214" fmla="*/ 1221474 h 2043741"/>
                <a:gd name="connsiteX215" fmla="*/ 2988554 w 5058305"/>
                <a:gd name="connsiteY215" fmla="*/ 1131508 h 2043741"/>
                <a:gd name="connsiteX216" fmla="*/ 3049276 w 5058305"/>
                <a:gd name="connsiteY216" fmla="*/ 1079492 h 2043741"/>
                <a:gd name="connsiteX217" fmla="*/ 3087004 w 5058305"/>
                <a:gd name="connsiteY217" fmla="*/ 1047792 h 2043741"/>
                <a:gd name="connsiteX218" fmla="*/ 3109329 w 5058305"/>
                <a:gd name="connsiteY218" fmla="*/ 1029263 h 2043741"/>
                <a:gd name="connsiteX219" fmla="*/ 3142815 w 5058305"/>
                <a:gd name="connsiteY219" fmla="*/ 1001357 h 2043741"/>
                <a:gd name="connsiteX220" fmla="*/ 3272519 w 5058305"/>
                <a:gd name="connsiteY220" fmla="*/ 889290 h 2043741"/>
                <a:gd name="connsiteX221" fmla="*/ 3305335 w 5058305"/>
                <a:gd name="connsiteY221" fmla="*/ 851562 h 2043741"/>
                <a:gd name="connsiteX222" fmla="*/ 3383470 w 5058305"/>
                <a:gd name="connsiteY222" fmla="*/ 716724 h 2043741"/>
                <a:gd name="connsiteX223" fmla="*/ 3439280 w 5058305"/>
                <a:gd name="connsiteY223" fmla="*/ 622292 h 2043741"/>
                <a:gd name="connsiteX224" fmla="*/ 3447987 w 5058305"/>
                <a:gd name="connsiteY224" fmla="*/ 573625 h 2043741"/>
                <a:gd name="connsiteX225" fmla="*/ 3387488 w 5058305"/>
                <a:gd name="connsiteY225" fmla="*/ 492588 h 2043741"/>
                <a:gd name="connsiteX226" fmla="*/ 3273412 w 5058305"/>
                <a:gd name="connsiteY226" fmla="*/ 501741 h 2043741"/>
                <a:gd name="connsiteX227" fmla="*/ 3213359 w 5058305"/>
                <a:gd name="connsiteY227" fmla="*/ 554873 h 2043741"/>
                <a:gd name="connsiteX228" fmla="*/ 3149512 w 5058305"/>
                <a:gd name="connsiteY228" fmla="*/ 611800 h 2043741"/>
                <a:gd name="connsiteX229" fmla="*/ 3087228 w 5058305"/>
                <a:gd name="connsiteY229" fmla="*/ 668726 h 2043741"/>
                <a:gd name="connsiteX230" fmla="*/ 3020032 w 5058305"/>
                <a:gd name="connsiteY230" fmla="*/ 730118 h 2043741"/>
                <a:gd name="connsiteX231" fmla="*/ 2960872 w 5058305"/>
                <a:gd name="connsiteY231" fmla="*/ 783696 h 2043741"/>
                <a:gd name="connsiteX232" fmla="*/ 2818444 w 5058305"/>
                <a:gd name="connsiteY232" fmla="*/ 908042 h 2043741"/>
                <a:gd name="connsiteX233" fmla="*/ 2792994 w 5058305"/>
                <a:gd name="connsiteY233" fmla="*/ 877458 h 2043741"/>
                <a:gd name="connsiteX234" fmla="*/ 2923814 w 5058305"/>
                <a:gd name="connsiteY234" fmla="*/ 732350 h 2043741"/>
                <a:gd name="connsiteX235" fmla="*/ 2992350 w 5058305"/>
                <a:gd name="connsiteY235" fmla="*/ 665378 h 2043741"/>
                <a:gd name="connsiteX236" fmla="*/ 3104417 w 5058305"/>
                <a:gd name="connsiteY236" fmla="*/ 561347 h 2043741"/>
                <a:gd name="connsiteX237" fmla="*/ 3226084 w 5058305"/>
                <a:gd name="connsiteY237" fmla="*/ 426732 h 2043741"/>
                <a:gd name="connsiteX238" fmla="*/ 3174738 w 5058305"/>
                <a:gd name="connsiteY238" fmla="*/ 322255 h 2043741"/>
                <a:gd name="connsiteX239" fmla="*/ 3059769 w 5058305"/>
                <a:gd name="connsiteY239" fmla="*/ 306851 h 2043741"/>
                <a:gd name="connsiteX240" fmla="*/ 3001279 w 5058305"/>
                <a:gd name="connsiteY240" fmla="*/ 358643 h 2043741"/>
                <a:gd name="connsiteX241" fmla="*/ 2927609 w 5058305"/>
                <a:gd name="connsiteY241" fmla="*/ 425169 h 2043741"/>
                <a:gd name="connsiteX242" fmla="*/ 2881845 w 5058305"/>
                <a:gd name="connsiteY242" fmla="*/ 465576 h 2043741"/>
                <a:gd name="connsiteX243" fmla="*/ 2749909 w 5058305"/>
                <a:gd name="connsiteY243" fmla="*/ 580769 h 2043741"/>
                <a:gd name="connsiteX244" fmla="*/ 2688294 w 5058305"/>
                <a:gd name="connsiteY244" fmla="*/ 610460 h 2043741"/>
                <a:gd name="connsiteX245" fmla="*/ 2691642 w 5058305"/>
                <a:gd name="connsiteY245" fmla="*/ 589029 h 2043741"/>
                <a:gd name="connsiteX246" fmla="*/ 2719994 w 5058305"/>
                <a:gd name="connsiteY246" fmla="*/ 555766 h 2043741"/>
                <a:gd name="connsiteX247" fmla="*/ 2839205 w 5058305"/>
                <a:gd name="connsiteY247" fmla="*/ 426509 h 2043741"/>
                <a:gd name="connsiteX248" fmla="*/ 2996814 w 5058305"/>
                <a:gd name="connsiteY248" fmla="*/ 265551 h 2043741"/>
                <a:gd name="connsiteX249" fmla="*/ 2992573 w 5058305"/>
                <a:gd name="connsiteY249" fmla="*/ 224028 h 2043741"/>
                <a:gd name="connsiteX250" fmla="*/ 2926270 w 5058305"/>
                <a:gd name="connsiteY250" fmla="*/ 168441 h 2043741"/>
                <a:gd name="connsiteX251" fmla="*/ 2887426 w 5058305"/>
                <a:gd name="connsiteY251" fmla="*/ 163529 h 2043741"/>
                <a:gd name="connsiteX252" fmla="*/ 2851707 w 5058305"/>
                <a:gd name="connsiteY252" fmla="*/ 171343 h 2043741"/>
                <a:gd name="connsiteX253" fmla="*/ 2752811 w 5058305"/>
                <a:gd name="connsiteY253" fmla="*/ 252603 h 2043741"/>
                <a:gd name="connsiteX254" fmla="*/ 2605024 w 5058305"/>
                <a:gd name="connsiteY254" fmla="*/ 387665 h 2043741"/>
                <a:gd name="connsiteX255" fmla="*/ 2572208 w 5058305"/>
                <a:gd name="connsiteY255" fmla="*/ 400836 h 2043741"/>
                <a:gd name="connsiteX256" fmla="*/ 2563501 w 5058305"/>
                <a:gd name="connsiteY256" fmla="*/ 361099 h 2043741"/>
                <a:gd name="connsiteX257" fmla="*/ 2640297 w 5058305"/>
                <a:gd name="connsiteY257" fmla="*/ 283634 h 2043741"/>
                <a:gd name="connsiteX258" fmla="*/ 2714413 w 5058305"/>
                <a:gd name="connsiteY258" fmla="*/ 209964 h 2043741"/>
                <a:gd name="connsiteX259" fmla="*/ 2775581 w 5058305"/>
                <a:gd name="connsiteY259" fmla="*/ 136517 h 2043741"/>
                <a:gd name="connsiteX260" fmla="*/ 2724459 w 5058305"/>
                <a:gd name="connsiteY260" fmla="*/ 87627 h 2043741"/>
                <a:gd name="connsiteX261" fmla="*/ 2680927 w 5058305"/>
                <a:gd name="connsiteY261" fmla="*/ 79367 h 2043741"/>
                <a:gd name="connsiteX262" fmla="*/ 2602122 w 5058305"/>
                <a:gd name="connsiteY262" fmla="*/ 108165 h 2043741"/>
                <a:gd name="connsiteX263" fmla="*/ 2496082 w 5058305"/>
                <a:gd name="connsiteY263" fmla="*/ 193667 h 2043741"/>
                <a:gd name="connsiteX264" fmla="*/ 2493403 w 5058305"/>
                <a:gd name="connsiteY264" fmla="*/ 210187 h 2043741"/>
                <a:gd name="connsiteX265" fmla="*/ 2492734 w 5058305"/>
                <a:gd name="connsiteY265" fmla="*/ 272025 h 2043741"/>
                <a:gd name="connsiteX266" fmla="*/ 2436477 w 5058305"/>
                <a:gd name="connsiteY266" fmla="*/ 336765 h 2043741"/>
                <a:gd name="connsiteX267" fmla="*/ 2413259 w 5058305"/>
                <a:gd name="connsiteY267" fmla="*/ 369135 h 2043741"/>
                <a:gd name="connsiteX268" fmla="*/ 2274403 w 5058305"/>
                <a:gd name="connsiteY268" fmla="*/ 538130 h 2043741"/>
                <a:gd name="connsiteX269" fmla="*/ 2210555 w 5058305"/>
                <a:gd name="connsiteY269" fmla="*/ 522949 h 2043741"/>
                <a:gd name="connsiteX270" fmla="*/ 2196045 w 5058305"/>
                <a:gd name="connsiteY270" fmla="*/ 516475 h 2043741"/>
                <a:gd name="connsiteX271" fmla="*/ 2190910 w 5058305"/>
                <a:gd name="connsiteY271" fmla="*/ 532325 h 2043741"/>
                <a:gd name="connsiteX272" fmla="*/ 2134653 w 5058305"/>
                <a:gd name="connsiteY272" fmla="*/ 619836 h 2043741"/>
                <a:gd name="connsiteX273" fmla="*/ 2026827 w 5058305"/>
                <a:gd name="connsiteY273" fmla="*/ 663815 h 2043741"/>
                <a:gd name="connsiteX274" fmla="*/ 1922573 w 5058305"/>
                <a:gd name="connsiteY274" fmla="*/ 624524 h 2043741"/>
                <a:gd name="connsiteX275" fmla="*/ 1807157 w 5058305"/>
                <a:gd name="connsiteY275" fmla="*/ 530763 h 2043741"/>
                <a:gd name="connsiteX276" fmla="*/ 1770099 w 5058305"/>
                <a:gd name="connsiteY276" fmla="*/ 500179 h 2043741"/>
                <a:gd name="connsiteX277" fmla="*/ 1741970 w 5058305"/>
                <a:gd name="connsiteY277" fmla="*/ 514689 h 2043741"/>
                <a:gd name="connsiteX278" fmla="*/ 1483232 w 5058305"/>
                <a:gd name="connsiteY278" fmla="*/ 700427 h 2043741"/>
                <a:gd name="connsiteX279" fmla="*/ 1300620 w 5058305"/>
                <a:gd name="connsiteY279" fmla="*/ 778115 h 2043741"/>
                <a:gd name="connsiteX280" fmla="*/ 1092335 w 5058305"/>
                <a:gd name="connsiteY280" fmla="*/ 792626 h 2043741"/>
                <a:gd name="connsiteX281" fmla="*/ 1085861 w 5058305"/>
                <a:gd name="connsiteY281" fmla="*/ 798430 h 2043741"/>
                <a:gd name="connsiteX282" fmla="*/ 1129393 w 5058305"/>
                <a:gd name="connsiteY282" fmla="*/ 990195 h 2043741"/>
                <a:gd name="connsiteX283" fmla="*/ 1163103 w 5058305"/>
                <a:gd name="connsiteY283" fmla="*/ 1133070 h 2043741"/>
                <a:gd name="connsiteX284" fmla="*/ 1189669 w 5058305"/>
                <a:gd name="connsiteY284" fmla="*/ 1243575 h 2043741"/>
                <a:gd name="connsiteX285" fmla="*/ 1214226 w 5058305"/>
                <a:gd name="connsiteY285" fmla="*/ 1341802 h 2043741"/>
                <a:gd name="connsiteX286" fmla="*/ 1228736 w 5058305"/>
                <a:gd name="connsiteY286" fmla="*/ 1398728 h 2043741"/>
                <a:gd name="connsiteX287" fmla="*/ 1246372 w 5058305"/>
                <a:gd name="connsiteY287" fmla="*/ 1466817 h 2043741"/>
                <a:gd name="connsiteX288" fmla="*/ 1260660 w 5058305"/>
                <a:gd name="connsiteY288" fmla="*/ 1519279 h 2043741"/>
                <a:gd name="connsiteX289" fmla="*/ 1274724 w 5058305"/>
                <a:gd name="connsiteY289" fmla="*/ 1528879 h 2043741"/>
                <a:gd name="connsiteX290" fmla="*/ 1527881 w 5058305"/>
                <a:gd name="connsiteY290" fmla="*/ 1514591 h 2043741"/>
                <a:gd name="connsiteX291" fmla="*/ 1697768 w 5058305"/>
                <a:gd name="connsiteY291" fmla="*/ 1505438 h 2043741"/>
                <a:gd name="connsiteX292" fmla="*/ 1769206 w 5058305"/>
                <a:gd name="connsiteY292" fmla="*/ 1509233 h 2043741"/>
                <a:gd name="connsiteX293" fmla="*/ 1879710 w 5058305"/>
                <a:gd name="connsiteY293" fmla="*/ 1553435 h 2043741"/>
                <a:gd name="connsiteX294" fmla="*/ 2136216 w 5058305"/>
                <a:gd name="connsiteY294" fmla="*/ 1690059 h 2043741"/>
                <a:gd name="connsiteX295" fmla="*/ 2214351 w 5058305"/>
                <a:gd name="connsiteY295" fmla="*/ 1724662 h 2043741"/>
                <a:gd name="connsiteX296" fmla="*/ 2263464 w 5058305"/>
                <a:gd name="connsiteY296" fmla="*/ 1728011 h 2043741"/>
                <a:gd name="connsiteX297" fmla="*/ 2308559 w 5058305"/>
                <a:gd name="connsiteY297" fmla="*/ 1729797 h 2043741"/>
                <a:gd name="connsiteX298" fmla="*/ 2315703 w 5058305"/>
                <a:gd name="connsiteY298" fmla="*/ 1730243 h 2043741"/>
                <a:gd name="connsiteX299" fmla="*/ 2309898 w 5058305"/>
                <a:gd name="connsiteY299" fmla="*/ 1716402 h 2043741"/>
                <a:gd name="connsiteX300" fmla="*/ 2069243 w 5058305"/>
                <a:gd name="connsiteY300" fmla="*/ 576527 h 2043741"/>
                <a:gd name="connsiteX301" fmla="*/ 2115678 w 5058305"/>
                <a:gd name="connsiteY301" fmla="*/ 531879 h 2043741"/>
                <a:gd name="connsiteX302" fmla="*/ 2117240 w 5058305"/>
                <a:gd name="connsiteY302" fmla="*/ 484328 h 2043741"/>
                <a:gd name="connsiteX303" fmla="*/ 2039552 w 5058305"/>
                <a:gd name="connsiteY303" fmla="*/ 409765 h 2043741"/>
                <a:gd name="connsiteX304" fmla="*/ 1940879 w 5058305"/>
                <a:gd name="connsiteY304" fmla="*/ 332300 h 2043741"/>
                <a:gd name="connsiteX305" fmla="*/ 1851359 w 5058305"/>
                <a:gd name="connsiteY305" fmla="*/ 297698 h 2043741"/>
                <a:gd name="connsiteX306" fmla="*/ 1776796 w 5058305"/>
                <a:gd name="connsiteY306" fmla="*/ 368242 h 2043741"/>
                <a:gd name="connsiteX307" fmla="*/ 1787065 w 5058305"/>
                <a:gd name="connsiteY307" fmla="*/ 409765 h 2043741"/>
                <a:gd name="connsiteX308" fmla="*/ 1826802 w 5058305"/>
                <a:gd name="connsiteY308" fmla="*/ 444145 h 2043741"/>
                <a:gd name="connsiteX309" fmla="*/ 1899579 w 5058305"/>
                <a:gd name="connsiteY309" fmla="*/ 504643 h 2043741"/>
                <a:gd name="connsiteX310" fmla="*/ 1987760 w 5058305"/>
                <a:gd name="connsiteY310" fmla="*/ 572509 h 2043741"/>
                <a:gd name="connsiteX311" fmla="*/ 2069243 w 5058305"/>
                <a:gd name="connsiteY311" fmla="*/ 576527 h 2043741"/>
                <a:gd name="connsiteX312" fmla="*/ 2305433 w 5058305"/>
                <a:gd name="connsiteY312" fmla="*/ 452851 h 2043741"/>
                <a:gd name="connsiteX313" fmla="*/ 2336687 w 5058305"/>
                <a:gd name="connsiteY313" fmla="*/ 398603 h 2043741"/>
                <a:gd name="connsiteX314" fmla="*/ 2329767 w 5058305"/>
                <a:gd name="connsiteY314" fmla="*/ 365787 h 2043741"/>
                <a:gd name="connsiteX315" fmla="*/ 2235335 w 5058305"/>
                <a:gd name="connsiteY315" fmla="*/ 277383 h 2043741"/>
                <a:gd name="connsiteX316" fmla="*/ 2102729 w 5058305"/>
                <a:gd name="connsiteY316" fmla="*/ 192997 h 2043741"/>
                <a:gd name="connsiteX317" fmla="*/ 2035534 w 5058305"/>
                <a:gd name="connsiteY317" fmla="*/ 191658 h 2043741"/>
                <a:gd name="connsiteX318" fmla="*/ 1992225 w 5058305"/>
                <a:gd name="connsiteY318" fmla="*/ 244120 h 2043741"/>
                <a:gd name="connsiteX319" fmla="*/ 2035757 w 5058305"/>
                <a:gd name="connsiteY319" fmla="*/ 303279 h 2043741"/>
                <a:gd name="connsiteX320" fmla="*/ 2146262 w 5058305"/>
                <a:gd name="connsiteY320" fmla="*/ 389897 h 2043741"/>
                <a:gd name="connsiteX321" fmla="*/ 2225513 w 5058305"/>
                <a:gd name="connsiteY321" fmla="*/ 445707 h 2043741"/>
                <a:gd name="connsiteX322" fmla="*/ 2305433 w 5058305"/>
                <a:gd name="connsiteY322" fmla="*/ 452851 h 2043741"/>
                <a:gd name="connsiteX323" fmla="*/ 2395400 w 5058305"/>
                <a:gd name="connsiteY323" fmla="*/ 272248 h 2043741"/>
                <a:gd name="connsiteX324" fmla="*/ 2420850 w 5058305"/>
                <a:gd name="connsiteY324" fmla="*/ 247245 h 2043741"/>
                <a:gd name="connsiteX325" fmla="*/ 2393168 w 5058305"/>
                <a:gd name="connsiteY325" fmla="*/ 204829 h 2043741"/>
                <a:gd name="connsiteX326" fmla="*/ 2267929 w 5058305"/>
                <a:gd name="connsiteY326" fmla="*/ 118658 h 2043741"/>
                <a:gd name="connsiteX327" fmla="*/ 2221048 w 5058305"/>
                <a:gd name="connsiteY327" fmla="*/ 118658 h 2043741"/>
                <a:gd name="connsiteX328" fmla="*/ 2195375 w 5058305"/>
                <a:gd name="connsiteY328" fmla="*/ 141428 h 2043741"/>
                <a:gd name="connsiteX329" fmla="*/ 2203412 w 5058305"/>
                <a:gd name="connsiteY329" fmla="*/ 151251 h 2043741"/>
                <a:gd name="connsiteX330" fmla="*/ 2246497 w 5058305"/>
                <a:gd name="connsiteY330" fmla="*/ 186523 h 2043741"/>
                <a:gd name="connsiteX331" fmla="*/ 2372406 w 5058305"/>
                <a:gd name="connsiteY331" fmla="*/ 281401 h 2043741"/>
                <a:gd name="connsiteX332" fmla="*/ 2395400 w 5058305"/>
                <a:gd name="connsiteY332" fmla="*/ 272248 h 2043741"/>
                <a:gd name="connsiteX333" fmla="*/ 2465052 w 5058305"/>
                <a:gd name="connsiteY333" fmla="*/ 136964 h 2043741"/>
                <a:gd name="connsiteX334" fmla="*/ 2495412 w 5058305"/>
                <a:gd name="connsiteY334" fmla="*/ 109281 h 2043741"/>
                <a:gd name="connsiteX335" fmla="*/ 2506351 w 5058305"/>
                <a:gd name="connsiteY335" fmla="*/ 99012 h 2043741"/>
                <a:gd name="connsiteX336" fmla="*/ 2496529 w 5058305"/>
                <a:gd name="connsiteY336" fmla="*/ 93208 h 2043741"/>
                <a:gd name="connsiteX337" fmla="*/ 2417054 w 5058305"/>
                <a:gd name="connsiteY337" fmla="*/ 69321 h 2043741"/>
                <a:gd name="connsiteX338" fmla="*/ 2375085 w 5058305"/>
                <a:gd name="connsiteY338" fmla="*/ 86064 h 2043741"/>
                <a:gd name="connsiteX339" fmla="*/ 2376201 w 5058305"/>
                <a:gd name="connsiteY339" fmla="*/ 93431 h 2043741"/>
                <a:gd name="connsiteX340" fmla="*/ 2428663 w 5058305"/>
                <a:gd name="connsiteY340" fmla="*/ 138303 h 2043741"/>
                <a:gd name="connsiteX341" fmla="*/ 2444960 w 5058305"/>
                <a:gd name="connsiteY341" fmla="*/ 154153 h 2043741"/>
                <a:gd name="connsiteX342" fmla="*/ 2465052 w 5058305"/>
                <a:gd name="connsiteY342" fmla="*/ 136964 h 204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58305" h="2043741">
                  <a:moveTo>
                    <a:pt x="-882" y="2022914"/>
                  </a:moveTo>
                  <a:cubicBezTo>
                    <a:pt x="-9142" y="2014654"/>
                    <a:pt x="-15169" y="1996571"/>
                    <a:pt x="-13160" y="1986302"/>
                  </a:cubicBezTo>
                  <a:cubicBezTo>
                    <a:pt x="-11151" y="1974693"/>
                    <a:pt x="-3561" y="1963308"/>
                    <a:pt x="5146" y="1958397"/>
                  </a:cubicBezTo>
                  <a:cubicBezTo>
                    <a:pt x="13182" y="1953708"/>
                    <a:pt x="29702" y="1949020"/>
                    <a:pt x="176149" y="1907721"/>
                  </a:cubicBezTo>
                  <a:cubicBezTo>
                    <a:pt x="214324" y="1897005"/>
                    <a:pt x="288663" y="1876020"/>
                    <a:pt x="341349" y="1860840"/>
                  </a:cubicBezTo>
                  <a:cubicBezTo>
                    <a:pt x="394257" y="1845659"/>
                    <a:pt x="461453" y="1826684"/>
                    <a:pt x="490921" y="1818424"/>
                  </a:cubicBezTo>
                  <a:cubicBezTo>
                    <a:pt x="520389" y="1810164"/>
                    <a:pt x="562582" y="1798109"/>
                    <a:pt x="584683" y="1791635"/>
                  </a:cubicBezTo>
                  <a:cubicBezTo>
                    <a:pt x="606783" y="1785161"/>
                    <a:pt x="657013" y="1770650"/>
                    <a:pt x="696304" y="1759265"/>
                  </a:cubicBezTo>
                  <a:cubicBezTo>
                    <a:pt x="774885" y="1736940"/>
                    <a:pt x="839625" y="1717965"/>
                    <a:pt x="896105" y="1700775"/>
                  </a:cubicBezTo>
                  <a:cubicBezTo>
                    <a:pt x="1012861" y="1665503"/>
                    <a:pt x="1168907" y="1619961"/>
                    <a:pt x="1182748" y="1617506"/>
                  </a:cubicBezTo>
                  <a:cubicBezTo>
                    <a:pt x="1187213" y="1616613"/>
                    <a:pt x="1191232" y="1615273"/>
                    <a:pt x="1191901" y="1614380"/>
                  </a:cubicBezTo>
                  <a:cubicBezTo>
                    <a:pt x="1192348" y="1613487"/>
                    <a:pt x="1188776" y="1597637"/>
                    <a:pt x="1183865" y="1579331"/>
                  </a:cubicBezTo>
                  <a:cubicBezTo>
                    <a:pt x="1165335" y="1509233"/>
                    <a:pt x="1110195" y="1287107"/>
                    <a:pt x="1094791" y="1219018"/>
                  </a:cubicBezTo>
                  <a:cubicBezTo>
                    <a:pt x="1088317" y="1190890"/>
                    <a:pt x="1071797" y="1122131"/>
                    <a:pt x="1051482" y="1037076"/>
                  </a:cubicBezTo>
                  <a:cubicBezTo>
                    <a:pt x="1042329" y="999125"/>
                    <a:pt x="1032060" y="956262"/>
                    <a:pt x="1028934" y="942198"/>
                  </a:cubicBezTo>
                  <a:cubicBezTo>
                    <a:pt x="1025586" y="928134"/>
                    <a:pt x="1013308" y="876565"/>
                    <a:pt x="1001252" y="827228"/>
                  </a:cubicBezTo>
                  <a:cubicBezTo>
                    <a:pt x="989197" y="778115"/>
                    <a:pt x="976919" y="727886"/>
                    <a:pt x="974240" y="715607"/>
                  </a:cubicBezTo>
                  <a:cubicBezTo>
                    <a:pt x="971561" y="703329"/>
                    <a:pt x="964417" y="673191"/>
                    <a:pt x="958613" y="648635"/>
                  </a:cubicBezTo>
                  <a:cubicBezTo>
                    <a:pt x="952809" y="624078"/>
                    <a:pt x="943879" y="586127"/>
                    <a:pt x="938745" y="564472"/>
                  </a:cubicBezTo>
                  <a:cubicBezTo>
                    <a:pt x="933387" y="542595"/>
                    <a:pt x="927806" y="523842"/>
                    <a:pt x="926020" y="522280"/>
                  </a:cubicBezTo>
                  <a:cubicBezTo>
                    <a:pt x="923341" y="520047"/>
                    <a:pt x="910616" y="522280"/>
                    <a:pt x="859717" y="533442"/>
                  </a:cubicBezTo>
                  <a:cubicBezTo>
                    <a:pt x="655227" y="578537"/>
                    <a:pt x="302728" y="643277"/>
                    <a:pt x="118106" y="669619"/>
                  </a:cubicBezTo>
                  <a:cubicBezTo>
                    <a:pt x="83727" y="674531"/>
                    <a:pt x="52027" y="679219"/>
                    <a:pt x="47785" y="680112"/>
                  </a:cubicBezTo>
                  <a:cubicBezTo>
                    <a:pt x="32828" y="683014"/>
                    <a:pt x="42874" y="678549"/>
                    <a:pt x="65868" y="671852"/>
                  </a:cubicBezTo>
                  <a:cubicBezTo>
                    <a:pt x="78592" y="668280"/>
                    <a:pt x="99131" y="661806"/>
                    <a:pt x="111409" y="657341"/>
                  </a:cubicBezTo>
                  <a:cubicBezTo>
                    <a:pt x="135742" y="648635"/>
                    <a:pt x="178828" y="635463"/>
                    <a:pt x="301165" y="598628"/>
                  </a:cubicBezTo>
                  <a:cubicBezTo>
                    <a:pt x="397829" y="569384"/>
                    <a:pt x="474847" y="547952"/>
                    <a:pt x="638261" y="504643"/>
                  </a:cubicBezTo>
                  <a:cubicBezTo>
                    <a:pt x="671524" y="495937"/>
                    <a:pt x="724209" y="481649"/>
                    <a:pt x="755463" y="473390"/>
                  </a:cubicBezTo>
                  <a:cubicBezTo>
                    <a:pt x="854359" y="446824"/>
                    <a:pt x="913965" y="432759"/>
                    <a:pt x="933164" y="431643"/>
                  </a:cubicBezTo>
                  <a:cubicBezTo>
                    <a:pt x="949237" y="430527"/>
                    <a:pt x="952809" y="431197"/>
                    <a:pt x="963748" y="436108"/>
                  </a:cubicBezTo>
                  <a:cubicBezTo>
                    <a:pt x="979151" y="443252"/>
                    <a:pt x="991876" y="454637"/>
                    <a:pt x="999243" y="468255"/>
                  </a:cubicBezTo>
                  <a:cubicBezTo>
                    <a:pt x="1005717" y="480087"/>
                    <a:pt x="1009736" y="494374"/>
                    <a:pt x="1024693" y="558222"/>
                  </a:cubicBezTo>
                  <a:cubicBezTo>
                    <a:pt x="1043668" y="640375"/>
                    <a:pt x="1059519" y="704445"/>
                    <a:pt x="1061751" y="708687"/>
                  </a:cubicBezTo>
                  <a:cubicBezTo>
                    <a:pt x="1063760" y="712482"/>
                    <a:pt x="1065993" y="712705"/>
                    <a:pt x="1091219" y="711366"/>
                  </a:cubicBezTo>
                  <a:cubicBezTo>
                    <a:pt x="1226727" y="703999"/>
                    <a:pt x="1293923" y="699311"/>
                    <a:pt x="1315131" y="695739"/>
                  </a:cubicBezTo>
                  <a:cubicBezTo>
                    <a:pt x="1352412" y="689041"/>
                    <a:pt x="1376523" y="676317"/>
                    <a:pt x="1443272" y="627873"/>
                  </a:cubicBezTo>
                  <a:cubicBezTo>
                    <a:pt x="1546633" y="552864"/>
                    <a:pt x="1585477" y="524958"/>
                    <a:pt x="1618964" y="500848"/>
                  </a:cubicBezTo>
                  <a:cubicBezTo>
                    <a:pt x="1669863" y="464460"/>
                    <a:pt x="1672988" y="462004"/>
                    <a:pt x="1684597" y="451512"/>
                  </a:cubicBezTo>
                  <a:lnTo>
                    <a:pt x="1694866" y="441912"/>
                  </a:lnTo>
                  <a:lnTo>
                    <a:pt x="1693750" y="421374"/>
                  </a:lnTo>
                  <a:cubicBezTo>
                    <a:pt x="1692187" y="394585"/>
                    <a:pt x="1696205" y="349267"/>
                    <a:pt x="1702233" y="328282"/>
                  </a:cubicBezTo>
                  <a:cubicBezTo>
                    <a:pt x="1711386" y="295019"/>
                    <a:pt x="1733040" y="262872"/>
                    <a:pt x="1758713" y="244566"/>
                  </a:cubicBezTo>
                  <a:cubicBezTo>
                    <a:pt x="1795548" y="218447"/>
                    <a:pt x="1835955" y="211303"/>
                    <a:pt x="1886184" y="222019"/>
                  </a:cubicBezTo>
                  <a:cubicBezTo>
                    <a:pt x="1894891" y="224028"/>
                    <a:pt x="1902928" y="225591"/>
                    <a:pt x="1904267" y="225591"/>
                  </a:cubicBezTo>
                  <a:cubicBezTo>
                    <a:pt x="1905607" y="225591"/>
                    <a:pt x="1908285" y="219786"/>
                    <a:pt x="1910518" y="212866"/>
                  </a:cubicBezTo>
                  <a:cubicBezTo>
                    <a:pt x="1918108" y="189202"/>
                    <a:pt x="1927261" y="173798"/>
                    <a:pt x="1945344" y="155939"/>
                  </a:cubicBezTo>
                  <a:cubicBezTo>
                    <a:pt x="1971463" y="129597"/>
                    <a:pt x="2002047" y="116425"/>
                    <a:pt x="2046919" y="111737"/>
                  </a:cubicBezTo>
                  <a:cubicBezTo>
                    <a:pt x="2058974" y="110621"/>
                    <a:pt x="2073708" y="110621"/>
                    <a:pt x="2083754" y="111737"/>
                  </a:cubicBezTo>
                  <a:cubicBezTo>
                    <a:pt x="2110989" y="115086"/>
                    <a:pt x="2109204" y="115756"/>
                    <a:pt x="2121482" y="97673"/>
                  </a:cubicBezTo>
                  <a:cubicBezTo>
                    <a:pt x="2140457" y="69321"/>
                    <a:pt x="2161889" y="53248"/>
                    <a:pt x="2194036" y="42979"/>
                  </a:cubicBezTo>
                  <a:cubicBezTo>
                    <a:pt x="2212565" y="36951"/>
                    <a:pt x="2256320" y="38067"/>
                    <a:pt x="2279537" y="45211"/>
                  </a:cubicBezTo>
                  <a:lnTo>
                    <a:pt x="2297843" y="50792"/>
                  </a:lnTo>
                  <a:lnTo>
                    <a:pt x="2313024" y="35165"/>
                  </a:lnTo>
                  <a:cubicBezTo>
                    <a:pt x="2361467" y="-13948"/>
                    <a:pt x="2406339" y="-25557"/>
                    <a:pt x="2468623" y="-4349"/>
                  </a:cubicBezTo>
                  <a:cubicBezTo>
                    <a:pt x="2485813" y="1456"/>
                    <a:pt x="2523541" y="19315"/>
                    <a:pt x="2552339" y="35388"/>
                  </a:cubicBezTo>
                  <a:lnTo>
                    <a:pt x="2564394" y="42086"/>
                  </a:lnTo>
                  <a:lnTo>
                    <a:pt x="2584709" y="31370"/>
                  </a:lnTo>
                  <a:cubicBezTo>
                    <a:pt x="2645431" y="-777"/>
                    <a:pt x="2686061" y="-7028"/>
                    <a:pt x="2732942" y="8822"/>
                  </a:cubicBezTo>
                  <a:cubicBezTo>
                    <a:pt x="2773572" y="22440"/>
                    <a:pt x="2801701" y="38737"/>
                    <a:pt x="2832508" y="67089"/>
                  </a:cubicBezTo>
                  <a:cubicBezTo>
                    <a:pt x="2852154" y="84948"/>
                    <a:pt x="2852154" y="84948"/>
                    <a:pt x="2861306" y="83162"/>
                  </a:cubicBezTo>
                  <a:cubicBezTo>
                    <a:pt x="2866441" y="82269"/>
                    <a:pt x="2881845" y="81823"/>
                    <a:pt x="2895239" y="81823"/>
                  </a:cubicBezTo>
                  <a:cubicBezTo>
                    <a:pt x="2915331" y="82046"/>
                    <a:pt x="2923145" y="83162"/>
                    <a:pt x="2938771" y="88297"/>
                  </a:cubicBezTo>
                  <a:cubicBezTo>
                    <a:pt x="3002172" y="108835"/>
                    <a:pt x="3054411" y="155493"/>
                    <a:pt x="3074056" y="209294"/>
                  </a:cubicBezTo>
                  <a:cubicBezTo>
                    <a:pt x="3080084" y="225814"/>
                    <a:pt x="3080307" y="226037"/>
                    <a:pt x="3087004" y="224474"/>
                  </a:cubicBezTo>
                  <a:cubicBezTo>
                    <a:pt x="3109552" y="219786"/>
                    <a:pt x="3120491" y="218893"/>
                    <a:pt x="3133439" y="221126"/>
                  </a:cubicBezTo>
                  <a:cubicBezTo>
                    <a:pt x="3176301" y="227823"/>
                    <a:pt x="3217154" y="249701"/>
                    <a:pt x="3250864" y="284080"/>
                  </a:cubicBezTo>
                  <a:cubicBezTo>
                    <a:pt x="3280779" y="314218"/>
                    <a:pt x="3295959" y="339891"/>
                    <a:pt x="3306898" y="378512"/>
                  </a:cubicBezTo>
                  <a:lnTo>
                    <a:pt x="3311586" y="394362"/>
                  </a:lnTo>
                  <a:lnTo>
                    <a:pt x="3339938" y="396817"/>
                  </a:lnTo>
                  <a:cubicBezTo>
                    <a:pt x="3395079" y="401729"/>
                    <a:pt x="3438611" y="423160"/>
                    <a:pt x="3478348" y="465353"/>
                  </a:cubicBezTo>
                  <a:cubicBezTo>
                    <a:pt x="3507593" y="496160"/>
                    <a:pt x="3527908" y="538576"/>
                    <a:pt x="3533042" y="578983"/>
                  </a:cubicBezTo>
                  <a:lnTo>
                    <a:pt x="3535721" y="599968"/>
                  </a:lnTo>
                  <a:lnTo>
                    <a:pt x="3547999" y="608005"/>
                  </a:lnTo>
                  <a:cubicBezTo>
                    <a:pt x="3554920" y="612246"/>
                    <a:pt x="3583048" y="630106"/>
                    <a:pt x="3610730" y="647518"/>
                  </a:cubicBezTo>
                  <a:cubicBezTo>
                    <a:pt x="3684400" y="694399"/>
                    <a:pt x="3688419" y="695962"/>
                    <a:pt x="3760303" y="703329"/>
                  </a:cubicBezTo>
                  <a:cubicBezTo>
                    <a:pt x="3784190" y="705785"/>
                    <a:pt x="3831517" y="710919"/>
                    <a:pt x="3865227" y="714491"/>
                  </a:cubicBezTo>
                  <a:cubicBezTo>
                    <a:pt x="3954300" y="724314"/>
                    <a:pt x="3975062" y="725653"/>
                    <a:pt x="3978634" y="722528"/>
                  </a:cubicBezTo>
                  <a:cubicBezTo>
                    <a:pt x="3981536" y="719626"/>
                    <a:pt x="3991358" y="687032"/>
                    <a:pt x="4013236" y="606219"/>
                  </a:cubicBezTo>
                  <a:cubicBezTo>
                    <a:pt x="4050964" y="467362"/>
                    <a:pt x="4051411" y="466246"/>
                    <a:pt x="4069047" y="453074"/>
                  </a:cubicBezTo>
                  <a:cubicBezTo>
                    <a:pt x="4081995" y="443475"/>
                    <a:pt x="4092487" y="439903"/>
                    <a:pt x="4109007" y="439903"/>
                  </a:cubicBezTo>
                  <a:cubicBezTo>
                    <a:pt x="4120616" y="439903"/>
                    <a:pt x="4127759" y="441466"/>
                    <a:pt x="4175533" y="453967"/>
                  </a:cubicBezTo>
                  <a:cubicBezTo>
                    <a:pt x="4187142" y="457093"/>
                    <a:pt x="4212815" y="463790"/>
                    <a:pt x="4232460" y="468925"/>
                  </a:cubicBezTo>
                  <a:cubicBezTo>
                    <a:pt x="4252105" y="474059"/>
                    <a:pt x="4296084" y="486338"/>
                    <a:pt x="4330240" y="495937"/>
                  </a:cubicBezTo>
                  <a:cubicBezTo>
                    <a:pt x="4364173" y="505760"/>
                    <a:pt x="4401008" y="516029"/>
                    <a:pt x="4411724" y="518931"/>
                  </a:cubicBezTo>
                  <a:cubicBezTo>
                    <a:pt x="4487179" y="539469"/>
                    <a:pt x="4652155" y="588136"/>
                    <a:pt x="4730290" y="612916"/>
                  </a:cubicBezTo>
                  <a:cubicBezTo>
                    <a:pt x="4798156" y="634570"/>
                    <a:pt x="4920939" y="671629"/>
                    <a:pt x="4948621" y="678772"/>
                  </a:cubicBezTo>
                  <a:cubicBezTo>
                    <a:pt x="4959337" y="681674"/>
                    <a:pt x="4967820" y="684130"/>
                    <a:pt x="4967373" y="684577"/>
                  </a:cubicBezTo>
                  <a:cubicBezTo>
                    <a:pt x="4967150" y="684800"/>
                    <a:pt x="4957327" y="683684"/>
                    <a:pt x="4945719" y="681898"/>
                  </a:cubicBezTo>
                  <a:cubicBezTo>
                    <a:pt x="4934110" y="680112"/>
                    <a:pt x="4914911" y="677656"/>
                    <a:pt x="4903303" y="676317"/>
                  </a:cubicBezTo>
                  <a:cubicBezTo>
                    <a:pt x="4869370" y="672745"/>
                    <a:pt x="4824275" y="665824"/>
                    <a:pt x="4754847" y="653992"/>
                  </a:cubicBezTo>
                  <a:cubicBezTo>
                    <a:pt x="4719351" y="647742"/>
                    <a:pt x="4675149" y="640375"/>
                    <a:pt x="4656620" y="637249"/>
                  </a:cubicBezTo>
                  <a:cubicBezTo>
                    <a:pt x="4638314" y="634124"/>
                    <a:pt x="4603042" y="627873"/>
                    <a:pt x="4578485" y="622962"/>
                  </a:cubicBezTo>
                  <a:cubicBezTo>
                    <a:pt x="4526693" y="612916"/>
                    <a:pt x="4468650" y="601977"/>
                    <a:pt x="4447889" y="598405"/>
                  </a:cubicBezTo>
                  <a:cubicBezTo>
                    <a:pt x="4398552" y="589699"/>
                    <a:pt x="4144726" y="533665"/>
                    <a:pt x="4119276" y="525628"/>
                  </a:cubicBezTo>
                  <a:cubicBezTo>
                    <a:pt x="4116374" y="524735"/>
                    <a:pt x="4115258" y="525628"/>
                    <a:pt x="4115258" y="528307"/>
                  </a:cubicBezTo>
                  <a:cubicBezTo>
                    <a:pt x="4115258" y="530540"/>
                    <a:pt x="4109230" y="554873"/>
                    <a:pt x="4101863" y="582555"/>
                  </a:cubicBezTo>
                  <a:cubicBezTo>
                    <a:pt x="4094496" y="610237"/>
                    <a:pt x="4085343" y="644616"/>
                    <a:pt x="4081771" y="658681"/>
                  </a:cubicBezTo>
                  <a:cubicBezTo>
                    <a:pt x="4077976" y="672745"/>
                    <a:pt x="4069493" y="705561"/>
                    <a:pt x="4062796" y="731234"/>
                  </a:cubicBezTo>
                  <a:cubicBezTo>
                    <a:pt x="4055875" y="757130"/>
                    <a:pt x="4044267" y="801779"/>
                    <a:pt x="4036900" y="830577"/>
                  </a:cubicBezTo>
                  <a:cubicBezTo>
                    <a:pt x="4025961" y="872770"/>
                    <a:pt x="3980196" y="1048685"/>
                    <a:pt x="3953407" y="1150930"/>
                  </a:cubicBezTo>
                  <a:cubicBezTo>
                    <a:pt x="3950505" y="1162092"/>
                    <a:pt x="3944031" y="1186648"/>
                    <a:pt x="3939120" y="1205624"/>
                  </a:cubicBezTo>
                  <a:cubicBezTo>
                    <a:pt x="3906750" y="1330863"/>
                    <a:pt x="3890899" y="1390468"/>
                    <a:pt x="3880854" y="1426634"/>
                  </a:cubicBezTo>
                  <a:cubicBezTo>
                    <a:pt x="3874603" y="1449404"/>
                    <a:pt x="3865896" y="1481551"/>
                    <a:pt x="3861655" y="1498071"/>
                  </a:cubicBezTo>
                  <a:cubicBezTo>
                    <a:pt x="3857190" y="1514591"/>
                    <a:pt x="3849823" y="1542496"/>
                    <a:pt x="3844912" y="1560133"/>
                  </a:cubicBezTo>
                  <a:cubicBezTo>
                    <a:pt x="3840223" y="1577769"/>
                    <a:pt x="3836205" y="1592503"/>
                    <a:pt x="3836205" y="1592949"/>
                  </a:cubicBezTo>
                  <a:cubicBezTo>
                    <a:pt x="3836205" y="1594289"/>
                    <a:pt x="3862324" y="1602325"/>
                    <a:pt x="3918805" y="1618399"/>
                  </a:cubicBezTo>
                  <a:cubicBezTo>
                    <a:pt x="3948942" y="1626882"/>
                    <a:pt x="4005199" y="1643402"/>
                    <a:pt x="4043820" y="1655010"/>
                  </a:cubicBezTo>
                  <a:cubicBezTo>
                    <a:pt x="4082441" y="1666842"/>
                    <a:pt x="4146735" y="1686041"/>
                    <a:pt x="4186695" y="1697873"/>
                  </a:cubicBezTo>
                  <a:cubicBezTo>
                    <a:pt x="4226656" y="1709705"/>
                    <a:pt x="4271751" y="1723323"/>
                    <a:pt x="4287154" y="1728011"/>
                  </a:cubicBezTo>
                  <a:cubicBezTo>
                    <a:pt x="4341626" y="1744754"/>
                    <a:pt x="4423332" y="1768417"/>
                    <a:pt x="4498118" y="1789179"/>
                  </a:cubicBezTo>
                  <a:cubicBezTo>
                    <a:pt x="4597908" y="1816861"/>
                    <a:pt x="4790566" y="1872225"/>
                    <a:pt x="4844144" y="1888745"/>
                  </a:cubicBezTo>
                  <a:cubicBezTo>
                    <a:pt x="4867584" y="1895889"/>
                    <a:pt x="4919153" y="1911292"/>
                    <a:pt x="4959113" y="1923348"/>
                  </a:cubicBezTo>
                  <a:cubicBezTo>
                    <a:pt x="4999074" y="1935179"/>
                    <a:pt x="5034123" y="1946565"/>
                    <a:pt x="5037025" y="1948797"/>
                  </a:cubicBezTo>
                  <a:cubicBezTo>
                    <a:pt x="5043722" y="1953932"/>
                    <a:pt x="5046624" y="1967773"/>
                    <a:pt x="5043499" y="1978712"/>
                  </a:cubicBezTo>
                  <a:cubicBezTo>
                    <a:pt x="5037918" y="1997241"/>
                    <a:pt x="5016263" y="2013761"/>
                    <a:pt x="4997288" y="2013761"/>
                  </a:cubicBezTo>
                  <a:cubicBezTo>
                    <a:pt x="4980545" y="2013761"/>
                    <a:pt x="4870709" y="1983400"/>
                    <a:pt x="4685642" y="1927812"/>
                  </a:cubicBezTo>
                  <a:cubicBezTo>
                    <a:pt x="4663541" y="1921115"/>
                    <a:pt x="4617776" y="1908167"/>
                    <a:pt x="4584067" y="1898791"/>
                  </a:cubicBezTo>
                  <a:cubicBezTo>
                    <a:pt x="4550357" y="1889415"/>
                    <a:pt x="4505709" y="1876913"/>
                    <a:pt x="4484724" y="1870886"/>
                  </a:cubicBezTo>
                  <a:cubicBezTo>
                    <a:pt x="4463962" y="1864858"/>
                    <a:pt x="4435164" y="1856821"/>
                    <a:pt x="4421100" y="1853026"/>
                  </a:cubicBezTo>
                  <a:cubicBezTo>
                    <a:pt x="4388953" y="1844097"/>
                    <a:pt x="4250543" y="1804806"/>
                    <a:pt x="4214601" y="1794314"/>
                  </a:cubicBezTo>
                  <a:cubicBezTo>
                    <a:pt x="4199867" y="1789849"/>
                    <a:pt x="4168166" y="1780696"/>
                    <a:pt x="4144279" y="1773775"/>
                  </a:cubicBezTo>
                  <a:cubicBezTo>
                    <a:pt x="4036007" y="1742298"/>
                    <a:pt x="3802049" y="1671530"/>
                    <a:pt x="3789547" y="1666396"/>
                  </a:cubicBezTo>
                  <a:cubicBezTo>
                    <a:pt x="3761196" y="1654564"/>
                    <a:pt x="3749141" y="1619738"/>
                    <a:pt x="3760303" y="1580671"/>
                  </a:cubicBezTo>
                  <a:cubicBezTo>
                    <a:pt x="3768116" y="1553435"/>
                    <a:pt x="3769679" y="1544282"/>
                    <a:pt x="3766777" y="1542496"/>
                  </a:cubicBezTo>
                  <a:cubicBezTo>
                    <a:pt x="3762982" y="1540264"/>
                    <a:pt x="3694893" y="1532450"/>
                    <a:pt x="3602917" y="1523744"/>
                  </a:cubicBezTo>
                  <a:cubicBezTo>
                    <a:pt x="3584611" y="1521958"/>
                    <a:pt x="3539963" y="1517493"/>
                    <a:pt x="3503797" y="1513698"/>
                  </a:cubicBezTo>
                  <a:cubicBezTo>
                    <a:pt x="3467855" y="1510126"/>
                    <a:pt x="3432583" y="1507001"/>
                    <a:pt x="3425663" y="1507001"/>
                  </a:cubicBezTo>
                  <a:cubicBezTo>
                    <a:pt x="3396195" y="1507001"/>
                    <a:pt x="3375433" y="1517270"/>
                    <a:pt x="3289262" y="1575090"/>
                  </a:cubicBezTo>
                  <a:cubicBezTo>
                    <a:pt x="2937432" y="1810833"/>
                    <a:pt x="2936986" y="1811057"/>
                    <a:pt x="2912652" y="1821326"/>
                  </a:cubicBezTo>
                  <a:cubicBezTo>
                    <a:pt x="2882068" y="1834274"/>
                    <a:pt x="2860190" y="1835390"/>
                    <a:pt x="2734505" y="1829586"/>
                  </a:cubicBezTo>
                  <a:cubicBezTo>
                    <a:pt x="2695214" y="1827800"/>
                    <a:pt x="2626902" y="1824898"/>
                    <a:pt x="2582700" y="1822889"/>
                  </a:cubicBezTo>
                  <a:cubicBezTo>
                    <a:pt x="2484474" y="1818647"/>
                    <a:pt x="2420403" y="1815522"/>
                    <a:pt x="2371736" y="1812843"/>
                  </a:cubicBezTo>
                  <a:cubicBezTo>
                    <a:pt x="2351421" y="1811503"/>
                    <a:pt x="2310791" y="1809494"/>
                    <a:pt x="2281323" y="1808378"/>
                  </a:cubicBezTo>
                  <a:cubicBezTo>
                    <a:pt x="2251855" y="1807038"/>
                    <a:pt x="2219708" y="1805029"/>
                    <a:pt x="2209886" y="1803690"/>
                  </a:cubicBezTo>
                  <a:cubicBezTo>
                    <a:pt x="2189124" y="1801011"/>
                    <a:pt x="2150057" y="1788509"/>
                    <a:pt x="2133983" y="1779580"/>
                  </a:cubicBezTo>
                  <a:cubicBezTo>
                    <a:pt x="2127956" y="1776008"/>
                    <a:pt x="2112775" y="1767971"/>
                    <a:pt x="2100497" y="1761497"/>
                  </a:cubicBezTo>
                  <a:cubicBezTo>
                    <a:pt x="2059420" y="1739842"/>
                    <a:pt x="2013656" y="1715286"/>
                    <a:pt x="1982179" y="1697873"/>
                  </a:cubicBezTo>
                  <a:cubicBezTo>
                    <a:pt x="1831490" y="1614827"/>
                    <a:pt x="1812068" y="1604558"/>
                    <a:pt x="1786842" y="1596075"/>
                  </a:cubicBezTo>
                  <a:cubicBezTo>
                    <a:pt x="1768313" y="1589824"/>
                    <a:pt x="1761839" y="1588708"/>
                    <a:pt x="1735496" y="1587815"/>
                  </a:cubicBezTo>
                  <a:cubicBezTo>
                    <a:pt x="1718976" y="1587368"/>
                    <a:pt x="1686829" y="1588038"/>
                    <a:pt x="1664059" y="1589377"/>
                  </a:cubicBezTo>
                  <a:cubicBezTo>
                    <a:pt x="1596416" y="1593396"/>
                    <a:pt x="1515826" y="1598084"/>
                    <a:pt x="1390810" y="1605227"/>
                  </a:cubicBezTo>
                  <a:cubicBezTo>
                    <a:pt x="1325847" y="1608799"/>
                    <a:pt x="1272268" y="1612371"/>
                    <a:pt x="1271822" y="1612818"/>
                  </a:cubicBezTo>
                  <a:cubicBezTo>
                    <a:pt x="1271152" y="1613487"/>
                    <a:pt x="1270259" y="1619961"/>
                    <a:pt x="1269813" y="1627328"/>
                  </a:cubicBezTo>
                  <a:cubicBezTo>
                    <a:pt x="1267804" y="1654564"/>
                    <a:pt x="1254856" y="1678228"/>
                    <a:pt x="1236326" y="1688274"/>
                  </a:cubicBezTo>
                  <a:cubicBezTo>
                    <a:pt x="1229852" y="1691845"/>
                    <a:pt x="1194357" y="1702561"/>
                    <a:pt x="1150601" y="1714616"/>
                  </a:cubicBezTo>
                  <a:cubicBezTo>
                    <a:pt x="1109525" y="1725778"/>
                    <a:pt x="1053268" y="1741852"/>
                    <a:pt x="1025586" y="1750112"/>
                  </a:cubicBezTo>
                  <a:cubicBezTo>
                    <a:pt x="997904" y="1758595"/>
                    <a:pt x="964417" y="1768641"/>
                    <a:pt x="950800" y="1772659"/>
                  </a:cubicBezTo>
                  <a:cubicBezTo>
                    <a:pt x="937405" y="1776677"/>
                    <a:pt x="915304" y="1783151"/>
                    <a:pt x="901686" y="1787393"/>
                  </a:cubicBezTo>
                  <a:cubicBezTo>
                    <a:pt x="866637" y="1797885"/>
                    <a:pt x="766625" y="1827353"/>
                    <a:pt x="729790" y="1837846"/>
                  </a:cubicBezTo>
                  <a:cubicBezTo>
                    <a:pt x="604551" y="1873341"/>
                    <a:pt x="554545" y="1887406"/>
                    <a:pt x="465248" y="1912185"/>
                  </a:cubicBezTo>
                  <a:cubicBezTo>
                    <a:pt x="409437" y="1927589"/>
                    <a:pt x="353627" y="1943216"/>
                    <a:pt x="341349" y="1946788"/>
                  </a:cubicBezTo>
                  <a:cubicBezTo>
                    <a:pt x="329070" y="1950360"/>
                    <a:pt x="300942" y="1957950"/>
                    <a:pt x="278841" y="1963308"/>
                  </a:cubicBezTo>
                  <a:cubicBezTo>
                    <a:pt x="256740" y="1968889"/>
                    <a:pt x="229058" y="1976256"/>
                    <a:pt x="217449" y="1979381"/>
                  </a:cubicBezTo>
                  <a:cubicBezTo>
                    <a:pt x="68100" y="2019788"/>
                    <a:pt x="35953" y="2027825"/>
                    <a:pt x="21889" y="2028718"/>
                  </a:cubicBezTo>
                  <a:cubicBezTo>
                    <a:pt x="6708" y="2029834"/>
                    <a:pt x="6039" y="2029834"/>
                    <a:pt x="-882" y="2022914"/>
                  </a:cubicBezTo>
                  <a:close/>
                  <a:moveTo>
                    <a:pt x="2886310" y="1745870"/>
                  </a:moveTo>
                  <a:cubicBezTo>
                    <a:pt x="2910420" y="1739619"/>
                    <a:pt x="2930065" y="1728457"/>
                    <a:pt x="2985652" y="1689167"/>
                  </a:cubicBezTo>
                  <a:cubicBezTo>
                    <a:pt x="3051509" y="1642509"/>
                    <a:pt x="3125848" y="1591833"/>
                    <a:pt x="3222289" y="1528209"/>
                  </a:cubicBezTo>
                  <a:cubicBezTo>
                    <a:pt x="3349314" y="1444270"/>
                    <a:pt x="3361369" y="1437126"/>
                    <a:pt x="3388604" y="1429982"/>
                  </a:cubicBezTo>
                  <a:cubicBezTo>
                    <a:pt x="3403562" y="1426187"/>
                    <a:pt x="3439727" y="1425517"/>
                    <a:pt x="3472320" y="1428866"/>
                  </a:cubicBezTo>
                  <a:cubicBezTo>
                    <a:pt x="3483929" y="1429982"/>
                    <a:pt x="3527238" y="1434001"/>
                    <a:pt x="3568314" y="1437796"/>
                  </a:cubicBezTo>
                  <a:cubicBezTo>
                    <a:pt x="3609391" y="1441591"/>
                    <a:pt x="3661630" y="1446725"/>
                    <a:pt x="3684400" y="1449181"/>
                  </a:cubicBezTo>
                  <a:cubicBezTo>
                    <a:pt x="3740211" y="1455432"/>
                    <a:pt x="3772358" y="1457888"/>
                    <a:pt x="3777716" y="1456548"/>
                  </a:cubicBezTo>
                  <a:cubicBezTo>
                    <a:pt x="3780171" y="1455878"/>
                    <a:pt x="3783073" y="1452976"/>
                    <a:pt x="3784413" y="1450297"/>
                  </a:cubicBezTo>
                  <a:cubicBezTo>
                    <a:pt x="3787985" y="1442484"/>
                    <a:pt x="3801826" y="1394710"/>
                    <a:pt x="3817229" y="1337337"/>
                  </a:cubicBezTo>
                  <a:cubicBezTo>
                    <a:pt x="3837768" y="1259872"/>
                    <a:pt x="3888220" y="1076813"/>
                    <a:pt x="3902062" y="1029263"/>
                  </a:cubicBezTo>
                  <a:cubicBezTo>
                    <a:pt x="3908536" y="1006492"/>
                    <a:pt x="3917465" y="974345"/>
                    <a:pt x="3921930" y="957825"/>
                  </a:cubicBezTo>
                  <a:cubicBezTo>
                    <a:pt x="3926395" y="941305"/>
                    <a:pt x="3936887" y="901122"/>
                    <a:pt x="3945594" y="868751"/>
                  </a:cubicBezTo>
                  <a:cubicBezTo>
                    <a:pt x="3954077" y="836381"/>
                    <a:pt x="3961221" y="808476"/>
                    <a:pt x="3961221" y="806913"/>
                  </a:cubicBezTo>
                  <a:cubicBezTo>
                    <a:pt x="3961221" y="805351"/>
                    <a:pt x="3957872" y="803341"/>
                    <a:pt x="3954077" y="802672"/>
                  </a:cubicBezTo>
                  <a:cubicBezTo>
                    <a:pt x="3939120" y="800216"/>
                    <a:pt x="3854957" y="792626"/>
                    <a:pt x="3792450" y="788161"/>
                  </a:cubicBezTo>
                  <a:cubicBezTo>
                    <a:pt x="3679266" y="780124"/>
                    <a:pt x="3664978" y="775659"/>
                    <a:pt x="3584388" y="721635"/>
                  </a:cubicBezTo>
                  <a:cubicBezTo>
                    <a:pt x="3545990" y="695962"/>
                    <a:pt x="3513397" y="675870"/>
                    <a:pt x="3500895" y="670289"/>
                  </a:cubicBezTo>
                  <a:cubicBezTo>
                    <a:pt x="3494645" y="667833"/>
                    <a:pt x="3494645" y="667833"/>
                    <a:pt x="3487724" y="681674"/>
                  </a:cubicBezTo>
                  <a:cubicBezTo>
                    <a:pt x="3481027" y="694846"/>
                    <a:pt x="3470534" y="713821"/>
                    <a:pt x="3437048" y="772534"/>
                  </a:cubicBezTo>
                  <a:cubicBezTo>
                    <a:pt x="3429011" y="786598"/>
                    <a:pt x="3412491" y="814280"/>
                    <a:pt x="3400213" y="833926"/>
                  </a:cubicBezTo>
                  <a:cubicBezTo>
                    <a:pt x="3341947" y="927687"/>
                    <a:pt x="3322302" y="949788"/>
                    <a:pt x="3228986" y="1028146"/>
                  </a:cubicBezTo>
                  <a:cubicBezTo>
                    <a:pt x="3132992" y="1108514"/>
                    <a:pt x="3107096" y="1130391"/>
                    <a:pt x="3089237" y="1146242"/>
                  </a:cubicBezTo>
                  <a:cubicBezTo>
                    <a:pt x="3068698" y="1164771"/>
                    <a:pt x="2996814" y="1226609"/>
                    <a:pt x="2964221" y="1254067"/>
                  </a:cubicBezTo>
                  <a:cubicBezTo>
                    <a:pt x="2946362" y="1268801"/>
                    <a:pt x="2881175" y="1324612"/>
                    <a:pt x="2820453" y="1377074"/>
                  </a:cubicBezTo>
                  <a:cubicBezTo>
                    <a:pt x="2786520" y="1406319"/>
                    <a:pt x="2740086" y="1451637"/>
                    <a:pt x="2740086" y="1455432"/>
                  </a:cubicBezTo>
                  <a:cubicBezTo>
                    <a:pt x="2740086" y="1456771"/>
                    <a:pt x="2742095" y="1457888"/>
                    <a:pt x="2744774" y="1457888"/>
                  </a:cubicBezTo>
                  <a:cubicBezTo>
                    <a:pt x="2747230" y="1457888"/>
                    <a:pt x="2752364" y="1460790"/>
                    <a:pt x="2755936" y="1464362"/>
                  </a:cubicBezTo>
                  <a:cubicBezTo>
                    <a:pt x="2761517" y="1469943"/>
                    <a:pt x="2762410" y="1472622"/>
                    <a:pt x="2762410" y="1482891"/>
                  </a:cubicBezTo>
                  <a:cubicBezTo>
                    <a:pt x="2762410" y="1492490"/>
                    <a:pt x="2761294" y="1495839"/>
                    <a:pt x="2756829" y="1500750"/>
                  </a:cubicBezTo>
                  <a:cubicBezTo>
                    <a:pt x="2749462" y="1508787"/>
                    <a:pt x="2738300" y="1510796"/>
                    <a:pt x="2724905" y="1506108"/>
                  </a:cubicBezTo>
                  <a:cubicBezTo>
                    <a:pt x="2671997" y="1487802"/>
                    <a:pt x="2657933" y="1484230"/>
                    <a:pt x="2626232" y="1481328"/>
                  </a:cubicBezTo>
                  <a:cubicBezTo>
                    <a:pt x="2603685" y="1479319"/>
                    <a:pt x="2574217" y="1485570"/>
                    <a:pt x="2542740" y="1498964"/>
                  </a:cubicBezTo>
                  <a:cubicBezTo>
                    <a:pt x="2528899" y="1504992"/>
                    <a:pt x="2515951" y="1509233"/>
                    <a:pt x="2512602" y="1508787"/>
                  </a:cubicBezTo>
                  <a:cubicBezTo>
                    <a:pt x="2508137" y="1508340"/>
                    <a:pt x="2503226" y="1503429"/>
                    <a:pt x="2492734" y="1489142"/>
                  </a:cubicBezTo>
                  <a:cubicBezTo>
                    <a:pt x="2445406" y="1425741"/>
                    <a:pt x="2394284" y="1387120"/>
                    <a:pt x="2328651" y="1365242"/>
                  </a:cubicBezTo>
                  <a:cubicBezTo>
                    <a:pt x="2263464" y="1343364"/>
                    <a:pt x="2198724" y="1346936"/>
                    <a:pt x="2179078" y="1373502"/>
                  </a:cubicBezTo>
                  <a:cubicBezTo>
                    <a:pt x="2172828" y="1381985"/>
                    <a:pt x="2175506" y="1389352"/>
                    <a:pt x="2189124" y="1401854"/>
                  </a:cubicBezTo>
                  <a:cubicBezTo>
                    <a:pt x="2223057" y="1432661"/>
                    <a:pt x="2233326" y="1443154"/>
                    <a:pt x="2249400" y="1463245"/>
                  </a:cubicBezTo>
                  <a:cubicBezTo>
                    <a:pt x="2281770" y="1503429"/>
                    <a:pt x="2321730" y="1567946"/>
                    <a:pt x="2362807" y="1645411"/>
                  </a:cubicBezTo>
                  <a:cubicBezTo>
                    <a:pt x="2375531" y="1669298"/>
                    <a:pt x="2390265" y="1697203"/>
                    <a:pt x="2395623" y="1707472"/>
                  </a:cubicBezTo>
                  <a:cubicBezTo>
                    <a:pt x="2400981" y="1717518"/>
                    <a:pt x="2407678" y="1727341"/>
                    <a:pt x="2410580" y="1729127"/>
                  </a:cubicBezTo>
                  <a:cubicBezTo>
                    <a:pt x="2416162" y="1732699"/>
                    <a:pt x="2438262" y="1734261"/>
                    <a:pt x="2570422" y="1740289"/>
                  </a:cubicBezTo>
                  <a:cubicBezTo>
                    <a:pt x="2613954" y="1742298"/>
                    <a:pt x="2675792" y="1745200"/>
                    <a:pt x="2707716" y="1746763"/>
                  </a:cubicBezTo>
                  <a:cubicBezTo>
                    <a:pt x="2739639" y="1748326"/>
                    <a:pt x="2788976" y="1749888"/>
                    <a:pt x="2817328" y="1750112"/>
                  </a:cubicBezTo>
                  <a:cubicBezTo>
                    <a:pt x="2862199" y="1750335"/>
                    <a:pt x="2871129" y="1749665"/>
                    <a:pt x="2886310" y="1745870"/>
                  </a:cubicBezTo>
                  <a:close/>
                  <a:moveTo>
                    <a:pt x="2309898" y="1716402"/>
                  </a:moveTo>
                  <a:cubicBezTo>
                    <a:pt x="2298959" y="1689390"/>
                    <a:pt x="2252525" y="1602102"/>
                    <a:pt x="2225513" y="1558347"/>
                  </a:cubicBezTo>
                  <a:cubicBezTo>
                    <a:pt x="2198947" y="1515261"/>
                    <a:pt x="2164121" y="1467710"/>
                    <a:pt x="2133314" y="1432438"/>
                  </a:cubicBezTo>
                  <a:cubicBezTo>
                    <a:pt x="2116347" y="1413016"/>
                    <a:pt x="2110096" y="1399175"/>
                    <a:pt x="2110096" y="1379976"/>
                  </a:cubicBezTo>
                  <a:cubicBezTo>
                    <a:pt x="2110096" y="1362786"/>
                    <a:pt x="2115231" y="1350285"/>
                    <a:pt x="2129519" y="1330863"/>
                  </a:cubicBezTo>
                  <a:cubicBezTo>
                    <a:pt x="2160772" y="1288447"/>
                    <a:pt x="2212788" y="1267908"/>
                    <a:pt x="2270831" y="1274829"/>
                  </a:cubicBezTo>
                  <a:cubicBezTo>
                    <a:pt x="2352761" y="1284652"/>
                    <a:pt x="2439379" y="1329300"/>
                    <a:pt x="2508361" y="1397166"/>
                  </a:cubicBezTo>
                  <a:cubicBezTo>
                    <a:pt x="2529122" y="1417704"/>
                    <a:pt x="2530015" y="1418374"/>
                    <a:pt x="2536266" y="1415918"/>
                  </a:cubicBezTo>
                  <a:cubicBezTo>
                    <a:pt x="2559037" y="1406542"/>
                    <a:pt x="2600560" y="1404086"/>
                    <a:pt x="2641859" y="1409221"/>
                  </a:cubicBezTo>
                  <a:lnTo>
                    <a:pt x="2663291" y="1411676"/>
                  </a:lnTo>
                  <a:lnTo>
                    <a:pt x="2680704" y="1397612"/>
                  </a:lnTo>
                  <a:cubicBezTo>
                    <a:pt x="2690303" y="1389799"/>
                    <a:pt x="2707716" y="1374842"/>
                    <a:pt x="2719548" y="1364349"/>
                  </a:cubicBezTo>
                  <a:cubicBezTo>
                    <a:pt x="2764643" y="1324166"/>
                    <a:pt x="2795896" y="1297153"/>
                    <a:pt x="2830499" y="1268132"/>
                  </a:cubicBezTo>
                  <a:cubicBezTo>
                    <a:pt x="2850144" y="1251612"/>
                    <a:pt x="2874924" y="1230627"/>
                    <a:pt x="2885417" y="1221474"/>
                  </a:cubicBezTo>
                  <a:cubicBezTo>
                    <a:pt x="2931628" y="1180398"/>
                    <a:pt x="2956854" y="1158520"/>
                    <a:pt x="2988554" y="1131508"/>
                  </a:cubicBezTo>
                  <a:cubicBezTo>
                    <a:pt x="3007307" y="1115657"/>
                    <a:pt x="3034542" y="1092217"/>
                    <a:pt x="3049276" y="1079492"/>
                  </a:cubicBezTo>
                  <a:cubicBezTo>
                    <a:pt x="3064010" y="1066767"/>
                    <a:pt x="3080977" y="1052480"/>
                    <a:pt x="3087004" y="1047792"/>
                  </a:cubicBezTo>
                  <a:cubicBezTo>
                    <a:pt x="3093032" y="1043104"/>
                    <a:pt x="3103078" y="1034844"/>
                    <a:pt x="3109329" y="1029263"/>
                  </a:cubicBezTo>
                  <a:cubicBezTo>
                    <a:pt x="3115803" y="1023682"/>
                    <a:pt x="3130760" y="1011180"/>
                    <a:pt x="3142815" y="1001357"/>
                  </a:cubicBezTo>
                  <a:cubicBezTo>
                    <a:pt x="3193268" y="960281"/>
                    <a:pt x="3253766" y="908042"/>
                    <a:pt x="3272519" y="889290"/>
                  </a:cubicBezTo>
                  <a:cubicBezTo>
                    <a:pt x="3283681" y="878351"/>
                    <a:pt x="3298191" y="861384"/>
                    <a:pt x="3305335" y="851562"/>
                  </a:cubicBezTo>
                  <a:cubicBezTo>
                    <a:pt x="3320962" y="829684"/>
                    <a:pt x="3359806" y="762488"/>
                    <a:pt x="3383470" y="716724"/>
                  </a:cubicBezTo>
                  <a:cubicBezTo>
                    <a:pt x="3402445" y="680112"/>
                    <a:pt x="3423877" y="643723"/>
                    <a:pt x="3439280" y="622292"/>
                  </a:cubicBezTo>
                  <a:cubicBezTo>
                    <a:pt x="3449996" y="607558"/>
                    <a:pt x="3452229" y="594164"/>
                    <a:pt x="3447987" y="573625"/>
                  </a:cubicBezTo>
                  <a:cubicBezTo>
                    <a:pt x="3439950" y="536121"/>
                    <a:pt x="3419412" y="508662"/>
                    <a:pt x="3387488" y="492588"/>
                  </a:cubicBezTo>
                  <a:cubicBezTo>
                    <a:pt x="3344626" y="471157"/>
                    <a:pt x="3306898" y="474282"/>
                    <a:pt x="3273412" y="501741"/>
                  </a:cubicBezTo>
                  <a:cubicBezTo>
                    <a:pt x="3267607" y="506429"/>
                    <a:pt x="3240595" y="530316"/>
                    <a:pt x="3213359" y="554873"/>
                  </a:cubicBezTo>
                  <a:cubicBezTo>
                    <a:pt x="3185901" y="579430"/>
                    <a:pt x="3157326" y="605102"/>
                    <a:pt x="3149512" y="611800"/>
                  </a:cubicBezTo>
                  <a:cubicBezTo>
                    <a:pt x="3141922" y="618497"/>
                    <a:pt x="3114017" y="644170"/>
                    <a:pt x="3087228" y="668726"/>
                  </a:cubicBezTo>
                  <a:cubicBezTo>
                    <a:pt x="3060438" y="693283"/>
                    <a:pt x="3030301" y="720965"/>
                    <a:pt x="3020032" y="730118"/>
                  </a:cubicBezTo>
                  <a:cubicBezTo>
                    <a:pt x="3009762" y="739271"/>
                    <a:pt x="2983197" y="763381"/>
                    <a:pt x="2960872" y="783696"/>
                  </a:cubicBezTo>
                  <a:cubicBezTo>
                    <a:pt x="2874478" y="862277"/>
                    <a:pt x="2825811" y="904917"/>
                    <a:pt x="2818444" y="908042"/>
                  </a:cubicBezTo>
                  <a:cubicBezTo>
                    <a:pt x="2798575" y="916525"/>
                    <a:pt x="2780716" y="895094"/>
                    <a:pt x="2792994" y="877458"/>
                  </a:cubicBezTo>
                  <a:cubicBezTo>
                    <a:pt x="2797236" y="871207"/>
                    <a:pt x="2886533" y="772311"/>
                    <a:pt x="2923814" y="732350"/>
                  </a:cubicBezTo>
                  <a:cubicBezTo>
                    <a:pt x="2936986" y="718286"/>
                    <a:pt x="2968016" y="688149"/>
                    <a:pt x="2992350" y="665378"/>
                  </a:cubicBezTo>
                  <a:cubicBezTo>
                    <a:pt x="3016683" y="642607"/>
                    <a:pt x="3067136" y="595949"/>
                    <a:pt x="3104417" y="561347"/>
                  </a:cubicBezTo>
                  <a:cubicBezTo>
                    <a:pt x="3202644" y="470264"/>
                    <a:pt x="3218494" y="452628"/>
                    <a:pt x="3226084" y="426732"/>
                  </a:cubicBezTo>
                  <a:cubicBezTo>
                    <a:pt x="3237023" y="388781"/>
                    <a:pt x="3218271" y="350606"/>
                    <a:pt x="3174738" y="322255"/>
                  </a:cubicBezTo>
                  <a:cubicBezTo>
                    <a:pt x="3128304" y="291894"/>
                    <a:pt x="3088790" y="286536"/>
                    <a:pt x="3059769" y="306851"/>
                  </a:cubicBezTo>
                  <a:cubicBezTo>
                    <a:pt x="3055304" y="309976"/>
                    <a:pt x="3028961" y="333417"/>
                    <a:pt x="3001279" y="358643"/>
                  </a:cubicBezTo>
                  <a:cubicBezTo>
                    <a:pt x="2973597" y="384093"/>
                    <a:pt x="2940557" y="414007"/>
                    <a:pt x="2927609" y="425169"/>
                  </a:cubicBezTo>
                  <a:cubicBezTo>
                    <a:pt x="2914661" y="436331"/>
                    <a:pt x="2894123" y="454414"/>
                    <a:pt x="2881845" y="465576"/>
                  </a:cubicBezTo>
                  <a:cubicBezTo>
                    <a:pt x="2821346" y="519824"/>
                    <a:pt x="2763303" y="570500"/>
                    <a:pt x="2749909" y="580769"/>
                  </a:cubicBezTo>
                  <a:cubicBezTo>
                    <a:pt x="2729147" y="596396"/>
                    <a:pt x="2693652" y="613586"/>
                    <a:pt x="2688294" y="610460"/>
                  </a:cubicBezTo>
                  <a:cubicBezTo>
                    <a:pt x="2684499" y="608005"/>
                    <a:pt x="2686508" y="593940"/>
                    <a:pt x="2691642" y="589029"/>
                  </a:cubicBezTo>
                  <a:cubicBezTo>
                    <a:pt x="2694321" y="586350"/>
                    <a:pt x="2707046" y="571393"/>
                    <a:pt x="2719994" y="555766"/>
                  </a:cubicBezTo>
                  <a:cubicBezTo>
                    <a:pt x="2767545" y="498393"/>
                    <a:pt x="2784511" y="480087"/>
                    <a:pt x="2839205" y="426509"/>
                  </a:cubicBezTo>
                  <a:cubicBezTo>
                    <a:pt x="2946808" y="321585"/>
                    <a:pt x="2991903" y="275374"/>
                    <a:pt x="2996814" y="265551"/>
                  </a:cubicBezTo>
                  <a:cubicBezTo>
                    <a:pt x="3003065" y="253719"/>
                    <a:pt x="3001726" y="242111"/>
                    <a:pt x="2992573" y="224028"/>
                  </a:cubicBezTo>
                  <a:cubicBezTo>
                    <a:pt x="2979178" y="197239"/>
                    <a:pt x="2957077" y="178933"/>
                    <a:pt x="2926270" y="168441"/>
                  </a:cubicBezTo>
                  <a:cubicBezTo>
                    <a:pt x="2910866" y="163306"/>
                    <a:pt x="2905955" y="162636"/>
                    <a:pt x="2887426" y="163529"/>
                  </a:cubicBezTo>
                  <a:cubicBezTo>
                    <a:pt x="2869566" y="164422"/>
                    <a:pt x="2863985" y="165539"/>
                    <a:pt x="2851707" y="171343"/>
                  </a:cubicBezTo>
                  <a:cubicBezTo>
                    <a:pt x="2829606" y="181612"/>
                    <a:pt x="2820900" y="188756"/>
                    <a:pt x="2752811" y="252603"/>
                  </a:cubicBezTo>
                  <a:cubicBezTo>
                    <a:pt x="2685168" y="316227"/>
                    <a:pt x="2623107" y="372931"/>
                    <a:pt x="2605024" y="387665"/>
                  </a:cubicBezTo>
                  <a:cubicBezTo>
                    <a:pt x="2592523" y="397934"/>
                    <a:pt x="2579798" y="403068"/>
                    <a:pt x="2572208" y="400836"/>
                  </a:cubicBezTo>
                  <a:cubicBezTo>
                    <a:pt x="2555911" y="395701"/>
                    <a:pt x="2551893" y="377842"/>
                    <a:pt x="2563501" y="361099"/>
                  </a:cubicBezTo>
                  <a:cubicBezTo>
                    <a:pt x="2571985" y="348597"/>
                    <a:pt x="2582923" y="337658"/>
                    <a:pt x="2640297" y="283634"/>
                  </a:cubicBezTo>
                  <a:cubicBezTo>
                    <a:pt x="2667086" y="258407"/>
                    <a:pt x="2700349" y="225367"/>
                    <a:pt x="2714413" y="209964"/>
                  </a:cubicBezTo>
                  <a:cubicBezTo>
                    <a:pt x="2739863" y="182058"/>
                    <a:pt x="2772010" y="143438"/>
                    <a:pt x="2775581" y="136517"/>
                  </a:cubicBezTo>
                  <a:cubicBezTo>
                    <a:pt x="2780493" y="127364"/>
                    <a:pt x="2753927" y="101914"/>
                    <a:pt x="2724459" y="87627"/>
                  </a:cubicBezTo>
                  <a:cubicBezTo>
                    <a:pt x="2707939" y="79590"/>
                    <a:pt x="2707269" y="79367"/>
                    <a:pt x="2680927" y="79367"/>
                  </a:cubicBezTo>
                  <a:cubicBezTo>
                    <a:pt x="2647664" y="79367"/>
                    <a:pt x="2638957" y="82492"/>
                    <a:pt x="2602122" y="108165"/>
                  </a:cubicBezTo>
                  <a:cubicBezTo>
                    <a:pt x="2576003" y="126248"/>
                    <a:pt x="2507914" y="181389"/>
                    <a:pt x="2496082" y="193667"/>
                  </a:cubicBezTo>
                  <a:cubicBezTo>
                    <a:pt x="2490055" y="200141"/>
                    <a:pt x="2490055" y="200364"/>
                    <a:pt x="2493403" y="210187"/>
                  </a:cubicBezTo>
                  <a:cubicBezTo>
                    <a:pt x="2498761" y="224921"/>
                    <a:pt x="2498315" y="257291"/>
                    <a:pt x="2492734" y="272025"/>
                  </a:cubicBezTo>
                  <a:cubicBezTo>
                    <a:pt x="2482241" y="299484"/>
                    <a:pt x="2467284" y="316897"/>
                    <a:pt x="2436477" y="336765"/>
                  </a:cubicBezTo>
                  <a:cubicBezTo>
                    <a:pt x="2408125" y="355071"/>
                    <a:pt x="2409687" y="352839"/>
                    <a:pt x="2413259" y="369135"/>
                  </a:cubicBezTo>
                  <a:cubicBezTo>
                    <a:pt x="2432012" y="456423"/>
                    <a:pt x="2365039" y="537907"/>
                    <a:pt x="2274403" y="538130"/>
                  </a:cubicBezTo>
                  <a:cubicBezTo>
                    <a:pt x="2255874" y="538130"/>
                    <a:pt x="2231094" y="532325"/>
                    <a:pt x="2210555" y="522949"/>
                  </a:cubicBezTo>
                  <a:lnTo>
                    <a:pt x="2196045" y="516475"/>
                  </a:lnTo>
                  <a:lnTo>
                    <a:pt x="2190910" y="532325"/>
                  </a:lnTo>
                  <a:cubicBezTo>
                    <a:pt x="2180864" y="564249"/>
                    <a:pt x="2161442" y="594387"/>
                    <a:pt x="2134653" y="619836"/>
                  </a:cubicBezTo>
                  <a:cubicBezTo>
                    <a:pt x="2102729" y="649974"/>
                    <a:pt x="2069020" y="663815"/>
                    <a:pt x="2026827" y="663815"/>
                  </a:cubicBezTo>
                  <a:cubicBezTo>
                    <a:pt x="1989769" y="663815"/>
                    <a:pt x="1965435" y="654662"/>
                    <a:pt x="1922573" y="624524"/>
                  </a:cubicBezTo>
                  <a:cubicBezTo>
                    <a:pt x="1901588" y="610014"/>
                    <a:pt x="1850466" y="568491"/>
                    <a:pt x="1807157" y="530763"/>
                  </a:cubicBezTo>
                  <a:cubicBezTo>
                    <a:pt x="1789521" y="515359"/>
                    <a:pt x="1772777" y="501518"/>
                    <a:pt x="1770099" y="500179"/>
                  </a:cubicBezTo>
                  <a:cubicBezTo>
                    <a:pt x="1765634" y="497723"/>
                    <a:pt x="1762732" y="499286"/>
                    <a:pt x="1741970" y="514689"/>
                  </a:cubicBezTo>
                  <a:cubicBezTo>
                    <a:pt x="1682141" y="558891"/>
                    <a:pt x="1599318" y="618497"/>
                    <a:pt x="1483232" y="700427"/>
                  </a:cubicBezTo>
                  <a:cubicBezTo>
                    <a:pt x="1396168" y="762042"/>
                    <a:pt x="1374290" y="771195"/>
                    <a:pt x="1300620" y="778115"/>
                  </a:cubicBezTo>
                  <a:cubicBezTo>
                    <a:pt x="1263116" y="781464"/>
                    <a:pt x="1104614" y="792626"/>
                    <a:pt x="1092335" y="792626"/>
                  </a:cubicBezTo>
                  <a:cubicBezTo>
                    <a:pt x="1086977" y="792626"/>
                    <a:pt x="1085861" y="793519"/>
                    <a:pt x="1085861" y="798430"/>
                  </a:cubicBezTo>
                  <a:cubicBezTo>
                    <a:pt x="1085861" y="805797"/>
                    <a:pt x="1099702" y="866519"/>
                    <a:pt x="1129393" y="990195"/>
                  </a:cubicBezTo>
                  <a:cubicBezTo>
                    <a:pt x="1142342" y="1044220"/>
                    <a:pt x="1157522" y="1108514"/>
                    <a:pt x="1163103" y="1133070"/>
                  </a:cubicBezTo>
                  <a:cubicBezTo>
                    <a:pt x="1168684" y="1157627"/>
                    <a:pt x="1180739" y="1207410"/>
                    <a:pt x="1189669" y="1243575"/>
                  </a:cubicBezTo>
                  <a:cubicBezTo>
                    <a:pt x="1198822" y="1279740"/>
                    <a:pt x="1209761" y="1323942"/>
                    <a:pt x="1214226" y="1341802"/>
                  </a:cubicBezTo>
                  <a:cubicBezTo>
                    <a:pt x="1218690" y="1359661"/>
                    <a:pt x="1225164" y="1385334"/>
                    <a:pt x="1228736" y="1398728"/>
                  </a:cubicBezTo>
                  <a:cubicBezTo>
                    <a:pt x="1232308" y="1412346"/>
                    <a:pt x="1240122" y="1442930"/>
                    <a:pt x="1246372" y="1466817"/>
                  </a:cubicBezTo>
                  <a:cubicBezTo>
                    <a:pt x="1252400" y="1490704"/>
                    <a:pt x="1258874" y="1514368"/>
                    <a:pt x="1260660" y="1519279"/>
                  </a:cubicBezTo>
                  <a:cubicBezTo>
                    <a:pt x="1263562" y="1527986"/>
                    <a:pt x="1264232" y="1528209"/>
                    <a:pt x="1274724" y="1528879"/>
                  </a:cubicBezTo>
                  <a:cubicBezTo>
                    <a:pt x="1287672" y="1529772"/>
                    <a:pt x="1361565" y="1525530"/>
                    <a:pt x="1527881" y="1514591"/>
                  </a:cubicBezTo>
                  <a:cubicBezTo>
                    <a:pt x="1594853" y="1510126"/>
                    <a:pt x="1671202" y="1506108"/>
                    <a:pt x="1697768" y="1505438"/>
                  </a:cubicBezTo>
                  <a:cubicBezTo>
                    <a:pt x="1741970" y="1504322"/>
                    <a:pt x="1748221" y="1504768"/>
                    <a:pt x="1769206" y="1509233"/>
                  </a:cubicBezTo>
                  <a:cubicBezTo>
                    <a:pt x="1800459" y="1515707"/>
                    <a:pt x="1821891" y="1524414"/>
                    <a:pt x="1879710" y="1553435"/>
                  </a:cubicBezTo>
                  <a:cubicBezTo>
                    <a:pt x="1974365" y="1600763"/>
                    <a:pt x="2051830" y="1642062"/>
                    <a:pt x="2136216" y="1690059"/>
                  </a:cubicBezTo>
                  <a:cubicBezTo>
                    <a:pt x="2177069" y="1713277"/>
                    <a:pt x="2196714" y="1721983"/>
                    <a:pt x="2214351" y="1724662"/>
                  </a:cubicBezTo>
                  <a:cubicBezTo>
                    <a:pt x="2220601" y="1725555"/>
                    <a:pt x="2242702" y="1727118"/>
                    <a:pt x="2263464" y="1728011"/>
                  </a:cubicBezTo>
                  <a:cubicBezTo>
                    <a:pt x="2284449" y="1728904"/>
                    <a:pt x="2304540" y="1729573"/>
                    <a:pt x="2308559" y="1729797"/>
                  </a:cubicBezTo>
                  <a:lnTo>
                    <a:pt x="2315703" y="1730243"/>
                  </a:lnTo>
                  <a:lnTo>
                    <a:pt x="2309898" y="1716402"/>
                  </a:lnTo>
                  <a:close/>
                  <a:moveTo>
                    <a:pt x="2069243" y="576527"/>
                  </a:moveTo>
                  <a:cubicBezTo>
                    <a:pt x="2086656" y="568267"/>
                    <a:pt x="2106078" y="549738"/>
                    <a:pt x="2115678" y="531879"/>
                  </a:cubicBezTo>
                  <a:cubicBezTo>
                    <a:pt x="2123714" y="516922"/>
                    <a:pt x="2124384" y="498616"/>
                    <a:pt x="2117240" y="484328"/>
                  </a:cubicBezTo>
                  <a:cubicBezTo>
                    <a:pt x="2110096" y="470487"/>
                    <a:pt x="2076833" y="438340"/>
                    <a:pt x="2039552" y="409765"/>
                  </a:cubicBezTo>
                  <a:cubicBezTo>
                    <a:pt x="2008744" y="386325"/>
                    <a:pt x="1981732" y="364894"/>
                    <a:pt x="1940879" y="332300"/>
                  </a:cubicBezTo>
                  <a:cubicBezTo>
                    <a:pt x="1906723" y="304842"/>
                    <a:pt x="1882389" y="295465"/>
                    <a:pt x="1851359" y="297698"/>
                  </a:cubicBezTo>
                  <a:cubicBezTo>
                    <a:pt x="1809612" y="300377"/>
                    <a:pt x="1780814" y="327836"/>
                    <a:pt x="1776796" y="368242"/>
                  </a:cubicBezTo>
                  <a:cubicBezTo>
                    <a:pt x="1775010" y="386995"/>
                    <a:pt x="1778135" y="399496"/>
                    <a:pt x="1787065" y="409765"/>
                  </a:cubicBezTo>
                  <a:cubicBezTo>
                    <a:pt x="1790860" y="414007"/>
                    <a:pt x="1808719" y="429411"/>
                    <a:pt x="1826802" y="444145"/>
                  </a:cubicBezTo>
                  <a:cubicBezTo>
                    <a:pt x="1844661" y="458656"/>
                    <a:pt x="1877478" y="485891"/>
                    <a:pt x="1899579" y="504643"/>
                  </a:cubicBezTo>
                  <a:cubicBezTo>
                    <a:pt x="1945567" y="543264"/>
                    <a:pt x="1972579" y="564249"/>
                    <a:pt x="1987760" y="572509"/>
                  </a:cubicBezTo>
                  <a:cubicBezTo>
                    <a:pt x="2014326" y="587020"/>
                    <a:pt x="2043570" y="588359"/>
                    <a:pt x="2069243" y="576527"/>
                  </a:cubicBezTo>
                  <a:close/>
                  <a:moveTo>
                    <a:pt x="2305433" y="452851"/>
                  </a:moveTo>
                  <a:cubicBezTo>
                    <a:pt x="2325972" y="443922"/>
                    <a:pt x="2336018" y="426509"/>
                    <a:pt x="2336687" y="398603"/>
                  </a:cubicBezTo>
                  <a:cubicBezTo>
                    <a:pt x="2337134" y="382083"/>
                    <a:pt x="2336464" y="379181"/>
                    <a:pt x="2329767" y="365787"/>
                  </a:cubicBezTo>
                  <a:cubicBezTo>
                    <a:pt x="2319944" y="346365"/>
                    <a:pt x="2308782" y="336096"/>
                    <a:pt x="2235335" y="277383"/>
                  </a:cubicBezTo>
                  <a:cubicBezTo>
                    <a:pt x="2155191" y="213312"/>
                    <a:pt x="2141127" y="204383"/>
                    <a:pt x="2102729" y="192997"/>
                  </a:cubicBezTo>
                  <a:cubicBezTo>
                    <a:pt x="2086656" y="188309"/>
                    <a:pt x="2049151" y="187416"/>
                    <a:pt x="2035534" y="191658"/>
                  </a:cubicBezTo>
                  <a:cubicBezTo>
                    <a:pt x="2012986" y="198355"/>
                    <a:pt x="1992225" y="223581"/>
                    <a:pt x="1992225" y="244120"/>
                  </a:cubicBezTo>
                  <a:cubicBezTo>
                    <a:pt x="1992225" y="265551"/>
                    <a:pt x="1999815" y="275820"/>
                    <a:pt x="2035757" y="303279"/>
                  </a:cubicBezTo>
                  <a:cubicBezTo>
                    <a:pt x="2079066" y="336096"/>
                    <a:pt x="2123045" y="370698"/>
                    <a:pt x="2146262" y="389897"/>
                  </a:cubicBezTo>
                  <a:cubicBezTo>
                    <a:pt x="2182650" y="420035"/>
                    <a:pt x="2203635" y="434992"/>
                    <a:pt x="2225513" y="445707"/>
                  </a:cubicBezTo>
                  <a:cubicBezTo>
                    <a:pt x="2256097" y="460441"/>
                    <a:pt x="2281546" y="462897"/>
                    <a:pt x="2305433" y="452851"/>
                  </a:cubicBezTo>
                  <a:close/>
                  <a:moveTo>
                    <a:pt x="2395400" y="272248"/>
                  </a:moveTo>
                  <a:cubicBezTo>
                    <a:pt x="2415715" y="262426"/>
                    <a:pt x="2420850" y="257291"/>
                    <a:pt x="2420850" y="247245"/>
                  </a:cubicBezTo>
                  <a:cubicBezTo>
                    <a:pt x="2420850" y="236083"/>
                    <a:pt x="2413929" y="225591"/>
                    <a:pt x="2393168" y="204829"/>
                  </a:cubicBezTo>
                  <a:cubicBezTo>
                    <a:pt x="2354993" y="167101"/>
                    <a:pt x="2295834" y="126248"/>
                    <a:pt x="2267929" y="118658"/>
                  </a:cubicBezTo>
                  <a:cubicBezTo>
                    <a:pt x="2256543" y="115532"/>
                    <a:pt x="2232433" y="115532"/>
                    <a:pt x="2221048" y="118658"/>
                  </a:cubicBezTo>
                  <a:cubicBezTo>
                    <a:pt x="2211672" y="121337"/>
                    <a:pt x="2195375" y="135624"/>
                    <a:pt x="2195375" y="141428"/>
                  </a:cubicBezTo>
                  <a:cubicBezTo>
                    <a:pt x="2195375" y="143438"/>
                    <a:pt x="2198947" y="147902"/>
                    <a:pt x="2203412" y="151251"/>
                  </a:cubicBezTo>
                  <a:cubicBezTo>
                    <a:pt x="2207877" y="154600"/>
                    <a:pt x="2227299" y="170673"/>
                    <a:pt x="2246497" y="186523"/>
                  </a:cubicBezTo>
                  <a:cubicBezTo>
                    <a:pt x="2328874" y="255505"/>
                    <a:pt x="2363253" y="281401"/>
                    <a:pt x="2372406" y="281401"/>
                  </a:cubicBezTo>
                  <a:cubicBezTo>
                    <a:pt x="2374638" y="281401"/>
                    <a:pt x="2385131" y="277160"/>
                    <a:pt x="2395400" y="272248"/>
                  </a:cubicBezTo>
                  <a:close/>
                  <a:moveTo>
                    <a:pt x="2465052" y="136964"/>
                  </a:moveTo>
                  <a:cubicBezTo>
                    <a:pt x="2475544" y="127364"/>
                    <a:pt x="2489162" y="114863"/>
                    <a:pt x="2495412" y="109281"/>
                  </a:cubicBezTo>
                  <a:lnTo>
                    <a:pt x="2506351" y="99012"/>
                  </a:lnTo>
                  <a:lnTo>
                    <a:pt x="2496529" y="93208"/>
                  </a:lnTo>
                  <a:cubicBezTo>
                    <a:pt x="2477330" y="82046"/>
                    <a:pt x="2435137" y="69321"/>
                    <a:pt x="2417054" y="69321"/>
                  </a:cubicBezTo>
                  <a:cubicBezTo>
                    <a:pt x="2406339" y="69321"/>
                    <a:pt x="2385131" y="77804"/>
                    <a:pt x="2375085" y="86064"/>
                  </a:cubicBezTo>
                  <a:cubicBezTo>
                    <a:pt x="2370620" y="89859"/>
                    <a:pt x="2370620" y="89859"/>
                    <a:pt x="2376201" y="93431"/>
                  </a:cubicBezTo>
                  <a:cubicBezTo>
                    <a:pt x="2388926" y="102138"/>
                    <a:pt x="2414152" y="123569"/>
                    <a:pt x="2428663" y="138303"/>
                  </a:cubicBezTo>
                  <a:cubicBezTo>
                    <a:pt x="2437146" y="147009"/>
                    <a:pt x="2444513" y="154153"/>
                    <a:pt x="2444960" y="154153"/>
                  </a:cubicBezTo>
                  <a:cubicBezTo>
                    <a:pt x="2445406" y="154153"/>
                    <a:pt x="2454336" y="146340"/>
                    <a:pt x="2465052" y="136964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D6ED5E7-30FE-E2A6-4465-6CC9ED6D96E4}"/>
                </a:ext>
              </a:extLst>
            </p:cNvPr>
            <p:cNvSpPr/>
            <p:nvPr/>
          </p:nvSpPr>
          <p:spPr>
            <a:xfrm flipV="1">
              <a:off x="5712023" y="3968252"/>
              <a:ext cx="173459" cy="205154"/>
            </a:xfrm>
            <a:custGeom>
              <a:avLst/>
              <a:gdLst>
                <a:gd name="connsiteX0" fmla="*/ 115069 w 173459"/>
                <a:gd name="connsiteY0" fmla="*/ 177432 h 205154"/>
                <a:gd name="connsiteX1" fmla="*/ 107925 w 173459"/>
                <a:gd name="connsiteY1" fmla="*/ 165154 h 205154"/>
                <a:gd name="connsiteX2" fmla="*/ 96763 w 173459"/>
                <a:gd name="connsiteY2" fmla="*/ 148187 h 205154"/>
                <a:gd name="connsiteX3" fmla="*/ 85601 w 173459"/>
                <a:gd name="connsiteY3" fmla="*/ 130328 h 205154"/>
                <a:gd name="connsiteX4" fmla="*/ 83368 w 173459"/>
                <a:gd name="connsiteY4" fmla="*/ 125193 h 205154"/>
                <a:gd name="connsiteX5" fmla="*/ 73769 w 173459"/>
                <a:gd name="connsiteY5" fmla="*/ 111352 h 205154"/>
                <a:gd name="connsiteX6" fmla="*/ 52115 w 173459"/>
                <a:gd name="connsiteY6" fmla="*/ 81215 h 205154"/>
                <a:gd name="connsiteX7" fmla="*/ 45417 w 173459"/>
                <a:gd name="connsiteY7" fmla="*/ 72285 h 205154"/>
                <a:gd name="connsiteX8" fmla="*/ -4142 w 173459"/>
                <a:gd name="connsiteY8" fmla="*/ 20046 h 205154"/>
                <a:gd name="connsiteX9" fmla="*/ -12626 w 173459"/>
                <a:gd name="connsiteY9" fmla="*/ 9777 h 205154"/>
                <a:gd name="connsiteX10" fmla="*/ 11485 w 173459"/>
                <a:gd name="connsiteY10" fmla="*/ -13663 h 205154"/>
                <a:gd name="connsiteX11" fmla="*/ 47873 w 173459"/>
                <a:gd name="connsiteY11" fmla="*/ -12324 h 205154"/>
                <a:gd name="connsiteX12" fmla="*/ 91405 w 173459"/>
                <a:gd name="connsiteY12" fmla="*/ 26297 h 205154"/>
                <a:gd name="connsiteX13" fmla="*/ 116632 w 173459"/>
                <a:gd name="connsiteY13" fmla="*/ 67150 h 205154"/>
                <a:gd name="connsiteX14" fmla="*/ 152127 w 173459"/>
                <a:gd name="connsiteY14" fmla="*/ 124970 h 205154"/>
                <a:gd name="connsiteX15" fmla="*/ 152127 w 173459"/>
                <a:gd name="connsiteY15" fmla="*/ 172521 h 205154"/>
                <a:gd name="connsiteX16" fmla="*/ 123999 w 173459"/>
                <a:gd name="connsiteY16" fmla="*/ 188371 h 205154"/>
                <a:gd name="connsiteX17" fmla="*/ 115069 w 173459"/>
                <a:gd name="connsiteY17" fmla="*/ 177432 h 20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459" h="205154">
                  <a:moveTo>
                    <a:pt x="115069" y="177432"/>
                  </a:moveTo>
                  <a:cubicBezTo>
                    <a:pt x="111274" y="171181"/>
                    <a:pt x="107925" y="165823"/>
                    <a:pt x="107925" y="165154"/>
                  </a:cubicBezTo>
                  <a:cubicBezTo>
                    <a:pt x="107925" y="164484"/>
                    <a:pt x="103014" y="156894"/>
                    <a:pt x="96763" y="148187"/>
                  </a:cubicBezTo>
                  <a:cubicBezTo>
                    <a:pt x="90735" y="139481"/>
                    <a:pt x="85601" y="131444"/>
                    <a:pt x="85601" y="130328"/>
                  </a:cubicBezTo>
                  <a:cubicBezTo>
                    <a:pt x="85601" y="128989"/>
                    <a:pt x="84485" y="126756"/>
                    <a:pt x="83368" y="125193"/>
                  </a:cubicBezTo>
                  <a:cubicBezTo>
                    <a:pt x="82029" y="123631"/>
                    <a:pt x="77787" y="117380"/>
                    <a:pt x="73769" y="111352"/>
                  </a:cubicBezTo>
                  <a:cubicBezTo>
                    <a:pt x="67072" y="100637"/>
                    <a:pt x="54570" y="83670"/>
                    <a:pt x="52115" y="81215"/>
                  </a:cubicBezTo>
                  <a:cubicBezTo>
                    <a:pt x="51445" y="80545"/>
                    <a:pt x="48319" y="76527"/>
                    <a:pt x="45417" y="72285"/>
                  </a:cubicBezTo>
                  <a:cubicBezTo>
                    <a:pt x="34478" y="56658"/>
                    <a:pt x="9922" y="30762"/>
                    <a:pt x="-4142" y="20046"/>
                  </a:cubicBezTo>
                  <a:cubicBezTo>
                    <a:pt x="-8831" y="16474"/>
                    <a:pt x="-12626" y="12010"/>
                    <a:pt x="-12626" y="9777"/>
                  </a:cubicBezTo>
                  <a:cubicBezTo>
                    <a:pt x="-12626" y="4419"/>
                    <a:pt x="1885" y="-9868"/>
                    <a:pt x="11485" y="-13663"/>
                  </a:cubicBezTo>
                  <a:cubicBezTo>
                    <a:pt x="21977" y="-18128"/>
                    <a:pt x="30907" y="-17905"/>
                    <a:pt x="47873" y="-12324"/>
                  </a:cubicBezTo>
                  <a:cubicBezTo>
                    <a:pt x="64839" y="-6743"/>
                    <a:pt x="81583" y="8214"/>
                    <a:pt x="91405" y="26297"/>
                  </a:cubicBezTo>
                  <a:cubicBezTo>
                    <a:pt x="94754" y="32548"/>
                    <a:pt x="106139" y="51077"/>
                    <a:pt x="116632" y="67150"/>
                  </a:cubicBezTo>
                  <a:cubicBezTo>
                    <a:pt x="144537" y="110236"/>
                    <a:pt x="147439" y="114924"/>
                    <a:pt x="152127" y="124970"/>
                  </a:cubicBezTo>
                  <a:cubicBezTo>
                    <a:pt x="163736" y="149527"/>
                    <a:pt x="163736" y="161135"/>
                    <a:pt x="152127" y="172521"/>
                  </a:cubicBezTo>
                  <a:cubicBezTo>
                    <a:pt x="145876" y="178548"/>
                    <a:pt x="128687" y="188371"/>
                    <a:pt x="123999" y="188371"/>
                  </a:cubicBezTo>
                  <a:cubicBezTo>
                    <a:pt x="123106" y="188371"/>
                    <a:pt x="119087" y="183460"/>
                    <a:pt x="115069" y="177432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D905FEF-1831-18BF-4327-5E7360455E31}"/>
                </a:ext>
              </a:extLst>
            </p:cNvPr>
            <p:cNvSpPr/>
            <p:nvPr/>
          </p:nvSpPr>
          <p:spPr>
            <a:xfrm flipV="1">
              <a:off x="5403949" y="4981981"/>
              <a:ext cx="212272" cy="176046"/>
            </a:xfrm>
            <a:custGeom>
              <a:avLst/>
              <a:gdLst>
                <a:gd name="connsiteX0" fmla="*/ 125609 w 212272"/>
                <a:gd name="connsiteY0" fmla="*/ 160377 h 176046"/>
                <a:gd name="connsiteX1" fmla="*/ 44572 w 212272"/>
                <a:gd name="connsiteY1" fmla="*/ 98539 h 176046"/>
                <a:gd name="connsiteX2" fmla="*/ 21578 w 212272"/>
                <a:gd name="connsiteY2" fmla="*/ 80010 h 176046"/>
                <a:gd name="connsiteX3" fmla="*/ -1193 w 212272"/>
                <a:gd name="connsiteY3" fmla="*/ 59472 h 176046"/>
                <a:gd name="connsiteX4" fmla="*/ -11462 w 212272"/>
                <a:gd name="connsiteY4" fmla="*/ 34469 h 176046"/>
                <a:gd name="connsiteX5" fmla="*/ -4095 w 212272"/>
                <a:gd name="connsiteY5" fmla="*/ 9242 h 176046"/>
                <a:gd name="connsiteX6" fmla="*/ 37205 w 212272"/>
                <a:gd name="connsiteY6" fmla="*/ -11519 h 176046"/>
                <a:gd name="connsiteX7" fmla="*/ 68459 w 212272"/>
                <a:gd name="connsiteY7" fmla="*/ -5045 h 176046"/>
                <a:gd name="connsiteX8" fmla="*/ 94355 w 212272"/>
                <a:gd name="connsiteY8" fmla="*/ 12814 h 176046"/>
                <a:gd name="connsiteX9" fmla="*/ 131413 w 212272"/>
                <a:gd name="connsiteY9" fmla="*/ 42729 h 176046"/>
                <a:gd name="connsiteX10" fmla="*/ 184098 w 212272"/>
                <a:gd name="connsiteY10" fmla="*/ 146090 h 176046"/>
                <a:gd name="connsiteX11" fmla="*/ 125609 w 212272"/>
                <a:gd name="connsiteY11" fmla="*/ 160377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5609" y="160377"/>
                  </a:moveTo>
                  <a:cubicBezTo>
                    <a:pt x="112214" y="154796"/>
                    <a:pt x="84979" y="134035"/>
                    <a:pt x="44572" y="98539"/>
                  </a:cubicBezTo>
                  <a:cubicBezTo>
                    <a:pt x="38991" y="93405"/>
                    <a:pt x="28498" y="85145"/>
                    <a:pt x="21578" y="80010"/>
                  </a:cubicBezTo>
                  <a:cubicBezTo>
                    <a:pt x="14657" y="74652"/>
                    <a:pt x="4388" y="65499"/>
                    <a:pt x="-1193" y="59472"/>
                  </a:cubicBezTo>
                  <a:cubicBezTo>
                    <a:pt x="-11239" y="48756"/>
                    <a:pt x="-11462" y="48087"/>
                    <a:pt x="-11462" y="34469"/>
                  </a:cubicBezTo>
                  <a:cubicBezTo>
                    <a:pt x="-11462" y="22414"/>
                    <a:pt x="-10346" y="18842"/>
                    <a:pt x="-4095" y="9242"/>
                  </a:cubicBezTo>
                  <a:cubicBezTo>
                    <a:pt x="5058" y="-5045"/>
                    <a:pt x="15774" y="-10403"/>
                    <a:pt x="37205" y="-11519"/>
                  </a:cubicBezTo>
                  <a:cubicBezTo>
                    <a:pt x="52162" y="-12412"/>
                    <a:pt x="54841" y="-11966"/>
                    <a:pt x="68459" y="-5045"/>
                  </a:cubicBezTo>
                  <a:cubicBezTo>
                    <a:pt x="76496" y="-804"/>
                    <a:pt x="88327" y="7233"/>
                    <a:pt x="94355" y="12814"/>
                  </a:cubicBezTo>
                  <a:cubicBezTo>
                    <a:pt x="100606" y="18395"/>
                    <a:pt x="117349" y="31790"/>
                    <a:pt x="131413" y="42729"/>
                  </a:cubicBezTo>
                  <a:cubicBezTo>
                    <a:pt x="207539" y="100995"/>
                    <a:pt x="214236" y="114166"/>
                    <a:pt x="184098" y="146090"/>
                  </a:cubicBezTo>
                  <a:cubicBezTo>
                    <a:pt x="167802" y="163280"/>
                    <a:pt x="145701" y="168637"/>
                    <a:pt x="125609" y="160377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2F8A7D1-FDFA-81A4-72DF-D894BA76B1DF}"/>
                </a:ext>
              </a:extLst>
            </p:cNvPr>
            <p:cNvSpPr/>
            <p:nvPr/>
          </p:nvSpPr>
          <p:spPr>
            <a:xfrm flipV="1">
              <a:off x="5622726" y="5111461"/>
              <a:ext cx="212272" cy="176046"/>
            </a:xfrm>
            <a:custGeom>
              <a:avLst/>
              <a:gdLst>
                <a:gd name="connsiteX0" fmla="*/ 124727 w 212272"/>
                <a:gd name="connsiteY0" fmla="*/ 161015 h 176046"/>
                <a:gd name="connsiteX1" fmla="*/ 43690 w 212272"/>
                <a:gd name="connsiteY1" fmla="*/ 99177 h 176046"/>
                <a:gd name="connsiteX2" fmla="*/ 20696 w 212272"/>
                <a:gd name="connsiteY2" fmla="*/ 80648 h 176046"/>
                <a:gd name="connsiteX3" fmla="*/ -2075 w 212272"/>
                <a:gd name="connsiteY3" fmla="*/ 60110 h 176046"/>
                <a:gd name="connsiteX4" fmla="*/ -12344 w 212272"/>
                <a:gd name="connsiteY4" fmla="*/ 35107 h 176046"/>
                <a:gd name="connsiteX5" fmla="*/ -4977 w 212272"/>
                <a:gd name="connsiteY5" fmla="*/ 9880 h 176046"/>
                <a:gd name="connsiteX6" fmla="*/ 36323 w 212272"/>
                <a:gd name="connsiteY6" fmla="*/ -10881 h 176046"/>
                <a:gd name="connsiteX7" fmla="*/ 67577 w 212272"/>
                <a:gd name="connsiteY7" fmla="*/ -4407 h 176046"/>
                <a:gd name="connsiteX8" fmla="*/ 93473 w 212272"/>
                <a:gd name="connsiteY8" fmla="*/ 13452 h 176046"/>
                <a:gd name="connsiteX9" fmla="*/ 130531 w 212272"/>
                <a:gd name="connsiteY9" fmla="*/ 43367 h 176046"/>
                <a:gd name="connsiteX10" fmla="*/ 183216 w 212272"/>
                <a:gd name="connsiteY10" fmla="*/ 146728 h 176046"/>
                <a:gd name="connsiteX11" fmla="*/ 124727 w 212272"/>
                <a:gd name="connsiteY11" fmla="*/ 161015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4727" y="161015"/>
                  </a:moveTo>
                  <a:cubicBezTo>
                    <a:pt x="111332" y="155434"/>
                    <a:pt x="84097" y="134673"/>
                    <a:pt x="43690" y="99177"/>
                  </a:cubicBezTo>
                  <a:cubicBezTo>
                    <a:pt x="38109" y="94043"/>
                    <a:pt x="27616" y="85783"/>
                    <a:pt x="20696" y="80648"/>
                  </a:cubicBezTo>
                  <a:cubicBezTo>
                    <a:pt x="13775" y="75290"/>
                    <a:pt x="3506" y="66137"/>
                    <a:pt x="-2075" y="60110"/>
                  </a:cubicBezTo>
                  <a:cubicBezTo>
                    <a:pt x="-12121" y="49394"/>
                    <a:pt x="-12344" y="48725"/>
                    <a:pt x="-12344" y="35107"/>
                  </a:cubicBezTo>
                  <a:cubicBezTo>
                    <a:pt x="-12344" y="23052"/>
                    <a:pt x="-11228" y="19480"/>
                    <a:pt x="-4977" y="9880"/>
                  </a:cubicBezTo>
                  <a:cubicBezTo>
                    <a:pt x="4176" y="-4407"/>
                    <a:pt x="14892" y="-9765"/>
                    <a:pt x="36323" y="-10881"/>
                  </a:cubicBezTo>
                  <a:cubicBezTo>
                    <a:pt x="51280" y="-11774"/>
                    <a:pt x="53959" y="-11328"/>
                    <a:pt x="67577" y="-4407"/>
                  </a:cubicBezTo>
                  <a:cubicBezTo>
                    <a:pt x="75614" y="-166"/>
                    <a:pt x="87445" y="7871"/>
                    <a:pt x="93473" y="13452"/>
                  </a:cubicBezTo>
                  <a:cubicBezTo>
                    <a:pt x="99724" y="19033"/>
                    <a:pt x="116467" y="32428"/>
                    <a:pt x="130531" y="43367"/>
                  </a:cubicBezTo>
                  <a:cubicBezTo>
                    <a:pt x="206657" y="101633"/>
                    <a:pt x="213354" y="114804"/>
                    <a:pt x="183216" y="146728"/>
                  </a:cubicBezTo>
                  <a:cubicBezTo>
                    <a:pt x="166920" y="163918"/>
                    <a:pt x="144819" y="169275"/>
                    <a:pt x="124727" y="161015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F8DF4DC-99F8-9163-ECCE-045EDB3CE9AF}"/>
                </a:ext>
              </a:extLst>
            </p:cNvPr>
            <p:cNvSpPr/>
            <p:nvPr/>
          </p:nvSpPr>
          <p:spPr>
            <a:xfrm flipV="1">
              <a:off x="5801231" y="5276798"/>
              <a:ext cx="120322" cy="97984"/>
            </a:xfrm>
            <a:custGeom>
              <a:avLst/>
              <a:gdLst>
                <a:gd name="connsiteX0" fmla="*/ 56416 w 120322"/>
                <a:gd name="connsiteY0" fmla="*/ 81258 h 97984"/>
                <a:gd name="connsiteX1" fmla="*/ -2073 w 120322"/>
                <a:gd name="connsiteY1" fmla="*/ 32368 h 97984"/>
                <a:gd name="connsiteX2" fmla="*/ -9440 w 120322"/>
                <a:gd name="connsiteY2" fmla="*/ 2900 h 97984"/>
                <a:gd name="connsiteX3" fmla="*/ 31859 w 120322"/>
                <a:gd name="connsiteY3" fmla="*/ -7146 h 97984"/>
                <a:gd name="connsiteX4" fmla="*/ 102850 w 120322"/>
                <a:gd name="connsiteY4" fmla="*/ 50451 h 97984"/>
                <a:gd name="connsiteX5" fmla="*/ 99279 w 120322"/>
                <a:gd name="connsiteY5" fmla="*/ 76570 h 97984"/>
                <a:gd name="connsiteX6" fmla="*/ 78740 w 120322"/>
                <a:gd name="connsiteY6" fmla="*/ 87062 h 97984"/>
                <a:gd name="connsiteX7" fmla="*/ 56416 w 120322"/>
                <a:gd name="connsiteY7" fmla="*/ 81258 h 9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22" h="97984">
                  <a:moveTo>
                    <a:pt x="56416" y="81258"/>
                  </a:moveTo>
                  <a:cubicBezTo>
                    <a:pt x="44361" y="73221"/>
                    <a:pt x="12437" y="46656"/>
                    <a:pt x="-2073" y="32368"/>
                  </a:cubicBezTo>
                  <a:cubicBezTo>
                    <a:pt x="-13905" y="20983"/>
                    <a:pt x="-15468" y="14509"/>
                    <a:pt x="-9440" y="2900"/>
                  </a:cubicBezTo>
                  <a:cubicBezTo>
                    <a:pt x="-2966" y="-9602"/>
                    <a:pt x="17572" y="-14513"/>
                    <a:pt x="31859" y="-7146"/>
                  </a:cubicBezTo>
                  <a:cubicBezTo>
                    <a:pt x="42575" y="-1565"/>
                    <a:pt x="97493" y="42860"/>
                    <a:pt x="102850" y="50451"/>
                  </a:cubicBezTo>
                  <a:cubicBezTo>
                    <a:pt x="109771" y="60273"/>
                    <a:pt x="109101" y="65631"/>
                    <a:pt x="99279" y="76570"/>
                  </a:cubicBezTo>
                  <a:cubicBezTo>
                    <a:pt x="91688" y="85276"/>
                    <a:pt x="89679" y="86169"/>
                    <a:pt x="78740" y="87062"/>
                  </a:cubicBezTo>
                  <a:cubicBezTo>
                    <a:pt x="68025" y="87955"/>
                    <a:pt x="65346" y="87286"/>
                    <a:pt x="56416" y="81258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5618D97-E528-F1D2-E98A-C9CBF72A23CC}"/>
                </a:ext>
              </a:extLst>
            </p:cNvPr>
            <p:cNvSpPr/>
            <p:nvPr/>
          </p:nvSpPr>
          <p:spPr>
            <a:xfrm flipV="1">
              <a:off x="5928568" y="5414330"/>
              <a:ext cx="58119" cy="47411"/>
            </a:xfrm>
            <a:custGeom>
              <a:avLst/>
              <a:gdLst>
                <a:gd name="connsiteX0" fmla="*/ 6602 w 58119"/>
                <a:gd name="connsiteY0" fmla="*/ 28574 h 47411"/>
                <a:gd name="connsiteX1" fmla="*/ -13266 w 58119"/>
                <a:gd name="connsiteY1" fmla="*/ 5134 h 47411"/>
                <a:gd name="connsiteX2" fmla="*/ 4147 w 58119"/>
                <a:gd name="connsiteY2" fmla="*/ -10047 h 47411"/>
                <a:gd name="connsiteX3" fmla="*/ 38749 w 58119"/>
                <a:gd name="connsiteY3" fmla="*/ 9822 h 47411"/>
                <a:gd name="connsiteX4" fmla="*/ 27364 w 58119"/>
                <a:gd name="connsiteY4" fmla="*/ 36834 h 47411"/>
                <a:gd name="connsiteX5" fmla="*/ 6602 w 58119"/>
                <a:gd name="connsiteY5" fmla="*/ 28574 h 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9" h="47411">
                  <a:moveTo>
                    <a:pt x="6602" y="28574"/>
                  </a:moveTo>
                  <a:cubicBezTo>
                    <a:pt x="-8578" y="16073"/>
                    <a:pt x="-13266" y="10715"/>
                    <a:pt x="-13266" y="5134"/>
                  </a:cubicBezTo>
                  <a:cubicBezTo>
                    <a:pt x="-13266" y="-1340"/>
                    <a:pt x="-3220" y="-10047"/>
                    <a:pt x="4147" y="-10047"/>
                  </a:cubicBezTo>
                  <a:cubicBezTo>
                    <a:pt x="10621" y="-10047"/>
                    <a:pt x="27587" y="-224"/>
                    <a:pt x="38749" y="9822"/>
                  </a:cubicBezTo>
                  <a:cubicBezTo>
                    <a:pt x="50358" y="20314"/>
                    <a:pt x="44777" y="33485"/>
                    <a:pt x="27364" y="36834"/>
                  </a:cubicBezTo>
                  <a:cubicBezTo>
                    <a:pt x="19327" y="38174"/>
                    <a:pt x="17541" y="37504"/>
                    <a:pt x="6602" y="28574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8" name="图片 17" descr="D:\51PPT模板网\51pptmoban.com\图片.jpg">
            <a:extLst>
              <a:ext uri="{FF2B5EF4-FFF2-40B4-BE49-F238E27FC236}">
                <a16:creationId xmlns:a16="http://schemas.microsoft.com/office/drawing/2014/main" id="{34DA9232-FF99-CB08-F478-56331EA32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286" y="5064884"/>
            <a:ext cx="1451428" cy="197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7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88F69-0C3E-F7C5-8826-D293E6F86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D:\51PPT模板网\51pptmoban.com\图片.jpg">
            <a:extLst>
              <a:ext uri="{FF2B5EF4-FFF2-40B4-BE49-F238E27FC236}">
                <a16:creationId xmlns:a16="http://schemas.microsoft.com/office/drawing/2014/main" id="{A850D7EF-1730-0B46-BBC2-FD8DA67CC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511" y="4110903"/>
            <a:ext cx="2524978" cy="2347720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9233BB15-9E61-F47E-53F2-E5B75B4162FB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高效沟通的方式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FF911D5-3200-BEFF-5329-3823B766455A}"/>
              </a:ext>
            </a:extLst>
          </p:cNvPr>
          <p:cNvSpPr/>
          <p:nvPr/>
        </p:nvSpPr>
        <p:spPr>
          <a:xfrm>
            <a:off x="6494624" y="1471533"/>
            <a:ext cx="4265529" cy="1225326"/>
          </a:xfrm>
          <a:prstGeom prst="round2SameRect">
            <a:avLst/>
          </a:prstGeom>
          <a:solidFill>
            <a:srgbClr val="F16D2A"/>
          </a:solidFill>
          <a:ln w="28575">
            <a:noFill/>
          </a:ln>
          <a:effectLst/>
        </p:spPr>
        <p:txBody>
          <a:bodyPr anchor="ctr"/>
          <a:lstStyle/>
          <a:p>
            <a:pPr algn="ctr"/>
            <a:endParaRPr lang="en-US" sz="160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473C58E-FA19-54C2-ADB9-1AF9A0B75442}"/>
              </a:ext>
            </a:extLst>
          </p:cNvPr>
          <p:cNvSpPr/>
          <p:nvPr/>
        </p:nvSpPr>
        <p:spPr>
          <a:xfrm flipV="1">
            <a:off x="6494624" y="2952252"/>
            <a:ext cx="4265529" cy="1225326"/>
          </a:xfrm>
          <a:prstGeom prst="round2SameRect">
            <a:avLst/>
          </a:prstGeom>
          <a:solidFill>
            <a:srgbClr val="111C58"/>
          </a:solidFill>
          <a:ln w="28575">
            <a:noFill/>
          </a:ln>
          <a:effectLst/>
        </p:spPr>
        <p:txBody>
          <a:bodyPr anchor="ctr"/>
          <a:lstStyle/>
          <a:p>
            <a:pPr algn="ctr"/>
            <a:endParaRPr lang="en-US" sz="160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Group 9" descr="D:\51PPT模板网\51pptmoban.com\图片.jpg">
            <a:extLst>
              <a:ext uri="{FF2B5EF4-FFF2-40B4-BE49-F238E27FC236}">
                <a16:creationId xmlns:a16="http://schemas.microsoft.com/office/drawing/2014/main" id="{A3FBE47F-3D24-611A-8828-E109B05BD227}"/>
              </a:ext>
            </a:extLst>
          </p:cNvPr>
          <p:cNvGrpSpPr/>
          <p:nvPr/>
        </p:nvGrpSpPr>
        <p:grpSpPr>
          <a:xfrm>
            <a:off x="9645364" y="3295049"/>
            <a:ext cx="823798" cy="610866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5" name="Freeform 17">
              <a:extLst>
                <a:ext uri="{FF2B5EF4-FFF2-40B4-BE49-F238E27FC236}">
                  <a16:creationId xmlns:a16="http://schemas.microsoft.com/office/drawing/2014/main" id="{898EE3B9-DF4F-2BD0-0707-E7745A1D2FA2}"/>
                </a:ext>
              </a:extLst>
            </p:cNvPr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6E5AB495-4334-0E38-F61F-CEEF7383E206}"/>
                </a:ext>
              </a:extLst>
            </p:cNvPr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" name="Group 15" descr="D:\51PPT模板网\51pptmoban.com\图片.jpg">
            <a:extLst>
              <a:ext uri="{FF2B5EF4-FFF2-40B4-BE49-F238E27FC236}">
                <a16:creationId xmlns:a16="http://schemas.microsoft.com/office/drawing/2014/main" id="{8F2FEEF3-93D8-FC36-C543-DBCE2CE9CCCB}"/>
              </a:ext>
            </a:extLst>
          </p:cNvPr>
          <p:cNvGrpSpPr/>
          <p:nvPr/>
        </p:nvGrpSpPr>
        <p:grpSpPr>
          <a:xfrm>
            <a:off x="6829888" y="1789491"/>
            <a:ext cx="823107" cy="607891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8" name="Freeform 108">
              <a:extLst>
                <a:ext uri="{FF2B5EF4-FFF2-40B4-BE49-F238E27FC236}">
                  <a16:creationId xmlns:a16="http://schemas.microsoft.com/office/drawing/2014/main" id="{73641797-B72A-8E09-E6AB-4A42DC3923E5}"/>
                </a:ext>
              </a:extLst>
            </p:cNvPr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09">
              <a:extLst>
                <a:ext uri="{FF2B5EF4-FFF2-40B4-BE49-F238E27FC236}">
                  <a16:creationId xmlns:a16="http://schemas.microsoft.com/office/drawing/2014/main" id="{8E52498A-7A4F-1D2F-BDE5-8F0C1210B32A}"/>
                </a:ext>
              </a:extLst>
            </p:cNvPr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10">
              <a:extLst>
                <a:ext uri="{FF2B5EF4-FFF2-40B4-BE49-F238E27FC236}">
                  <a16:creationId xmlns:a16="http://schemas.microsoft.com/office/drawing/2014/main" id="{3DBCC400-D71D-6C58-B4F4-344FEAE48DB5}"/>
                </a:ext>
              </a:extLst>
            </p:cNvPr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" name="Rectangle 3">
            <a:extLst>
              <a:ext uri="{FF2B5EF4-FFF2-40B4-BE49-F238E27FC236}">
                <a16:creationId xmlns:a16="http://schemas.microsoft.com/office/drawing/2014/main" id="{5F93D2E7-F3E2-02A8-40EC-5F532D1DE3CE}"/>
              </a:ext>
            </a:extLst>
          </p:cNvPr>
          <p:cNvSpPr/>
          <p:nvPr/>
        </p:nvSpPr>
        <p:spPr>
          <a:xfrm flipH="1">
            <a:off x="1376359" y="1471533"/>
            <a:ext cx="4265529" cy="1225326"/>
          </a:xfrm>
          <a:prstGeom prst="round2SameRect">
            <a:avLst/>
          </a:prstGeom>
          <a:solidFill>
            <a:srgbClr val="111C58"/>
          </a:solidFill>
          <a:ln w="28575">
            <a:noFill/>
          </a:ln>
          <a:effectLst/>
        </p:spPr>
        <p:txBody>
          <a:bodyPr anchor="ctr"/>
          <a:lstStyle/>
          <a:p>
            <a:pPr algn="ctr"/>
            <a:endParaRPr lang="en-US" sz="160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5FB49E86-D9A8-9D55-803D-7EA534E01706}"/>
              </a:ext>
            </a:extLst>
          </p:cNvPr>
          <p:cNvSpPr/>
          <p:nvPr/>
        </p:nvSpPr>
        <p:spPr>
          <a:xfrm flipH="1" flipV="1">
            <a:off x="1376359" y="2952252"/>
            <a:ext cx="4265529" cy="1225326"/>
          </a:xfrm>
          <a:prstGeom prst="round2SameRect">
            <a:avLst/>
          </a:prstGeom>
          <a:solidFill>
            <a:srgbClr val="F16D2A"/>
          </a:solidFill>
          <a:ln w="28575">
            <a:noFill/>
          </a:ln>
          <a:effectLst/>
        </p:spPr>
        <p:txBody>
          <a:bodyPr anchor="ctr"/>
          <a:lstStyle/>
          <a:p>
            <a:pPr algn="ctr"/>
            <a:endParaRPr lang="en-US" sz="160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0631F23-4068-80A3-66BF-945F9CE38BF5}"/>
              </a:ext>
            </a:extLst>
          </p:cNvPr>
          <p:cNvGrpSpPr/>
          <p:nvPr/>
        </p:nvGrpSpPr>
        <p:grpSpPr>
          <a:xfrm>
            <a:off x="4541181" y="1782083"/>
            <a:ext cx="692579" cy="679342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14" name="Freeform 50">
              <a:extLst>
                <a:ext uri="{FF2B5EF4-FFF2-40B4-BE49-F238E27FC236}">
                  <a16:creationId xmlns:a16="http://schemas.microsoft.com/office/drawing/2014/main" id="{5502DB36-CFA7-B899-C12A-B899A0D7F2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Oval 51">
              <a:extLst>
                <a:ext uri="{FF2B5EF4-FFF2-40B4-BE49-F238E27FC236}">
                  <a16:creationId xmlns:a16="http://schemas.microsoft.com/office/drawing/2014/main" id="{A7B06E11-836E-4DBA-8ADA-C7F9D9DCD0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6" name="Freeform 191">
            <a:extLst>
              <a:ext uri="{FF2B5EF4-FFF2-40B4-BE49-F238E27FC236}">
                <a16:creationId xmlns:a16="http://schemas.microsoft.com/office/drawing/2014/main" id="{84CE4E51-14BF-1BAB-4A48-6A2A6652940F}"/>
              </a:ext>
            </a:extLst>
          </p:cNvPr>
          <p:cNvSpPr>
            <a:spLocks noEditPoints="1"/>
          </p:cNvSpPr>
          <p:nvPr/>
        </p:nvSpPr>
        <p:spPr bwMode="auto">
          <a:xfrm>
            <a:off x="1771557" y="3220725"/>
            <a:ext cx="735689" cy="596264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C2A3029-BF19-2370-BF5B-FE3DA738EE66}"/>
              </a:ext>
            </a:extLst>
          </p:cNvPr>
          <p:cNvGrpSpPr/>
          <p:nvPr/>
        </p:nvGrpSpPr>
        <p:grpSpPr>
          <a:xfrm>
            <a:off x="7723361" y="1652371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80779AB-81A7-274E-CFF9-A6411228853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48FEA72-9594-EE51-B1A0-541E62999CF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B0462A4-CA17-DA0B-E611-F17006915019}"/>
              </a:ext>
            </a:extLst>
          </p:cNvPr>
          <p:cNvGrpSpPr/>
          <p:nvPr/>
        </p:nvGrpSpPr>
        <p:grpSpPr>
          <a:xfrm>
            <a:off x="1431847" y="1652371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7CD4C86-FBCB-C5C8-4BF5-30ECE61718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1AF796C-E044-169F-87BC-BE5D11BDA34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7B1ABFA-B9EC-8044-7604-E20481AD9657}"/>
              </a:ext>
            </a:extLst>
          </p:cNvPr>
          <p:cNvGrpSpPr/>
          <p:nvPr/>
        </p:nvGrpSpPr>
        <p:grpSpPr>
          <a:xfrm>
            <a:off x="6650001" y="3153568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CB9C164-9C02-9FD3-0E59-2D819FC1288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1D19B13-B25F-601E-B5C6-C15AFD7F657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CAAF9F3-362B-B38C-D4FD-7DFB856F8CEE}"/>
              </a:ext>
            </a:extLst>
          </p:cNvPr>
          <p:cNvGrpSpPr/>
          <p:nvPr/>
        </p:nvGrpSpPr>
        <p:grpSpPr>
          <a:xfrm>
            <a:off x="2486062" y="3153568"/>
            <a:ext cx="2984539" cy="816522"/>
            <a:chOff x="283598" y="1906534"/>
            <a:chExt cx="2984539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D8FD8D1-0B5A-3033-E620-23DE7533E1D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847EADE-21B1-18C7-196E-773340D5A31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71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AF395-0D6B-0E9E-D84A-6250C865D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5CF3D412-8B74-56E7-B203-EBA2EE51AD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60" y="1857831"/>
            <a:ext cx="5135250" cy="3685968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BE6D83E0-D416-863E-DD6F-EBE82E0A9D6B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高效沟通的方式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C796965-1F12-6139-9861-8BA9B3185D0A}"/>
              </a:ext>
            </a:extLst>
          </p:cNvPr>
          <p:cNvSpPr/>
          <p:nvPr/>
        </p:nvSpPr>
        <p:spPr bwMode="auto">
          <a:xfrm>
            <a:off x="2917670" y="2957576"/>
            <a:ext cx="434390" cy="436013"/>
          </a:xfrm>
          <a:prstGeom prst="ellipse">
            <a:avLst/>
          </a:prstGeom>
          <a:solidFill>
            <a:srgbClr val="111C58"/>
          </a:solidFill>
          <a:ln w="28575">
            <a:noFill/>
          </a:ln>
          <a:effectLst/>
        </p:spPr>
        <p:txBody>
          <a:bodyPr anchor="ctr"/>
          <a:lstStyle/>
          <a:p>
            <a:pPr algn="ctr"/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" name="组合 63">
            <a:extLst>
              <a:ext uri="{FF2B5EF4-FFF2-40B4-BE49-F238E27FC236}">
                <a16:creationId xmlns:a16="http://schemas.microsoft.com/office/drawing/2014/main" id="{F9A26376-2108-8250-DCC2-795162083A7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19511" y="3080604"/>
            <a:ext cx="229569" cy="190574"/>
            <a:chOff x="9404083" y="1238855"/>
            <a:chExt cx="801342" cy="665020"/>
          </a:xfrm>
          <a:solidFill>
            <a:schemeClr val="bg1"/>
          </a:solidFill>
        </p:grpSpPr>
        <p:sp>
          <p:nvSpPr>
            <p:cNvPr id="29" name="Freeform 583">
              <a:extLst>
                <a:ext uri="{FF2B5EF4-FFF2-40B4-BE49-F238E27FC236}">
                  <a16:creationId xmlns:a16="http://schemas.microsoft.com/office/drawing/2014/main" id="{EE096E62-D3A5-7676-B2DA-C6A17D966850}"/>
                </a:ext>
              </a:extLst>
            </p:cNvPr>
            <p:cNvSpPr/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30" name="Freeform 584">
              <a:extLst>
                <a:ext uri="{FF2B5EF4-FFF2-40B4-BE49-F238E27FC236}">
                  <a16:creationId xmlns:a16="http://schemas.microsoft.com/office/drawing/2014/main" id="{8B45C19D-35D7-51E4-5737-72AA4E683671}"/>
                </a:ext>
              </a:extLst>
            </p:cNvPr>
            <p:cNvSpPr/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31" name="Freeform 585">
              <a:extLst>
                <a:ext uri="{FF2B5EF4-FFF2-40B4-BE49-F238E27FC236}">
                  <a16:creationId xmlns:a16="http://schemas.microsoft.com/office/drawing/2014/main" id="{39B9B22D-CA42-8C62-594B-85A7407608E7}"/>
                </a:ext>
              </a:extLst>
            </p:cNvPr>
            <p:cNvSpPr/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32" name="Freeform 586">
              <a:extLst>
                <a:ext uri="{FF2B5EF4-FFF2-40B4-BE49-F238E27FC236}">
                  <a16:creationId xmlns:a16="http://schemas.microsoft.com/office/drawing/2014/main" id="{8CBDFE31-7FBD-66DE-9A9F-107A59FC8ED2}"/>
                </a:ext>
              </a:extLst>
            </p:cNvPr>
            <p:cNvSpPr/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89D15B7D-40BC-C3B4-2408-87F97C88B576}"/>
              </a:ext>
            </a:extLst>
          </p:cNvPr>
          <p:cNvSpPr/>
          <p:nvPr/>
        </p:nvSpPr>
        <p:spPr bwMode="auto">
          <a:xfrm rot="10800000">
            <a:off x="8915214" y="2157757"/>
            <a:ext cx="434390" cy="433036"/>
          </a:xfrm>
          <a:prstGeom prst="ellipse">
            <a:avLst/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grpSp>
        <p:nvGrpSpPr>
          <p:cNvPr id="42" name="组合 144">
            <a:extLst>
              <a:ext uri="{FF2B5EF4-FFF2-40B4-BE49-F238E27FC236}">
                <a16:creationId xmlns:a16="http://schemas.microsoft.com/office/drawing/2014/main" id="{FFD23462-B9EA-86A3-840C-B852C2926AEE}"/>
              </a:ext>
            </a:extLst>
          </p:cNvPr>
          <p:cNvGrpSpPr>
            <a:grpSpLocks noChangeAspect="1"/>
          </p:cNvGrpSpPr>
          <p:nvPr/>
        </p:nvGrpSpPr>
        <p:grpSpPr bwMode="auto">
          <a:xfrm rot="10800000">
            <a:off x="8974087" y="2255655"/>
            <a:ext cx="314807" cy="239570"/>
            <a:chOff x="10500427" y="4985901"/>
            <a:chExt cx="683774" cy="521485"/>
          </a:xfrm>
          <a:solidFill>
            <a:schemeClr val="bg1"/>
          </a:solidFill>
        </p:grpSpPr>
        <p:sp>
          <p:nvSpPr>
            <p:cNvPr id="43" name="Freeform 373">
              <a:extLst>
                <a:ext uri="{FF2B5EF4-FFF2-40B4-BE49-F238E27FC236}">
                  <a16:creationId xmlns:a16="http://schemas.microsoft.com/office/drawing/2014/main" id="{1D57A45F-1E7D-550E-AA72-E4CE607D3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05786" y="5231136"/>
              <a:ext cx="142092" cy="141371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3 h 83"/>
                <a:gd name="T12" fmla="*/ 10 w 83"/>
                <a:gd name="T13" fmla="*/ 41 h 83"/>
                <a:gd name="T14" fmla="*/ 41 w 83"/>
                <a:gd name="T15" fmla="*/ 10 h 83"/>
                <a:gd name="T16" fmla="*/ 73 w 83"/>
                <a:gd name="T17" fmla="*/ 41 h 83"/>
                <a:gd name="T18" fmla="*/ 41 w 83"/>
                <a:gd name="T19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3"/>
                  </a:moveTo>
                  <a:cubicBezTo>
                    <a:pt x="24" y="73"/>
                    <a:pt x="10" y="59"/>
                    <a:pt x="10" y="41"/>
                  </a:cubicBezTo>
                  <a:cubicBezTo>
                    <a:pt x="10" y="24"/>
                    <a:pt x="24" y="10"/>
                    <a:pt x="41" y="10"/>
                  </a:cubicBezTo>
                  <a:cubicBezTo>
                    <a:pt x="59" y="10"/>
                    <a:pt x="73" y="24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44" name="Freeform 374">
              <a:extLst>
                <a:ext uri="{FF2B5EF4-FFF2-40B4-BE49-F238E27FC236}">
                  <a16:creationId xmlns:a16="http://schemas.microsoft.com/office/drawing/2014/main" id="{4A82E8E3-8C87-4C42-9DBA-73103AA95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9465" y="5096978"/>
              <a:ext cx="414736" cy="410408"/>
            </a:xfrm>
            <a:custGeom>
              <a:avLst/>
              <a:gdLst>
                <a:gd name="T0" fmla="*/ 216 w 243"/>
                <a:gd name="T1" fmla="*/ 110 h 241"/>
                <a:gd name="T2" fmla="*/ 243 w 243"/>
                <a:gd name="T3" fmla="*/ 95 h 241"/>
                <a:gd name="T4" fmla="*/ 234 w 243"/>
                <a:gd name="T5" fmla="*/ 73 h 241"/>
                <a:gd name="T6" fmla="*/ 204 w 243"/>
                <a:gd name="T7" fmla="*/ 75 h 241"/>
                <a:gd name="T8" fmla="*/ 194 w 243"/>
                <a:gd name="T9" fmla="*/ 59 h 241"/>
                <a:gd name="T10" fmla="*/ 204 w 243"/>
                <a:gd name="T11" fmla="*/ 29 h 241"/>
                <a:gd name="T12" fmla="*/ 187 w 243"/>
                <a:gd name="T13" fmla="*/ 16 h 241"/>
                <a:gd name="T14" fmla="*/ 163 w 243"/>
                <a:gd name="T15" fmla="*/ 38 h 241"/>
                <a:gd name="T16" fmla="*/ 142 w 243"/>
                <a:gd name="T17" fmla="*/ 32 h 241"/>
                <a:gd name="T18" fmla="*/ 134 w 243"/>
                <a:gd name="T19" fmla="*/ 0 h 241"/>
                <a:gd name="T20" fmla="*/ 110 w 243"/>
                <a:gd name="T21" fmla="*/ 0 h 241"/>
                <a:gd name="T22" fmla="*/ 102 w 243"/>
                <a:gd name="T23" fmla="*/ 31 h 241"/>
                <a:gd name="T24" fmla="*/ 80 w 243"/>
                <a:gd name="T25" fmla="*/ 35 h 241"/>
                <a:gd name="T26" fmla="*/ 75 w 243"/>
                <a:gd name="T27" fmla="*/ 31 h 241"/>
                <a:gd name="T28" fmla="*/ 65 w 243"/>
                <a:gd name="T29" fmla="*/ 22 h 241"/>
                <a:gd name="T30" fmla="*/ 58 w 243"/>
                <a:gd name="T31" fmla="*/ 16 h 241"/>
                <a:gd name="T32" fmla="*/ 38 w 243"/>
                <a:gd name="T33" fmla="*/ 32 h 241"/>
                <a:gd name="T34" fmla="*/ 49 w 243"/>
                <a:gd name="T35" fmla="*/ 60 h 241"/>
                <a:gd name="T36" fmla="*/ 40 w 243"/>
                <a:gd name="T37" fmla="*/ 73 h 241"/>
                <a:gd name="T38" fmla="*/ 17 w 243"/>
                <a:gd name="T39" fmla="*/ 72 h 241"/>
                <a:gd name="T40" fmla="*/ 7 w 243"/>
                <a:gd name="T41" fmla="*/ 71 h 241"/>
                <a:gd name="T42" fmla="*/ 4 w 243"/>
                <a:gd name="T43" fmla="*/ 78 h 241"/>
                <a:gd name="T44" fmla="*/ 0 w 243"/>
                <a:gd name="T45" fmla="*/ 91 h 241"/>
                <a:gd name="T46" fmla="*/ 23 w 243"/>
                <a:gd name="T47" fmla="*/ 105 h 241"/>
                <a:gd name="T48" fmla="*/ 28 w 243"/>
                <a:gd name="T49" fmla="*/ 108 h 241"/>
                <a:gd name="T50" fmla="*/ 27 w 243"/>
                <a:gd name="T51" fmla="*/ 112 h 241"/>
                <a:gd name="T52" fmla="*/ 26 w 243"/>
                <a:gd name="T53" fmla="*/ 128 h 241"/>
                <a:gd name="T54" fmla="*/ 0 w 243"/>
                <a:gd name="T55" fmla="*/ 146 h 241"/>
                <a:gd name="T56" fmla="*/ 8 w 243"/>
                <a:gd name="T57" fmla="*/ 168 h 241"/>
                <a:gd name="T58" fmla="*/ 38 w 243"/>
                <a:gd name="T59" fmla="*/ 165 h 241"/>
                <a:gd name="T60" fmla="*/ 48 w 243"/>
                <a:gd name="T61" fmla="*/ 182 h 241"/>
                <a:gd name="T62" fmla="*/ 38 w 243"/>
                <a:gd name="T63" fmla="*/ 210 h 241"/>
                <a:gd name="T64" fmla="*/ 58 w 243"/>
                <a:gd name="T65" fmla="*/ 223 h 241"/>
                <a:gd name="T66" fmla="*/ 82 w 243"/>
                <a:gd name="T67" fmla="*/ 205 h 241"/>
                <a:gd name="T68" fmla="*/ 101 w 243"/>
                <a:gd name="T69" fmla="*/ 212 h 241"/>
                <a:gd name="T70" fmla="*/ 109 w 243"/>
                <a:gd name="T71" fmla="*/ 241 h 241"/>
                <a:gd name="T72" fmla="*/ 131 w 243"/>
                <a:gd name="T73" fmla="*/ 241 h 241"/>
                <a:gd name="T74" fmla="*/ 140 w 243"/>
                <a:gd name="T75" fmla="*/ 211 h 241"/>
                <a:gd name="T76" fmla="*/ 163 w 243"/>
                <a:gd name="T77" fmla="*/ 205 h 241"/>
                <a:gd name="T78" fmla="*/ 184 w 243"/>
                <a:gd name="T79" fmla="*/ 224 h 241"/>
                <a:gd name="T80" fmla="*/ 203 w 243"/>
                <a:gd name="T81" fmla="*/ 211 h 241"/>
                <a:gd name="T82" fmla="*/ 192 w 243"/>
                <a:gd name="T83" fmla="*/ 183 h 241"/>
                <a:gd name="T84" fmla="*/ 205 w 243"/>
                <a:gd name="T85" fmla="*/ 168 h 241"/>
                <a:gd name="T86" fmla="*/ 236 w 243"/>
                <a:gd name="T87" fmla="*/ 168 h 241"/>
                <a:gd name="T88" fmla="*/ 243 w 243"/>
                <a:gd name="T89" fmla="*/ 147 h 241"/>
                <a:gd name="T90" fmla="*/ 216 w 243"/>
                <a:gd name="T91" fmla="*/ 130 h 241"/>
                <a:gd name="T92" fmla="*/ 216 w 243"/>
                <a:gd name="T93" fmla="*/ 110 h 241"/>
                <a:gd name="T94" fmla="*/ 121 w 243"/>
                <a:gd name="T95" fmla="*/ 170 h 241"/>
                <a:gd name="T96" fmla="*/ 72 w 243"/>
                <a:gd name="T97" fmla="*/ 120 h 241"/>
                <a:gd name="T98" fmla="*/ 121 w 243"/>
                <a:gd name="T99" fmla="*/ 71 h 241"/>
                <a:gd name="T100" fmla="*/ 171 w 243"/>
                <a:gd name="T101" fmla="*/ 120 h 241"/>
                <a:gd name="T102" fmla="*/ 121 w 243"/>
                <a:gd name="T103" fmla="*/ 17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3" h="241">
                  <a:moveTo>
                    <a:pt x="216" y="110"/>
                  </a:moveTo>
                  <a:cubicBezTo>
                    <a:pt x="243" y="95"/>
                    <a:pt x="243" y="95"/>
                    <a:pt x="243" y="95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38" y="165"/>
                    <a:pt x="38" y="165"/>
                    <a:pt x="38" y="165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58" y="223"/>
                    <a:pt x="58" y="223"/>
                    <a:pt x="58" y="223"/>
                  </a:cubicBezTo>
                  <a:cubicBezTo>
                    <a:pt x="82" y="205"/>
                    <a:pt x="82" y="205"/>
                    <a:pt x="82" y="205"/>
                  </a:cubicBezTo>
                  <a:cubicBezTo>
                    <a:pt x="101" y="212"/>
                    <a:pt x="101" y="212"/>
                    <a:pt x="101" y="212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140" y="211"/>
                    <a:pt x="140" y="211"/>
                    <a:pt x="140" y="211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84" y="224"/>
                    <a:pt x="184" y="224"/>
                    <a:pt x="184" y="224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16" y="130"/>
                    <a:pt x="216" y="130"/>
                    <a:pt x="216" y="130"/>
                  </a:cubicBezTo>
                  <a:lnTo>
                    <a:pt x="216" y="110"/>
                  </a:lnTo>
                  <a:close/>
                  <a:moveTo>
                    <a:pt x="121" y="170"/>
                  </a:moveTo>
                  <a:cubicBezTo>
                    <a:pt x="94" y="170"/>
                    <a:pt x="72" y="148"/>
                    <a:pt x="72" y="120"/>
                  </a:cubicBezTo>
                  <a:cubicBezTo>
                    <a:pt x="72" y="93"/>
                    <a:pt x="94" y="71"/>
                    <a:pt x="121" y="71"/>
                  </a:cubicBezTo>
                  <a:cubicBezTo>
                    <a:pt x="148" y="71"/>
                    <a:pt x="171" y="93"/>
                    <a:pt x="171" y="120"/>
                  </a:cubicBezTo>
                  <a:cubicBezTo>
                    <a:pt x="171" y="148"/>
                    <a:pt x="148" y="170"/>
                    <a:pt x="121" y="1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45" name="Freeform 375">
              <a:extLst>
                <a:ext uri="{FF2B5EF4-FFF2-40B4-BE49-F238E27FC236}">
                  <a16:creationId xmlns:a16="http://schemas.microsoft.com/office/drawing/2014/main" id="{FADF2369-0509-EAC2-6A08-E5DF90908DA9}"/>
                </a:ext>
              </a:extLst>
            </p:cNvPr>
            <p:cNvSpPr/>
            <p:nvPr/>
          </p:nvSpPr>
          <p:spPr bwMode="auto">
            <a:xfrm>
              <a:off x="10614389" y="5018359"/>
              <a:ext cx="261103" cy="271201"/>
            </a:xfrm>
            <a:custGeom>
              <a:avLst/>
              <a:gdLst>
                <a:gd name="T0" fmla="*/ 88 w 153"/>
                <a:gd name="T1" fmla="*/ 137 h 159"/>
                <a:gd name="T2" fmla="*/ 85 w 153"/>
                <a:gd name="T3" fmla="*/ 126 h 159"/>
                <a:gd name="T4" fmla="*/ 59 w 153"/>
                <a:gd name="T5" fmla="*/ 120 h 159"/>
                <a:gd name="T6" fmla="*/ 44 w 153"/>
                <a:gd name="T7" fmla="*/ 59 h 159"/>
                <a:gd name="T8" fmla="*/ 105 w 153"/>
                <a:gd name="T9" fmla="*/ 44 h 159"/>
                <a:gd name="T10" fmla="*/ 123 w 153"/>
                <a:gd name="T11" fmla="*/ 65 h 159"/>
                <a:gd name="T12" fmla="*/ 148 w 153"/>
                <a:gd name="T13" fmla="*/ 58 h 159"/>
                <a:gd name="T14" fmla="*/ 153 w 153"/>
                <a:gd name="T15" fmla="*/ 56 h 159"/>
                <a:gd name="T16" fmla="*/ 121 w 153"/>
                <a:gd name="T17" fmla="*/ 17 h 159"/>
                <a:gd name="T18" fmla="*/ 31 w 153"/>
                <a:gd name="T19" fmla="*/ 25 h 159"/>
                <a:gd name="T20" fmla="*/ 17 w 153"/>
                <a:gd name="T21" fmla="*/ 43 h 159"/>
                <a:gd name="T22" fmla="*/ 8 w 153"/>
                <a:gd name="T23" fmla="*/ 62 h 159"/>
                <a:gd name="T24" fmla="*/ 42 w 153"/>
                <a:gd name="T25" fmla="*/ 147 h 159"/>
                <a:gd name="T26" fmla="*/ 92 w 153"/>
                <a:gd name="T27" fmla="*/ 157 h 159"/>
                <a:gd name="T28" fmla="*/ 88 w 153"/>
                <a:gd name="T29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159">
                  <a:moveTo>
                    <a:pt x="88" y="137"/>
                  </a:moveTo>
                  <a:cubicBezTo>
                    <a:pt x="85" y="126"/>
                    <a:pt x="85" y="126"/>
                    <a:pt x="85" y="126"/>
                  </a:cubicBezTo>
                  <a:cubicBezTo>
                    <a:pt x="76" y="127"/>
                    <a:pt x="67" y="125"/>
                    <a:pt x="59" y="120"/>
                  </a:cubicBezTo>
                  <a:cubicBezTo>
                    <a:pt x="38" y="107"/>
                    <a:pt x="31" y="80"/>
                    <a:pt x="44" y="59"/>
                  </a:cubicBezTo>
                  <a:cubicBezTo>
                    <a:pt x="56" y="38"/>
                    <a:pt x="84" y="31"/>
                    <a:pt x="105" y="44"/>
                  </a:cubicBezTo>
                  <a:cubicBezTo>
                    <a:pt x="113" y="49"/>
                    <a:pt x="119" y="56"/>
                    <a:pt x="123" y="65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7" y="40"/>
                    <a:pt x="136" y="26"/>
                    <a:pt x="121" y="17"/>
                  </a:cubicBezTo>
                  <a:cubicBezTo>
                    <a:pt x="92" y="0"/>
                    <a:pt x="55" y="4"/>
                    <a:pt x="31" y="25"/>
                  </a:cubicBezTo>
                  <a:cubicBezTo>
                    <a:pt x="26" y="30"/>
                    <a:pt x="21" y="36"/>
                    <a:pt x="17" y="43"/>
                  </a:cubicBezTo>
                  <a:cubicBezTo>
                    <a:pt x="13" y="49"/>
                    <a:pt x="10" y="56"/>
                    <a:pt x="8" y="62"/>
                  </a:cubicBezTo>
                  <a:cubicBezTo>
                    <a:pt x="0" y="94"/>
                    <a:pt x="13" y="129"/>
                    <a:pt x="42" y="147"/>
                  </a:cubicBezTo>
                  <a:cubicBezTo>
                    <a:pt x="58" y="156"/>
                    <a:pt x="75" y="159"/>
                    <a:pt x="92" y="157"/>
                  </a:cubicBezTo>
                  <a:lnTo>
                    <a:pt x="88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46" name="Freeform 376">
              <a:extLst>
                <a:ext uri="{FF2B5EF4-FFF2-40B4-BE49-F238E27FC236}">
                  <a16:creationId xmlns:a16="http://schemas.microsoft.com/office/drawing/2014/main" id="{CDD2F998-443D-F172-DC5F-A8385C3EF79D}"/>
                </a:ext>
              </a:extLst>
            </p:cNvPr>
            <p:cNvSpPr/>
            <p:nvPr/>
          </p:nvSpPr>
          <p:spPr bwMode="auto">
            <a:xfrm>
              <a:off x="10500427" y="4985901"/>
              <a:ext cx="155075" cy="131273"/>
            </a:xfrm>
            <a:custGeom>
              <a:avLst/>
              <a:gdLst>
                <a:gd name="T0" fmla="*/ 91 w 91"/>
                <a:gd name="T1" fmla="*/ 40 h 77"/>
                <a:gd name="T2" fmla="*/ 30 w 91"/>
                <a:gd name="T3" fmla="*/ 3 h 77"/>
                <a:gd name="T4" fmla="*/ 14 w 91"/>
                <a:gd name="T5" fmla="*/ 7 h 77"/>
                <a:gd name="T6" fmla="*/ 3 w 91"/>
                <a:gd name="T7" fmla="*/ 24 h 77"/>
                <a:gd name="T8" fmla="*/ 7 w 91"/>
                <a:gd name="T9" fmla="*/ 40 h 77"/>
                <a:gd name="T10" fmla="*/ 68 w 91"/>
                <a:gd name="T11" fmla="*/ 77 h 77"/>
                <a:gd name="T12" fmla="*/ 77 w 91"/>
                <a:gd name="T13" fmla="*/ 57 h 77"/>
                <a:gd name="T14" fmla="*/ 91 w 91"/>
                <a:gd name="T15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77">
                  <a:moveTo>
                    <a:pt x="91" y="4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4" y="0"/>
                    <a:pt x="17" y="1"/>
                    <a:pt x="14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30"/>
                    <a:pt x="2" y="37"/>
                    <a:pt x="7" y="40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0" y="70"/>
                    <a:pt x="73" y="64"/>
                    <a:pt x="77" y="57"/>
                  </a:cubicBezTo>
                  <a:cubicBezTo>
                    <a:pt x="81" y="51"/>
                    <a:pt x="85" y="45"/>
                    <a:pt x="9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</p:grpSp>
      <p:sp>
        <p:nvSpPr>
          <p:cNvPr id="52" name="椭圆 51" descr="D:\51PPT模板网\51pptmoban.com\图片.jpg">
            <a:extLst>
              <a:ext uri="{FF2B5EF4-FFF2-40B4-BE49-F238E27FC236}">
                <a16:creationId xmlns:a16="http://schemas.microsoft.com/office/drawing/2014/main" id="{AEF2DAEF-88D7-0295-423D-D332CA98AE94}"/>
              </a:ext>
            </a:extLst>
          </p:cNvPr>
          <p:cNvSpPr/>
          <p:nvPr/>
        </p:nvSpPr>
        <p:spPr bwMode="auto">
          <a:xfrm>
            <a:off x="7590748" y="4859936"/>
            <a:ext cx="434390" cy="434523"/>
          </a:xfrm>
          <a:prstGeom prst="ellipse">
            <a:avLst/>
          </a:prstGeom>
          <a:solidFill>
            <a:srgbClr val="111C58"/>
          </a:solidFill>
          <a:ln w="28575">
            <a:noFill/>
          </a:ln>
          <a:effectLst/>
        </p:spPr>
        <p:txBody>
          <a:bodyPr anchor="ctr"/>
          <a:lstStyle/>
          <a:p>
            <a:pPr algn="ctr"/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3" name="组合 151">
            <a:extLst>
              <a:ext uri="{FF2B5EF4-FFF2-40B4-BE49-F238E27FC236}">
                <a16:creationId xmlns:a16="http://schemas.microsoft.com/office/drawing/2014/main" id="{7E3D051F-4147-0937-6A9A-9E52449BE1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92449" y="4927013"/>
            <a:ext cx="229849" cy="299351"/>
            <a:chOff x="3196030" y="1160235"/>
            <a:chExt cx="582794" cy="758785"/>
          </a:xfrm>
          <a:solidFill>
            <a:schemeClr val="bg1"/>
          </a:solidFill>
        </p:grpSpPr>
        <p:sp>
          <p:nvSpPr>
            <p:cNvPr id="54" name="Freeform 634">
              <a:extLst>
                <a:ext uri="{FF2B5EF4-FFF2-40B4-BE49-F238E27FC236}">
                  <a16:creationId xmlns:a16="http://schemas.microsoft.com/office/drawing/2014/main" id="{76595B26-541A-DAD9-DE6D-74411126F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55" name="Oval 635">
              <a:extLst>
                <a:ext uri="{FF2B5EF4-FFF2-40B4-BE49-F238E27FC236}">
                  <a16:creationId xmlns:a16="http://schemas.microsoft.com/office/drawing/2014/main" id="{8E0A07AE-38CC-0572-C764-9A62540A8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56" name="Freeform 636">
              <a:extLst>
                <a:ext uri="{FF2B5EF4-FFF2-40B4-BE49-F238E27FC236}">
                  <a16:creationId xmlns:a16="http://schemas.microsoft.com/office/drawing/2014/main" id="{1B5B3F87-651F-B54C-F53E-EEE4E2D2457F}"/>
                </a:ext>
              </a:extLst>
            </p:cNvPr>
            <p:cNvSpPr/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57" name="Freeform 637">
              <a:extLst>
                <a:ext uri="{FF2B5EF4-FFF2-40B4-BE49-F238E27FC236}">
                  <a16:creationId xmlns:a16="http://schemas.microsoft.com/office/drawing/2014/main" id="{44A2FF71-F753-287B-0077-97162F1F1CEF}"/>
                </a:ext>
              </a:extLst>
            </p:cNvPr>
            <p:cNvSpPr/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  <p:sp>
          <p:nvSpPr>
            <p:cNvPr id="58" name="Freeform 638">
              <a:extLst>
                <a:ext uri="{FF2B5EF4-FFF2-40B4-BE49-F238E27FC236}">
                  <a16:creationId xmlns:a16="http://schemas.microsoft.com/office/drawing/2014/main" id="{D1A5BD5A-F463-7279-6CE8-41B58B3F2725}"/>
                </a:ext>
              </a:extLst>
            </p:cNvPr>
            <p:cNvSpPr/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noFill/>
                <a:latin typeface="+mn-lt"/>
                <a:ea typeface="+mn-ea"/>
              </a:endParaRPr>
            </a:p>
          </p:txBody>
        </p:sp>
      </p:grpSp>
      <p:sp>
        <p:nvSpPr>
          <p:cNvPr id="64" name="椭圆 63">
            <a:extLst>
              <a:ext uri="{FF2B5EF4-FFF2-40B4-BE49-F238E27FC236}">
                <a16:creationId xmlns:a16="http://schemas.microsoft.com/office/drawing/2014/main" id="{315C0A08-410D-BB64-3F47-03EAAD7789AB}"/>
              </a:ext>
            </a:extLst>
          </p:cNvPr>
          <p:cNvSpPr/>
          <p:nvPr/>
        </p:nvSpPr>
        <p:spPr bwMode="auto">
          <a:xfrm>
            <a:off x="4204032" y="1347730"/>
            <a:ext cx="423976" cy="424108"/>
          </a:xfrm>
          <a:prstGeom prst="ellipse">
            <a:avLst/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65" name="组合 171" descr="D:\51PPT模板网\51pptmoban.com\图片.jpg">
            <a:extLst>
              <a:ext uri="{FF2B5EF4-FFF2-40B4-BE49-F238E27FC236}">
                <a16:creationId xmlns:a16="http://schemas.microsoft.com/office/drawing/2014/main" id="{BFE5646A-832F-C2C8-A9ED-5B70F6251F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07970" y="1442621"/>
            <a:ext cx="248288" cy="228436"/>
            <a:chOff x="8374817" y="3976831"/>
            <a:chExt cx="719115" cy="661413"/>
          </a:xfrm>
          <a:solidFill>
            <a:schemeClr val="bg1"/>
          </a:solidFill>
        </p:grpSpPr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930951D8-59FE-5CFD-9FB1-2EC4D20CD4A9}"/>
                </a:ext>
              </a:extLst>
            </p:cNvPr>
            <p:cNvSpPr/>
            <p:nvPr/>
          </p:nvSpPr>
          <p:spPr bwMode="auto">
            <a:xfrm>
              <a:off x="9018919" y="4072040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id="{4C99E903-42E2-F201-79BB-A9DE7AE27C4A}"/>
                </a:ext>
              </a:extLst>
            </p:cNvPr>
            <p:cNvSpPr/>
            <p:nvPr/>
          </p:nvSpPr>
          <p:spPr bwMode="auto">
            <a:xfrm>
              <a:off x="8831387" y="4116759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id="{E7385575-FD4B-97B4-86B4-F45B5498C121}"/>
                </a:ext>
              </a:extLst>
            </p:cNvPr>
            <p:cNvSpPr/>
            <p:nvPr/>
          </p:nvSpPr>
          <p:spPr bwMode="auto">
            <a:xfrm>
              <a:off x="8374817" y="3976831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0F99B97F-FD5C-7F45-5E17-B702C6E8EECA}"/>
                </a:ext>
              </a:extLst>
            </p:cNvPr>
            <p:cNvSpPr/>
            <p:nvPr/>
          </p:nvSpPr>
          <p:spPr bwMode="auto">
            <a:xfrm>
              <a:off x="8806142" y="4377142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70" name="Rectangle 48">
              <a:extLst>
                <a:ext uri="{FF2B5EF4-FFF2-40B4-BE49-F238E27FC236}">
                  <a16:creationId xmlns:a16="http://schemas.microsoft.com/office/drawing/2014/main" id="{6F513FDD-CB81-5D7D-A896-61512C567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504808"/>
              <a:ext cx="228646" cy="346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71" name="Rectangle 49">
              <a:extLst>
                <a:ext uri="{FF2B5EF4-FFF2-40B4-BE49-F238E27FC236}">
                  <a16:creationId xmlns:a16="http://schemas.microsoft.com/office/drawing/2014/main" id="{25884301-4842-657E-6F1A-6E9F1BBAF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428352"/>
              <a:ext cx="228646" cy="339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72" name="Rectangle 50">
              <a:extLst>
                <a:ext uri="{FF2B5EF4-FFF2-40B4-BE49-F238E27FC236}">
                  <a16:creationId xmlns:a16="http://schemas.microsoft.com/office/drawing/2014/main" id="{3BFD7DDE-FED2-DB2C-9247-607C7C9AA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354782"/>
              <a:ext cx="228646" cy="3245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73" name="Rectangle 51">
              <a:extLst>
                <a:ext uri="{FF2B5EF4-FFF2-40B4-BE49-F238E27FC236}">
                  <a16:creationId xmlns:a16="http://schemas.microsoft.com/office/drawing/2014/main" id="{B6E7373A-DB31-31CD-BCF2-9753E36C20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278326"/>
              <a:ext cx="228646" cy="3245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74" name="Rectangle 52">
              <a:extLst>
                <a:ext uri="{FF2B5EF4-FFF2-40B4-BE49-F238E27FC236}">
                  <a16:creationId xmlns:a16="http://schemas.microsoft.com/office/drawing/2014/main" id="{C439963E-C07D-BF39-0D22-46801A66E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201870"/>
              <a:ext cx="228646" cy="339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75" name="Rectangle 53">
              <a:extLst>
                <a:ext uri="{FF2B5EF4-FFF2-40B4-BE49-F238E27FC236}">
                  <a16:creationId xmlns:a16="http://schemas.microsoft.com/office/drawing/2014/main" id="{45773E5D-9D0C-ED71-1782-D6E8E98D7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928" y="4124694"/>
              <a:ext cx="228646" cy="3462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</p:grpSp>
      <p:sp>
        <p:nvSpPr>
          <p:cNvPr id="80" name="椭圆 79">
            <a:extLst>
              <a:ext uri="{FF2B5EF4-FFF2-40B4-BE49-F238E27FC236}">
                <a16:creationId xmlns:a16="http://schemas.microsoft.com/office/drawing/2014/main" id="{3E9DC575-BEE7-ABA0-C36D-8449F7B6E811}"/>
              </a:ext>
            </a:extLst>
          </p:cNvPr>
          <p:cNvSpPr/>
          <p:nvPr/>
        </p:nvSpPr>
        <p:spPr bwMode="auto">
          <a:xfrm>
            <a:off x="6599347" y="1307204"/>
            <a:ext cx="425464" cy="424107"/>
          </a:xfrm>
          <a:prstGeom prst="ellipse">
            <a:avLst/>
          </a:pr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grpSp>
        <p:nvGrpSpPr>
          <p:cNvPr id="81" name="组合 182" descr="D:\51PPT模板网\51pptmoban.com\图片.jpg">
            <a:extLst>
              <a:ext uri="{FF2B5EF4-FFF2-40B4-BE49-F238E27FC236}">
                <a16:creationId xmlns:a16="http://schemas.microsoft.com/office/drawing/2014/main" id="{17B99BE0-5916-4D91-EAD7-57D07BE419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91969" y="1377376"/>
            <a:ext cx="252522" cy="252600"/>
            <a:chOff x="6267960" y="2101505"/>
            <a:chExt cx="731377" cy="731377"/>
          </a:xfrm>
          <a:solidFill>
            <a:schemeClr val="bg1"/>
          </a:solidFill>
        </p:grpSpPr>
        <p:sp>
          <p:nvSpPr>
            <p:cNvPr id="82" name="Freeform 578">
              <a:extLst>
                <a:ext uri="{FF2B5EF4-FFF2-40B4-BE49-F238E27FC236}">
                  <a16:creationId xmlns:a16="http://schemas.microsoft.com/office/drawing/2014/main" id="{CF8A5DA9-D8FF-C1C5-9996-D9FF69E2AB94}"/>
                </a:ext>
              </a:extLst>
            </p:cNvPr>
            <p:cNvSpPr/>
            <p:nvPr/>
          </p:nvSpPr>
          <p:spPr bwMode="auto">
            <a:xfrm>
              <a:off x="6859409" y="2488832"/>
              <a:ext cx="97373" cy="194024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83" name="Freeform 579">
              <a:extLst>
                <a:ext uri="{FF2B5EF4-FFF2-40B4-BE49-F238E27FC236}">
                  <a16:creationId xmlns:a16="http://schemas.microsoft.com/office/drawing/2014/main" id="{C9910A17-98A8-4A51-B9A5-690AC96B7BF9}"/>
                </a:ext>
              </a:extLst>
            </p:cNvPr>
            <p:cNvSpPr/>
            <p:nvPr/>
          </p:nvSpPr>
          <p:spPr bwMode="auto">
            <a:xfrm>
              <a:off x="6637976" y="2101505"/>
              <a:ext cx="361361" cy="362804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84" name="Freeform 580">
              <a:extLst>
                <a:ext uri="{FF2B5EF4-FFF2-40B4-BE49-F238E27FC236}">
                  <a16:creationId xmlns:a16="http://schemas.microsoft.com/office/drawing/2014/main" id="{EB1C8839-E3E4-B4D2-D5DA-1AC01C13DBF9}"/>
                </a:ext>
              </a:extLst>
            </p:cNvPr>
            <p:cNvSpPr/>
            <p:nvPr/>
          </p:nvSpPr>
          <p:spPr bwMode="auto">
            <a:xfrm>
              <a:off x="6267960" y="2144060"/>
              <a:ext cx="605154" cy="688822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4AB6ECD-27D5-B408-FBED-60468410978E}"/>
              </a:ext>
            </a:extLst>
          </p:cNvPr>
          <p:cNvGrpSpPr/>
          <p:nvPr/>
        </p:nvGrpSpPr>
        <p:grpSpPr>
          <a:xfrm>
            <a:off x="8078231" y="4795342"/>
            <a:ext cx="2966425" cy="816522"/>
            <a:chOff x="283598" y="1906534"/>
            <a:chExt cx="2966425" cy="816522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67E7E9D8-5EA4-489D-7E13-4307A790D4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1EF7F3F1-AA20-98B8-07E4-EDCB053173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0ECD8551-A73F-C306-2E41-EC5561E38588}"/>
              </a:ext>
            </a:extLst>
          </p:cNvPr>
          <p:cNvGrpSpPr/>
          <p:nvPr/>
        </p:nvGrpSpPr>
        <p:grpSpPr>
          <a:xfrm>
            <a:off x="418321" y="3562861"/>
            <a:ext cx="2984539" cy="816522"/>
            <a:chOff x="283598" y="1906534"/>
            <a:chExt cx="2984539" cy="816522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96566601-F0EC-5FFF-98BF-B52AE4269A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A097EA42-9240-DE57-646F-C70FCB8F684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F9877EFF-5E25-581C-DBF0-267E5300891E}"/>
              </a:ext>
            </a:extLst>
          </p:cNvPr>
          <p:cNvGrpSpPr/>
          <p:nvPr/>
        </p:nvGrpSpPr>
        <p:grpSpPr>
          <a:xfrm>
            <a:off x="8893676" y="2688691"/>
            <a:ext cx="2966425" cy="816522"/>
            <a:chOff x="283598" y="1906534"/>
            <a:chExt cx="2966425" cy="81652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E4BB288E-DEC8-AF6E-D37C-3258BFC01D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8DAC8CCC-0165-99BC-B6DE-D56EAB3640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0EC0DD03-D2AB-AC8C-7506-044E0469ACD4}"/>
              </a:ext>
            </a:extLst>
          </p:cNvPr>
          <p:cNvGrpSpPr/>
          <p:nvPr/>
        </p:nvGrpSpPr>
        <p:grpSpPr>
          <a:xfrm>
            <a:off x="1131334" y="1262796"/>
            <a:ext cx="2984539" cy="816522"/>
            <a:chOff x="283598" y="1906534"/>
            <a:chExt cx="2984539" cy="816522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F4708EB2-381B-31A0-9FAA-980246F76C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66656F4A-8661-65E9-8964-D6ABE28F224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396C59BC-24C5-4D18-0CBA-140F07B2F9B6}"/>
              </a:ext>
            </a:extLst>
          </p:cNvPr>
          <p:cNvGrpSpPr/>
          <p:nvPr/>
        </p:nvGrpSpPr>
        <p:grpSpPr>
          <a:xfrm>
            <a:off x="7134007" y="1025715"/>
            <a:ext cx="2966425" cy="816522"/>
            <a:chOff x="283598" y="1906534"/>
            <a:chExt cx="2966425" cy="816522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A1EB28A1-E356-144E-7415-37D6D9D16D2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F24E471-32C2-2E0E-DDED-6C4ADA8E60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23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5C914-62F5-5067-F36E-EFF70F6B2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D:\51PPT模板网\51pptmoban.com\图片.jpg">
            <a:extLst>
              <a:ext uri="{FF2B5EF4-FFF2-40B4-BE49-F238E27FC236}">
                <a16:creationId xmlns:a16="http://schemas.microsoft.com/office/drawing/2014/main" id="{227E0FE0-037C-E9A2-F826-2E4DF9C24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942" y="3892524"/>
            <a:ext cx="2670512" cy="2637650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A0163561-1CD7-856C-A946-D6BD9544A58A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高效沟通的方式</a:t>
            </a:r>
          </a:p>
        </p:txBody>
      </p:sp>
      <p:sp>
        <p:nvSpPr>
          <p:cNvPr id="2" name="Freeform 11">
            <a:extLst>
              <a:ext uri="{FF2B5EF4-FFF2-40B4-BE49-F238E27FC236}">
                <a16:creationId xmlns:a16="http://schemas.microsoft.com/office/drawing/2014/main" id="{3502D09F-5235-5739-1B3B-EBEE3DECEC69}"/>
              </a:ext>
            </a:extLst>
          </p:cNvPr>
          <p:cNvSpPr/>
          <p:nvPr/>
        </p:nvSpPr>
        <p:spPr bwMode="auto">
          <a:xfrm>
            <a:off x="8338781" y="3809295"/>
            <a:ext cx="2066784" cy="0"/>
          </a:xfrm>
          <a:custGeom>
            <a:avLst/>
            <a:gdLst>
              <a:gd name="T0" fmla="*/ 2147483647 w 1984"/>
              <a:gd name="T1" fmla="*/ 0 w 1984"/>
              <a:gd name="T2" fmla="*/ 2147483647 w 1984"/>
              <a:gd name="T3" fmla="*/ 0 60000 65536"/>
              <a:gd name="T4" fmla="*/ 0 60000 65536"/>
              <a:gd name="T5" fmla="*/ 0 60000 65536"/>
              <a:gd name="T6" fmla="*/ 0 w 1984"/>
              <a:gd name="T7" fmla="*/ 1984 w 1984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rgbClr val="E6325C"/>
          </a:solidFill>
          <a:ln w="9525">
            <a:noFill/>
            <a:round/>
          </a:ln>
        </p:spPr>
        <p:txBody>
          <a:bodyPr lIns="68580" tIns="34290" rIns="68580" bIns="34290"/>
          <a:lstStyle/>
          <a:p>
            <a:pPr defTabSz="913924">
              <a:defRPr/>
            </a:pPr>
            <a:endParaRPr lang="zh-CN" altLang="en-US" sz="1400" b="1" kern="0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3" name="Line 12">
            <a:extLst>
              <a:ext uri="{FF2B5EF4-FFF2-40B4-BE49-F238E27FC236}">
                <a16:creationId xmlns:a16="http://schemas.microsoft.com/office/drawing/2014/main" id="{A5776081-0B7A-3EA0-38CD-28C79DB63B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38781" y="3809295"/>
            <a:ext cx="2066784" cy="0"/>
          </a:xfrm>
          <a:prstGeom prst="line">
            <a:avLst/>
          </a:prstGeom>
          <a:noFill/>
          <a:ln w="9525">
            <a:noFill/>
            <a:round/>
          </a:ln>
        </p:spPr>
        <p:txBody>
          <a:bodyPr lIns="68580" tIns="34290" rIns="68580" bIns="34290"/>
          <a:lstStyle/>
          <a:p>
            <a:pPr defTabSz="913924">
              <a:defRPr/>
            </a:pPr>
            <a:endParaRPr lang="zh-CN" altLang="en-US" sz="1400" b="1" kern="0" dirty="0">
              <a:solidFill>
                <a:sysClr val="windowText" lastClr="000000"/>
              </a:solidFill>
              <a:latin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3201BC9-D8FF-A538-A0D5-85DCEA7FB05A}"/>
              </a:ext>
            </a:extLst>
          </p:cNvPr>
          <p:cNvCxnSpPr>
            <a:stCxn id="39" idx="3"/>
          </p:cNvCxnSpPr>
          <p:nvPr/>
        </p:nvCxnSpPr>
        <p:spPr>
          <a:xfrm flipV="1">
            <a:off x="1372324" y="1246672"/>
            <a:ext cx="0" cy="180005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dash"/>
            <a:tailEnd type="oval"/>
          </a:ln>
          <a:effectLst/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3E67766-1815-EBC5-C731-6E4FA40AD730}"/>
              </a:ext>
            </a:extLst>
          </p:cNvPr>
          <p:cNvCxnSpPr/>
          <p:nvPr/>
        </p:nvCxnSpPr>
        <p:spPr>
          <a:xfrm flipV="1">
            <a:off x="3713928" y="1246672"/>
            <a:ext cx="0" cy="180005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dash"/>
            <a:tailEnd type="oval"/>
          </a:ln>
          <a:effectLst/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688235F-D751-4D54-AD69-C9DCF94ADED8}"/>
              </a:ext>
            </a:extLst>
          </p:cNvPr>
          <p:cNvCxnSpPr/>
          <p:nvPr/>
        </p:nvCxnSpPr>
        <p:spPr>
          <a:xfrm flipV="1">
            <a:off x="6070587" y="1246672"/>
            <a:ext cx="0" cy="180005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dash"/>
            <a:tailEnd type="oval"/>
          </a:ln>
          <a:effectLst/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36E04DB-03CB-BAC6-E17B-881FF7FF8D12}"/>
              </a:ext>
            </a:extLst>
          </p:cNvPr>
          <p:cNvCxnSpPr/>
          <p:nvPr/>
        </p:nvCxnSpPr>
        <p:spPr>
          <a:xfrm flipV="1">
            <a:off x="8412191" y="1246672"/>
            <a:ext cx="0" cy="180005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dash"/>
            <a:tailEnd type="oval"/>
          </a:ln>
          <a:effectLst/>
        </p:spPr>
      </p:cxnSp>
      <p:sp>
        <p:nvSpPr>
          <p:cNvPr id="9" name="Freeform 13">
            <a:extLst>
              <a:ext uri="{FF2B5EF4-FFF2-40B4-BE49-F238E27FC236}">
                <a16:creationId xmlns:a16="http://schemas.microsoft.com/office/drawing/2014/main" id="{96977571-CADC-EFE9-05EF-E4B314E5174A}"/>
              </a:ext>
            </a:extLst>
          </p:cNvPr>
          <p:cNvSpPr/>
          <p:nvPr/>
        </p:nvSpPr>
        <p:spPr bwMode="auto">
          <a:xfrm>
            <a:off x="8419721" y="3046723"/>
            <a:ext cx="2399955" cy="762573"/>
          </a:xfrm>
          <a:custGeom>
            <a:avLst/>
            <a:gdLst>
              <a:gd name="T0" fmla="*/ 1984 w 2303"/>
              <a:gd name="T1" fmla="*/ 732 h 732"/>
              <a:gd name="T2" fmla="*/ 0 w 2303"/>
              <a:gd name="T3" fmla="*/ 732 h 732"/>
              <a:gd name="T4" fmla="*/ 321 w 2303"/>
              <a:gd name="T5" fmla="*/ 366 h 732"/>
              <a:gd name="T6" fmla="*/ 0 w 2303"/>
              <a:gd name="T7" fmla="*/ 0 h 732"/>
              <a:gd name="T8" fmla="*/ 1984 w 2303"/>
              <a:gd name="T9" fmla="*/ 0 h 732"/>
              <a:gd name="T10" fmla="*/ 2303 w 2303"/>
              <a:gd name="T11" fmla="*/ 366 h 732"/>
              <a:gd name="T12" fmla="*/ 1984 w 2303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3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3" y="366"/>
                </a:lnTo>
                <a:lnTo>
                  <a:pt x="1984" y="732"/>
                </a:ln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11" name="Group 6" descr="D:\51PPT模板网\51pptmoban.com\图片.jpg">
            <a:extLst>
              <a:ext uri="{FF2B5EF4-FFF2-40B4-BE49-F238E27FC236}">
                <a16:creationId xmlns:a16="http://schemas.microsoft.com/office/drawing/2014/main" id="{84E078B4-BC27-12F8-59BA-2FB1D758A4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1153" y="3207576"/>
            <a:ext cx="493040" cy="440864"/>
            <a:chOff x="833" y="1348"/>
            <a:chExt cx="379" cy="339"/>
          </a:xfrm>
          <a:solidFill>
            <a:sysClr val="window" lastClr="FFFFFF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7E8DE469-CDCE-A7FC-49B7-9C5D571DE7B5}"/>
                </a:ext>
              </a:extLst>
            </p:cNvPr>
            <p:cNvSpPr/>
            <p:nvPr/>
          </p:nvSpPr>
          <p:spPr bwMode="auto">
            <a:xfrm>
              <a:off x="1101" y="1360"/>
              <a:ext cx="111" cy="315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7FC2C58C-A15E-3873-4AB3-8C210F3E8EA9}"/>
                </a:ext>
              </a:extLst>
            </p:cNvPr>
            <p:cNvSpPr/>
            <p:nvPr/>
          </p:nvSpPr>
          <p:spPr bwMode="auto">
            <a:xfrm>
              <a:off x="1060" y="1389"/>
              <a:ext cx="99" cy="257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C988AC01-8887-D1DD-A79A-4167A4A4C42F}"/>
                </a:ext>
              </a:extLst>
            </p:cNvPr>
            <p:cNvSpPr/>
            <p:nvPr/>
          </p:nvSpPr>
          <p:spPr bwMode="auto">
            <a:xfrm>
              <a:off x="915" y="1348"/>
              <a:ext cx="110" cy="339"/>
            </a:xfrm>
            <a:custGeom>
              <a:avLst/>
              <a:gdLst>
                <a:gd name="T0" fmla="*/ 0 w 110"/>
                <a:gd name="T1" fmla="*/ 99 h 339"/>
                <a:gd name="T2" fmla="*/ 0 w 110"/>
                <a:gd name="T3" fmla="*/ 240 h 339"/>
                <a:gd name="T4" fmla="*/ 70 w 110"/>
                <a:gd name="T5" fmla="*/ 298 h 339"/>
                <a:gd name="T6" fmla="*/ 70 w 110"/>
                <a:gd name="T7" fmla="*/ 175 h 339"/>
                <a:gd name="T8" fmla="*/ 81 w 110"/>
                <a:gd name="T9" fmla="*/ 175 h 339"/>
                <a:gd name="T10" fmla="*/ 81 w 110"/>
                <a:gd name="T11" fmla="*/ 310 h 339"/>
                <a:gd name="T12" fmla="*/ 110 w 110"/>
                <a:gd name="T13" fmla="*/ 339 h 339"/>
                <a:gd name="T14" fmla="*/ 110 w 110"/>
                <a:gd name="T15" fmla="*/ 0 h 339"/>
                <a:gd name="T16" fmla="*/ 0 w 110"/>
                <a:gd name="T17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339">
                  <a:moveTo>
                    <a:pt x="0" y="99"/>
                  </a:moveTo>
                  <a:lnTo>
                    <a:pt x="0" y="240"/>
                  </a:lnTo>
                  <a:lnTo>
                    <a:pt x="70" y="298"/>
                  </a:lnTo>
                  <a:lnTo>
                    <a:pt x="70" y="175"/>
                  </a:lnTo>
                  <a:lnTo>
                    <a:pt x="81" y="175"/>
                  </a:lnTo>
                  <a:lnTo>
                    <a:pt x="81" y="310"/>
                  </a:lnTo>
                  <a:lnTo>
                    <a:pt x="110" y="339"/>
                  </a:lnTo>
                  <a:lnTo>
                    <a:pt x="11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83FC1F70-48A2-18A0-3DC0-DA049AC1C034}"/>
                </a:ext>
              </a:extLst>
            </p:cNvPr>
            <p:cNvSpPr/>
            <p:nvPr/>
          </p:nvSpPr>
          <p:spPr bwMode="auto">
            <a:xfrm>
              <a:off x="833" y="1453"/>
              <a:ext cx="64" cy="129"/>
            </a:xfrm>
            <a:custGeom>
              <a:avLst/>
              <a:gdLst>
                <a:gd name="T0" fmla="*/ 0 w 64"/>
                <a:gd name="T1" fmla="*/ 0 h 129"/>
                <a:gd name="T2" fmla="*/ 0 w 64"/>
                <a:gd name="T3" fmla="*/ 129 h 129"/>
                <a:gd name="T4" fmla="*/ 35 w 64"/>
                <a:gd name="T5" fmla="*/ 129 h 129"/>
                <a:gd name="T6" fmla="*/ 35 w 64"/>
                <a:gd name="T7" fmla="*/ 59 h 129"/>
                <a:gd name="T8" fmla="*/ 47 w 64"/>
                <a:gd name="T9" fmla="*/ 59 h 129"/>
                <a:gd name="T10" fmla="*/ 47 w 64"/>
                <a:gd name="T11" fmla="*/ 129 h 129"/>
                <a:gd name="T12" fmla="*/ 64 w 64"/>
                <a:gd name="T13" fmla="*/ 129 h 129"/>
                <a:gd name="T14" fmla="*/ 64 w 64"/>
                <a:gd name="T15" fmla="*/ 0 h 129"/>
                <a:gd name="T16" fmla="*/ 0 w 64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9">
                  <a:moveTo>
                    <a:pt x="0" y="0"/>
                  </a:moveTo>
                  <a:lnTo>
                    <a:pt x="0" y="129"/>
                  </a:lnTo>
                  <a:lnTo>
                    <a:pt x="35" y="129"/>
                  </a:lnTo>
                  <a:lnTo>
                    <a:pt x="35" y="59"/>
                  </a:lnTo>
                  <a:lnTo>
                    <a:pt x="47" y="59"/>
                  </a:lnTo>
                  <a:lnTo>
                    <a:pt x="47" y="129"/>
                  </a:lnTo>
                  <a:lnTo>
                    <a:pt x="64" y="129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2" name="TextBox 28">
            <a:extLst>
              <a:ext uri="{FF2B5EF4-FFF2-40B4-BE49-F238E27FC236}">
                <a16:creationId xmlns:a16="http://schemas.microsoft.com/office/drawing/2014/main" id="{27D4063B-45EE-999A-03B1-DCF48BEED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8307" y="3263856"/>
            <a:ext cx="889987" cy="307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4A4E5A80-0EA9-F454-92EA-622F8CA48996}"/>
              </a:ext>
            </a:extLst>
          </p:cNvPr>
          <p:cNvSpPr/>
          <p:nvPr/>
        </p:nvSpPr>
        <p:spPr bwMode="auto">
          <a:xfrm>
            <a:off x="6070588" y="3046723"/>
            <a:ext cx="2401836" cy="762573"/>
          </a:xfrm>
          <a:custGeom>
            <a:avLst/>
            <a:gdLst>
              <a:gd name="T0" fmla="*/ 1985 w 2306"/>
              <a:gd name="T1" fmla="*/ 732 h 732"/>
              <a:gd name="T2" fmla="*/ 0 w 2306"/>
              <a:gd name="T3" fmla="*/ 732 h 732"/>
              <a:gd name="T4" fmla="*/ 322 w 2306"/>
              <a:gd name="T5" fmla="*/ 366 h 732"/>
              <a:gd name="T6" fmla="*/ 0 w 2306"/>
              <a:gd name="T7" fmla="*/ 0 h 732"/>
              <a:gd name="T8" fmla="*/ 1985 w 2306"/>
              <a:gd name="T9" fmla="*/ 0 h 732"/>
              <a:gd name="T10" fmla="*/ 2306 w 2306"/>
              <a:gd name="T11" fmla="*/ 366 h 732"/>
              <a:gd name="T12" fmla="*/ 1985 w 2306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6" h="732">
                <a:moveTo>
                  <a:pt x="1985" y="732"/>
                </a:moveTo>
                <a:lnTo>
                  <a:pt x="0" y="732"/>
                </a:lnTo>
                <a:lnTo>
                  <a:pt x="322" y="366"/>
                </a:lnTo>
                <a:lnTo>
                  <a:pt x="0" y="0"/>
                </a:lnTo>
                <a:lnTo>
                  <a:pt x="1985" y="0"/>
                </a:lnTo>
                <a:lnTo>
                  <a:pt x="2306" y="366"/>
                </a:lnTo>
                <a:lnTo>
                  <a:pt x="1985" y="732"/>
                </a:ln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20" name="Group 29">
            <a:extLst>
              <a:ext uri="{FF2B5EF4-FFF2-40B4-BE49-F238E27FC236}">
                <a16:creationId xmlns:a16="http://schemas.microsoft.com/office/drawing/2014/main" id="{AA109B4D-5E8E-442D-FCB3-19922F85FB1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3340" y="3135724"/>
            <a:ext cx="277804" cy="584567"/>
            <a:chOff x="4377" y="1861"/>
            <a:chExt cx="183" cy="385"/>
          </a:xfrm>
          <a:solidFill>
            <a:sysClr val="window" lastClr="FFFFFF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30">
              <a:extLst>
                <a:ext uri="{FF2B5EF4-FFF2-40B4-BE49-F238E27FC236}">
                  <a16:creationId xmlns:a16="http://schemas.microsoft.com/office/drawing/2014/main" id="{FA1308AD-35EC-7AEE-7CE9-91B60C0AABF4}"/>
                </a:ext>
              </a:extLst>
            </p:cNvPr>
            <p:cNvSpPr/>
            <p:nvPr/>
          </p:nvSpPr>
          <p:spPr bwMode="auto">
            <a:xfrm>
              <a:off x="4473" y="1967"/>
              <a:ext cx="87" cy="125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Freeform 31">
              <a:extLst>
                <a:ext uri="{FF2B5EF4-FFF2-40B4-BE49-F238E27FC236}">
                  <a16:creationId xmlns:a16="http://schemas.microsoft.com/office/drawing/2014/main" id="{C9E0F462-D2F1-F1FE-F065-541FDAA9B5FC}"/>
                </a:ext>
              </a:extLst>
            </p:cNvPr>
            <p:cNvSpPr/>
            <p:nvPr/>
          </p:nvSpPr>
          <p:spPr bwMode="auto">
            <a:xfrm>
              <a:off x="4464" y="1952"/>
              <a:ext cx="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FBE7E668-12E8-2065-5D3F-456B77F9EB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7" y="2106"/>
              <a:ext cx="183" cy="140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2BF1EFC8-9A07-9895-F8BB-5109CF39F40B}"/>
                </a:ext>
              </a:extLst>
            </p:cNvPr>
            <p:cNvSpPr/>
            <p:nvPr/>
          </p:nvSpPr>
          <p:spPr bwMode="auto">
            <a:xfrm>
              <a:off x="4377" y="1967"/>
              <a:ext cx="87" cy="125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Freeform 34">
              <a:extLst>
                <a:ext uri="{FF2B5EF4-FFF2-40B4-BE49-F238E27FC236}">
                  <a16:creationId xmlns:a16="http://schemas.microsoft.com/office/drawing/2014/main" id="{7432CF64-B399-6444-44E9-14EB477C76EF}"/>
                </a:ext>
              </a:extLst>
            </p:cNvPr>
            <p:cNvSpPr/>
            <p:nvPr/>
          </p:nvSpPr>
          <p:spPr bwMode="auto">
            <a:xfrm>
              <a:off x="4469" y="19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Freeform 35">
              <a:extLst>
                <a:ext uri="{FF2B5EF4-FFF2-40B4-BE49-F238E27FC236}">
                  <a16:creationId xmlns:a16="http://schemas.microsoft.com/office/drawing/2014/main" id="{9E4DD57B-1C50-713B-D737-BA9A9A74E175}"/>
                </a:ext>
              </a:extLst>
            </p:cNvPr>
            <p:cNvSpPr/>
            <p:nvPr/>
          </p:nvSpPr>
          <p:spPr bwMode="auto">
            <a:xfrm>
              <a:off x="4425" y="1861"/>
              <a:ext cx="58" cy="91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TextBox 45">
            <a:extLst>
              <a:ext uri="{FF2B5EF4-FFF2-40B4-BE49-F238E27FC236}">
                <a16:creationId xmlns:a16="http://schemas.microsoft.com/office/drawing/2014/main" id="{A6DC83E5-F1E2-3298-3AA2-46AE2485F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5017" y="3274817"/>
            <a:ext cx="88998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53168025-9860-9B3A-E139-B1C9504A31AC}"/>
              </a:ext>
            </a:extLst>
          </p:cNvPr>
          <p:cNvSpPr/>
          <p:nvPr/>
        </p:nvSpPr>
        <p:spPr bwMode="auto">
          <a:xfrm>
            <a:off x="3721457" y="3046720"/>
            <a:ext cx="2401836" cy="763280"/>
          </a:xfrm>
          <a:custGeom>
            <a:avLst/>
            <a:gdLst>
              <a:gd name="T0" fmla="*/ 2147483647 w 2305"/>
              <a:gd name="T1" fmla="*/ 2147483647 h 732"/>
              <a:gd name="T2" fmla="*/ 0 w 2305"/>
              <a:gd name="T3" fmla="*/ 2147483647 h 732"/>
              <a:gd name="T4" fmla="*/ 2147483647 w 2305"/>
              <a:gd name="T5" fmla="*/ 2147483647 h 732"/>
              <a:gd name="T6" fmla="*/ 0 w 2305"/>
              <a:gd name="T7" fmla="*/ 0 h 732"/>
              <a:gd name="T8" fmla="*/ 2147483647 w 2305"/>
              <a:gd name="T9" fmla="*/ 0 h 732"/>
              <a:gd name="T10" fmla="*/ 2147483647 w 2305"/>
              <a:gd name="T11" fmla="*/ 2147483647 h 732"/>
              <a:gd name="T12" fmla="*/ 2147483647 w 2305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732"/>
              <a:gd name="T23" fmla="*/ 2305 w 2305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5" y="366"/>
                </a:lnTo>
                <a:lnTo>
                  <a:pt x="1984" y="732"/>
                </a:ln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31" name="Group 20">
            <a:extLst>
              <a:ext uri="{FF2B5EF4-FFF2-40B4-BE49-F238E27FC236}">
                <a16:creationId xmlns:a16="http://schemas.microsoft.com/office/drawing/2014/main" id="{D014CE95-0600-144C-6A75-EF939BC084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48436" y="3242842"/>
            <a:ext cx="514296" cy="395003"/>
            <a:chOff x="1066" y="1895"/>
            <a:chExt cx="314" cy="241"/>
          </a:xfrm>
          <a:solidFill>
            <a:sysClr val="window" lastClr="FFFFFF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FC8EE4DE-0AB4-FE87-9465-69C5629812DC}"/>
                </a:ext>
              </a:extLst>
            </p:cNvPr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Rectangle 22">
              <a:extLst>
                <a:ext uri="{FF2B5EF4-FFF2-40B4-BE49-F238E27FC236}">
                  <a16:creationId xmlns:a16="http://schemas.microsoft.com/office/drawing/2014/main" id="{C05A6303-40D7-F8F6-97D5-E41750E6F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Rectangle 23">
              <a:extLst>
                <a:ext uri="{FF2B5EF4-FFF2-40B4-BE49-F238E27FC236}">
                  <a16:creationId xmlns:a16="http://schemas.microsoft.com/office/drawing/2014/main" id="{271ACA8B-D14D-1E43-4C6E-06B208BA3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Rectangle 24">
              <a:extLst>
                <a:ext uri="{FF2B5EF4-FFF2-40B4-BE49-F238E27FC236}">
                  <a16:creationId xmlns:a16="http://schemas.microsoft.com/office/drawing/2014/main" id="{446A7462-2EED-BA8C-558D-32126A66AD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Rectangle 25">
              <a:extLst>
                <a:ext uri="{FF2B5EF4-FFF2-40B4-BE49-F238E27FC236}">
                  <a16:creationId xmlns:a16="http://schemas.microsoft.com/office/drawing/2014/main" id="{7D367D31-3689-FD10-E8FF-721035F25F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TextBox 56">
            <a:extLst>
              <a:ext uri="{FF2B5EF4-FFF2-40B4-BE49-F238E27FC236}">
                <a16:creationId xmlns:a16="http://schemas.microsoft.com/office/drawing/2014/main" id="{3913BB41-9D4F-E942-F6BA-6DC11304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181" y="3284311"/>
            <a:ext cx="889986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DF3C3D41-459B-2D47-7C4C-0A3B4B6270A8}"/>
              </a:ext>
            </a:extLst>
          </p:cNvPr>
          <p:cNvSpPr/>
          <p:nvPr/>
        </p:nvSpPr>
        <p:spPr bwMode="auto">
          <a:xfrm>
            <a:off x="1372325" y="3046723"/>
            <a:ext cx="2403719" cy="762573"/>
          </a:xfrm>
          <a:custGeom>
            <a:avLst/>
            <a:gdLst>
              <a:gd name="T0" fmla="*/ 2147483647 w 2306"/>
              <a:gd name="T1" fmla="*/ 2147483647 h 732"/>
              <a:gd name="T2" fmla="*/ 0 w 2306"/>
              <a:gd name="T3" fmla="*/ 2147483647 h 732"/>
              <a:gd name="T4" fmla="*/ 2147483647 w 2306"/>
              <a:gd name="T5" fmla="*/ 2147483647 h 732"/>
              <a:gd name="T6" fmla="*/ 0 w 2306"/>
              <a:gd name="T7" fmla="*/ 0 h 732"/>
              <a:gd name="T8" fmla="*/ 2147483647 w 2306"/>
              <a:gd name="T9" fmla="*/ 0 h 732"/>
              <a:gd name="T10" fmla="*/ 2147483647 w 2306"/>
              <a:gd name="T11" fmla="*/ 2147483647 h 732"/>
              <a:gd name="T12" fmla="*/ 2147483647 w 2306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6"/>
              <a:gd name="T22" fmla="*/ 0 h 732"/>
              <a:gd name="T23" fmla="*/ 2306 w 2306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6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6" y="366"/>
                </a:lnTo>
                <a:lnTo>
                  <a:pt x="1984" y="732"/>
                </a:ln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41" name="Group 14">
            <a:extLst>
              <a:ext uri="{FF2B5EF4-FFF2-40B4-BE49-F238E27FC236}">
                <a16:creationId xmlns:a16="http://schemas.microsoft.com/office/drawing/2014/main" id="{29DAAEE0-DCCB-9549-49D9-4ED9FCC25EC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94474" y="3204433"/>
            <a:ext cx="463276" cy="417057"/>
            <a:chOff x="4645" y="1318"/>
            <a:chExt cx="262" cy="236"/>
          </a:xfrm>
          <a:solidFill>
            <a:sysClr val="window" lastClr="FFFFFF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FE028402-8927-9D21-38D6-D25E09AA1570}"/>
                </a:ext>
              </a:extLst>
            </p:cNvPr>
            <p:cNvSpPr/>
            <p:nvPr/>
          </p:nvSpPr>
          <p:spPr bwMode="auto">
            <a:xfrm>
              <a:off x="4645" y="1425"/>
              <a:ext cx="262" cy="129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F5328C82-C550-AF82-B018-9954C76224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" y="1318"/>
              <a:ext cx="262" cy="10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924">
                <a:defRPr/>
              </a:pPr>
              <a:endParaRPr lang="zh-CN" altLang="en-US" sz="1400" b="1" kern="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2" name="TextBox 72">
            <a:extLst>
              <a:ext uri="{FF2B5EF4-FFF2-40B4-BE49-F238E27FC236}">
                <a16:creationId xmlns:a16="http://schemas.microsoft.com/office/drawing/2014/main" id="{CF553C13-DB73-B99C-CE14-5F095AAD7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2073" y="3257273"/>
            <a:ext cx="88998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+mn-ea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+mn-ea"/>
              <a:sym typeface="Arial" pitchFamily="34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1F7FFF5-07C9-3436-509C-9870AF112D5C}"/>
              </a:ext>
            </a:extLst>
          </p:cNvPr>
          <p:cNvGrpSpPr/>
          <p:nvPr/>
        </p:nvGrpSpPr>
        <p:grpSpPr>
          <a:xfrm>
            <a:off x="1534158" y="1528126"/>
            <a:ext cx="2235567" cy="1047355"/>
            <a:chOff x="283599" y="1906534"/>
            <a:chExt cx="2235567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D5926EA-B16F-E936-41C4-E2030DC99C2D}"/>
                </a:ext>
              </a:extLst>
            </p:cNvPr>
            <p:cNvSpPr txBox="1"/>
            <p:nvPr/>
          </p:nvSpPr>
          <p:spPr>
            <a:xfrm>
              <a:off x="283599" y="2190603"/>
              <a:ext cx="18579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019D746-DE1B-936E-776D-E853D5568A3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2109B74-0721-BB98-E2A8-0B9265EB8F96}"/>
              </a:ext>
            </a:extLst>
          </p:cNvPr>
          <p:cNvGrpSpPr/>
          <p:nvPr/>
        </p:nvGrpSpPr>
        <p:grpSpPr>
          <a:xfrm>
            <a:off x="3805849" y="1528126"/>
            <a:ext cx="2235567" cy="1047355"/>
            <a:chOff x="283599" y="1906534"/>
            <a:chExt cx="2235567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9379F0E-BB37-1C2B-75B9-958C780712C2}"/>
                </a:ext>
              </a:extLst>
            </p:cNvPr>
            <p:cNvSpPr txBox="1"/>
            <p:nvPr/>
          </p:nvSpPr>
          <p:spPr>
            <a:xfrm>
              <a:off x="283599" y="2190603"/>
              <a:ext cx="18579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91A118C-21BA-8797-8A3B-2CCF6C6E2F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11647DF-0347-66FB-A71A-1BDF10EBA434}"/>
              </a:ext>
            </a:extLst>
          </p:cNvPr>
          <p:cNvGrpSpPr/>
          <p:nvPr/>
        </p:nvGrpSpPr>
        <p:grpSpPr>
          <a:xfrm>
            <a:off x="6204187" y="1528126"/>
            <a:ext cx="2235567" cy="1047355"/>
            <a:chOff x="283599" y="1906534"/>
            <a:chExt cx="2235567" cy="10473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9449F0B-3DC0-7F15-34A4-F9D3C7E25C81}"/>
                </a:ext>
              </a:extLst>
            </p:cNvPr>
            <p:cNvSpPr txBox="1"/>
            <p:nvPr/>
          </p:nvSpPr>
          <p:spPr>
            <a:xfrm>
              <a:off x="283599" y="2190603"/>
              <a:ext cx="18579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3537D00-95F7-7656-6418-5DA73701CD4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ECD8DAB-D4C6-4451-5642-1A9FDD1F0435}"/>
              </a:ext>
            </a:extLst>
          </p:cNvPr>
          <p:cNvGrpSpPr/>
          <p:nvPr/>
        </p:nvGrpSpPr>
        <p:grpSpPr>
          <a:xfrm>
            <a:off x="8529137" y="1528126"/>
            <a:ext cx="2235567" cy="1047355"/>
            <a:chOff x="283599" y="1906534"/>
            <a:chExt cx="2235567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A0D8D63-20EC-B3F1-E693-60EE4D694772}"/>
                </a:ext>
              </a:extLst>
            </p:cNvPr>
            <p:cNvSpPr txBox="1"/>
            <p:nvPr/>
          </p:nvSpPr>
          <p:spPr>
            <a:xfrm>
              <a:off x="283599" y="2190603"/>
              <a:ext cx="185790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92C0524-C6B1-D158-9250-A503B2B15F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946FCC1-336E-5BC5-AA9D-0553B8319CFF}"/>
              </a:ext>
            </a:extLst>
          </p:cNvPr>
          <p:cNvGrpSpPr/>
          <p:nvPr/>
        </p:nvGrpSpPr>
        <p:grpSpPr>
          <a:xfrm>
            <a:off x="1324507" y="4460890"/>
            <a:ext cx="4339244" cy="1177925"/>
            <a:chOff x="283598" y="1868434"/>
            <a:chExt cx="4339244" cy="1177925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1CC5BFB-F7E0-EC5D-EEFD-EEDC50502F42}"/>
                </a:ext>
              </a:extLst>
            </p:cNvPr>
            <p:cNvSpPr txBox="1"/>
            <p:nvPr/>
          </p:nvSpPr>
          <p:spPr>
            <a:xfrm>
              <a:off x="283598" y="2216003"/>
              <a:ext cx="433924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7C8D0CA-CA37-E6C5-A1C6-F362528CD6D8}"/>
                </a:ext>
              </a:extLst>
            </p:cNvPr>
            <p:cNvSpPr txBox="1"/>
            <p:nvPr/>
          </p:nvSpPr>
          <p:spPr>
            <a:xfrm>
              <a:off x="283599" y="1868434"/>
              <a:ext cx="3290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37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CFA29-0DFE-39F7-FBA1-83C4E5C11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5850C12-66ED-2390-9C80-7F017221B76B}"/>
              </a:ext>
            </a:extLst>
          </p:cNvPr>
          <p:cNvSpPr/>
          <p:nvPr/>
        </p:nvSpPr>
        <p:spPr>
          <a:xfrm>
            <a:off x="5557028" y="2163972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0D457BE-3E0E-C385-2E47-AFA89F9492F4}"/>
              </a:ext>
            </a:extLst>
          </p:cNvPr>
          <p:cNvSpPr/>
          <p:nvPr/>
        </p:nvSpPr>
        <p:spPr>
          <a:xfrm>
            <a:off x="5709703" y="2003314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66C45EA-F31D-E594-9E51-719FDA9AEADD}"/>
              </a:ext>
            </a:extLst>
          </p:cNvPr>
          <p:cNvGrpSpPr/>
          <p:nvPr/>
        </p:nvGrpSpPr>
        <p:grpSpPr>
          <a:xfrm>
            <a:off x="10031739" y="335618"/>
            <a:ext cx="1601366" cy="533610"/>
            <a:chOff x="9801459" y="335618"/>
            <a:chExt cx="1601366" cy="53361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9366886-66BF-4B2A-5A00-6D8238D45387}"/>
                </a:ext>
              </a:extLst>
            </p:cNvPr>
            <p:cNvSpPr txBox="1"/>
            <p:nvPr/>
          </p:nvSpPr>
          <p:spPr>
            <a:xfrm>
              <a:off x="9801459" y="335618"/>
              <a:ext cx="16013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企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业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内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训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705D708-3DF9-98F0-C0F2-620D89EA4F4A}"/>
                </a:ext>
              </a:extLst>
            </p:cNvPr>
            <p:cNvSpPr txBox="1"/>
            <p:nvPr/>
          </p:nvSpPr>
          <p:spPr>
            <a:xfrm>
              <a:off x="9801459" y="638396"/>
              <a:ext cx="159184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ENTERPRISE TRAINING</a:t>
              </a:r>
            </a:p>
          </p:txBody>
        </p:sp>
      </p:grpSp>
      <p:grpSp>
        <p:nvGrpSpPr>
          <p:cNvPr id="11" name="组合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87F7440-2263-1AD4-57F0-31ECE6CF2373}"/>
              </a:ext>
            </a:extLst>
          </p:cNvPr>
          <p:cNvGrpSpPr/>
          <p:nvPr/>
        </p:nvGrpSpPr>
        <p:grpSpPr>
          <a:xfrm>
            <a:off x="427140" y="403845"/>
            <a:ext cx="1136638" cy="469101"/>
            <a:chOff x="8244408" y="263825"/>
            <a:chExt cx="575796" cy="237636"/>
          </a:xfrm>
          <a:solidFill>
            <a:srgbClr val="F16D2A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3A23413-0922-0C36-6E7F-C61086A1A2CE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1A601E9-CCCD-8B80-77E6-30A31A8D1438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文本框-2_矢量">
              <a:extLst>
                <a:ext uri="{FF2B5EF4-FFF2-40B4-BE49-F238E27FC236}">
                  <a16:creationId xmlns:a16="http://schemas.microsoft.com/office/drawing/2014/main" id="{B7F1CE78-CB5A-3DD2-0728-55291D48D932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67098DB-57E7-A0E3-6797-645C420C422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D44A1DB-7BDD-F921-B258-2354D98974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4B5E85C-F8E5-4E45-4353-F0A706A2E43C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9FA8DC7D-67D6-AC73-A1D6-2A5A33D54EC9}"/>
              </a:ext>
            </a:extLst>
          </p:cNvPr>
          <p:cNvSpPr/>
          <p:nvPr/>
        </p:nvSpPr>
        <p:spPr>
          <a:xfrm>
            <a:off x="0" y="5295802"/>
            <a:ext cx="12192000" cy="1562199"/>
          </a:xfrm>
          <a:custGeom>
            <a:avLst/>
            <a:gdLst>
              <a:gd name="connsiteX0" fmla="*/ 6095999 w 12192000"/>
              <a:gd name="connsiteY0" fmla="*/ 0 h 1562199"/>
              <a:gd name="connsiteX1" fmla="*/ 11880119 w 12192000"/>
              <a:gd name="connsiteY1" fmla="*/ 746396 h 1562199"/>
              <a:gd name="connsiteX2" fmla="*/ 12192000 w 12192000"/>
              <a:gd name="connsiteY2" fmla="*/ 843506 h 1562199"/>
              <a:gd name="connsiteX3" fmla="*/ 12192000 w 12192000"/>
              <a:gd name="connsiteY3" fmla="*/ 1562199 h 1562199"/>
              <a:gd name="connsiteX4" fmla="*/ 0 w 12192000"/>
              <a:gd name="connsiteY4" fmla="*/ 1562199 h 1562199"/>
              <a:gd name="connsiteX5" fmla="*/ 0 w 12192000"/>
              <a:gd name="connsiteY5" fmla="*/ 843506 h 1562199"/>
              <a:gd name="connsiteX6" fmla="*/ 311879 w 12192000"/>
              <a:gd name="connsiteY6" fmla="*/ 746396 h 1562199"/>
              <a:gd name="connsiteX7" fmla="*/ 6095999 w 12192000"/>
              <a:gd name="connsiteY7" fmla="*/ 0 h 156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562199">
                <a:moveTo>
                  <a:pt x="6095999" y="0"/>
                </a:moveTo>
                <a:cubicBezTo>
                  <a:pt x="8293140" y="0"/>
                  <a:pt x="10308278" y="280107"/>
                  <a:pt x="11880119" y="746396"/>
                </a:cubicBezTo>
                <a:lnTo>
                  <a:pt x="12192000" y="843506"/>
                </a:lnTo>
                <a:lnTo>
                  <a:pt x="12192000" y="1562199"/>
                </a:lnTo>
                <a:lnTo>
                  <a:pt x="0" y="1562199"/>
                </a:lnTo>
                <a:lnTo>
                  <a:pt x="0" y="843506"/>
                </a:lnTo>
                <a:lnTo>
                  <a:pt x="311879" y="746396"/>
                </a:lnTo>
                <a:cubicBezTo>
                  <a:pt x="1883721" y="280107"/>
                  <a:pt x="3898859" y="0"/>
                  <a:pt x="6095999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9C3E0587-B0E6-E54C-4FED-7D31BCF34A7E}"/>
              </a:ext>
            </a:extLst>
          </p:cNvPr>
          <p:cNvSpPr/>
          <p:nvPr/>
        </p:nvSpPr>
        <p:spPr>
          <a:xfrm>
            <a:off x="0" y="5553491"/>
            <a:ext cx="12192000" cy="1304509"/>
          </a:xfrm>
          <a:custGeom>
            <a:avLst/>
            <a:gdLst>
              <a:gd name="connsiteX0" fmla="*/ 6095999 w 12192000"/>
              <a:gd name="connsiteY0" fmla="*/ 0 h 1304509"/>
              <a:gd name="connsiteX1" fmla="*/ 11570550 w 12192000"/>
              <a:gd name="connsiteY1" fmla="*/ 433056 h 1304509"/>
              <a:gd name="connsiteX2" fmla="*/ 12192000 w 12192000"/>
              <a:gd name="connsiteY2" fmla="*/ 549886 h 1304509"/>
              <a:gd name="connsiteX3" fmla="*/ 12192000 w 12192000"/>
              <a:gd name="connsiteY3" fmla="*/ 1304509 h 1304509"/>
              <a:gd name="connsiteX4" fmla="*/ 0 w 12192000"/>
              <a:gd name="connsiteY4" fmla="*/ 1304509 h 1304509"/>
              <a:gd name="connsiteX5" fmla="*/ 0 w 12192000"/>
              <a:gd name="connsiteY5" fmla="*/ 549886 h 1304509"/>
              <a:gd name="connsiteX6" fmla="*/ 621449 w 12192000"/>
              <a:gd name="connsiteY6" fmla="*/ 433056 h 1304509"/>
              <a:gd name="connsiteX7" fmla="*/ 6095999 w 12192000"/>
              <a:gd name="connsiteY7" fmla="*/ 0 h 130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04509">
                <a:moveTo>
                  <a:pt x="6095999" y="0"/>
                </a:moveTo>
                <a:cubicBezTo>
                  <a:pt x="8089120" y="0"/>
                  <a:pt x="9958413" y="157560"/>
                  <a:pt x="11570550" y="433056"/>
                </a:cubicBezTo>
                <a:lnTo>
                  <a:pt x="12192000" y="549886"/>
                </a:lnTo>
                <a:lnTo>
                  <a:pt x="12192000" y="1304509"/>
                </a:lnTo>
                <a:lnTo>
                  <a:pt x="0" y="1304509"/>
                </a:lnTo>
                <a:lnTo>
                  <a:pt x="0" y="549886"/>
                </a:lnTo>
                <a:lnTo>
                  <a:pt x="621449" y="433056"/>
                </a:lnTo>
                <a:cubicBezTo>
                  <a:pt x="2233586" y="157560"/>
                  <a:pt x="4102879" y="0"/>
                  <a:pt x="6095999" y="0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4B407D2-9F18-6885-687E-0850BAB26138}"/>
              </a:ext>
            </a:extLst>
          </p:cNvPr>
          <p:cNvGrpSpPr/>
          <p:nvPr/>
        </p:nvGrpSpPr>
        <p:grpSpPr>
          <a:xfrm>
            <a:off x="11695111" y="410395"/>
            <a:ext cx="325531" cy="414452"/>
            <a:chOff x="11695111" y="410395"/>
            <a:chExt cx="325531" cy="41445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03F7C2F-EDF4-2B2D-325C-029EDE9DFF10}"/>
                </a:ext>
              </a:extLst>
            </p:cNvPr>
            <p:cNvSpPr/>
            <p:nvPr/>
          </p:nvSpPr>
          <p:spPr>
            <a:xfrm>
              <a:off x="11757117" y="449372"/>
              <a:ext cx="263525" cy="37547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87C6D11-1186-4ACD-9B54-0EB665098119}"/>
                </a:ext>
              </a:extLst>
            </p:cNvPr>
            <p:cNvSpPr/>
            <p:nvPr/>
          </p:nvSpPr>
          <p:spPr>
            <a:xfrm>
              <a:off x="11695111" y="410395"/>
              <a:ext cx="263525" cy="375475"/>
            </a:xfrm>
            <a:prstGeom prst="rect">
              <a:avLst/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F6E6CB18-8728-9B1F-DEB6-DB2434B6490B}"/>
              </a:ext>
            </a:extLst>
          </p:cNvPr>
          <p:cNvSpPr txBox="1"/>
          <p:nvPr/>
        </p:nvSpPr>
        <p:spPr>
          <a:xfrm>
            <a:off x="2007916" y="1407632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16D2A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solidFill>
                <a:srgbClr val="F16D2A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C011609-1693-760D-FAE1-8DBCE5B1C2C7}"/>
              </a:ext>
            </a:extLst>
          </p:cNvPr>
          <p:cNvSpPr txBox="1"/>
          <p:nvPr/>
        </p:nvSpPr>
        <p:spPr>
          <a:xfrm>
            <a:off x="6671035" y="2330365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肢体语言的表达</a:t>
            </a:r>
          </a:p>
        </p:txBody>
      </p:sp>
      <p:grpSp>
        <p:nvGrpSpPr>
          <p:cNvPr id="5" name="图形 41">
            <a:extLst>
              <a:ext uri="{FF2B5EF4-FFF2-40B4-BE49-F238E27FC236}">
                <a16:creationId xmlns:a16="http://schemas.microsoft.com/office/drawing/2014/main" id="{0C33DDD2-2EB7-CD4A-5307-37AA7ADC97E6}"/>
              </a:ext>
            </a:extLst>
          </p:cNvPr>
          <p:cNvGrpSpPr/>
          <p:nvPr/>
        </p:nvGrpSpPr>
        <p:grpSpPr>
          <a:xfrm>
            <a:off x="2492941" y="3471720"/>
            <a:ext cx="914104" cy="369332"/>
            <a:chOff x="3498634" y="3517424"/>
            <a:chExt cx="5058305" cy="2043741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08E16D8-F309-010F-D3DB-2CC0B1224956}"/>
                </a:ext>
              </a:extLst>
            </p:cNvPr>
            <p:cNvSpPr/>
            <p:nvPr/>
          </p:nvSpPr>
          <p:spPr>
            <a:xfrm flipV="1">
              <a:off x="3498634" y="3517424"/>
              <a:ext cx="5058305" cy="2043741"/>
            </a:xfrm>
            <a:custGeom>
              <a:avLst/>
              <a:gdLst>
                <a:gd name="connsiteX0" fmla="*/ -882 w 5058305"/>
                <a:gd name="connsiteY0" fmla="*/ 2022914 h 2043741"/>
                <a:gd name="connsiteX1" fmla="*/ -13160 w 5058305"/>
                <a:gd name="connsiteY1" fmla="*/ 1986302 h 2043741"/>
                <a:gd name="connsiteX2" fmla="*/ 5146 w 5058305"/>
                <a:gd name="connsiteY2" fmla="*/ 1958397 h 2043741"/>
                <a:gd name="connsiteX3" fmla="*/ 176149 w 5058305"/>
                <a:gd name="connsiteY3" fmla="*/ 1907721 h 2043741"/>
                <a:gd name="connsiteX4" fmla="*/ 341349 w 5058305"/>
                <a:gd name="connsiteY4" fmla="*/ 1860840 h 2043741"/>
                <a:gd name="connsiteX5" fmla="*/ 490921 w 5058305"/>
                <a:gd name="connsiteY5" fmla="*/ 1818424 h 2043741"/>
                <a:gd name="connsiteX6" fmla="*/ 584683 w 5058305"/>
                <a:gd name="connsiteY6" fmla="*/ 1791635 h 2043741"/>
                <a:gd name="connsiteX7" fmla="*/ 696304 w 5058305"/>
                <a:gd name="connsiteY7" fmla="*/ 1759265 h 2043741"/>
                <a:gd name="connsiteX8" fmla="*/ 896105 w 5058305"/>
                <a:gd name="connsiteY8" fmla="*/ 1700775 h 2043741"/>
                <a:gd name="connsiteX9" fmla="*/ 1182748 w 5058305"/>
                <a:gd name="connsiteY9" fmla="*/ 1617506 h 2043741"/>
                <a:gd name="connsiteX10" fmla="*/ 1191901 w 5058305"/>
                <a:gd name="connsiteY10" fmla="*/ 1614380 h 2043741"/>
                <a:gd name="connsiteX11" fmla="*/ 1183865 w 5058305"/>
                <a:gd name="connsiteY11" fmla="*/ 1579331 h 2043741"/>
                <a:gd name="connsiteX12" fmla="*/ 1094791 w 5058305"/>
                <a:gd name="connsiteY12" fmla="*/ 1219018 h 2043741"/>
                <a:gd name="connsiteX13" fmla="*/ 1051482 w 5058305"/>
                <a:gd name="connsiteY13" fmla="*/ 1037076 h 2043741"/>
                <a:gd name="connsiteX14" fmla="*/ 1028934 w 5058305"/>
                <a:gd name="connsiteY14" fmla="*/ 942198 h 2043741"/>
                <a:gd name="connsiteX15" fmla="*/ 1001252 w 5058305"/>
                <a:gd name="connsiteY15" fmla="*/ 827228 h 2043741"/>
                <a:gd name="connsiteX16" fmla="*/ 974240 w 5058305"/>
                <a:gd name="connsiteY16" fmla="*/ 715607 h 2043741"/>
                <a:gd name="connsiteX17" fmla="*/ 958613 w 5058305"/>
                <a:gd name="connsiteY17" fmla="*/ 648635 h 2043741"/>
                <a:gd name="connsiteX18" fmla="*/ 938745 w 5058305"/>
                <a:gd name="connsiteY18" fmla="*/ 564472 h 2043741"/>
                <a:gd name="connsiteX19" fmla="*/ 926020 w 5058305"/>
                <a:gd name="connsiteY19" fmla="*/ 522280 h 2043741"/>
                <a:gd name="connsiteX20" fmla="*/ 859717 w 5058305"/>
                <a:gd name="connsiteY20" fmla="*/ 533442 h 2043741"/>
                <a:gd name="connsiteX21" fmla="*/ 118106 w 5058305"/>
                <a:gd name="connsiteY21" fmla="*/ 669619 h 2043741"/>
                <a:gd name="connsiteX22" fmla="*/ 47785 w 5058305"/>
                <a:gd name="connsiteY22" fmla="*/ 680112 h 2043741"/>
                <a:gd name="connsiteX23" fmla="*/ 65868 w 5058305"/>
                <a:gd name="connsiteY23" fmla="*/ 671852 h 2043741"/>
                <a:gd name="connsiteX24" fmla="*/ 111409 w 5058305"/>
                <a:gd name="connsiteY24" fmla="*/ 657341 h 2043741"/>
                <a:gd name="connsiteX25" fmla="*/ 301165 w 5058305"/>
                <a:gd name="connsiteY25" fmla="*/ 598628 h 2043741"/>
                <a:gd name="connsiteX26" fmla="*/ 638261 w 5058305"/>
                <a:gd name="connsiteY26" fmla="*/ 504643 h 2043741"/>
                <a:gd name="connsiteX27" fmla="*/ 755463 w 5058305"/>
                <a:gd name="connsiteY27" fmla="*/ 473390 h 2043741"/>
                <a:gd name="connsiteX28" fmla="*/ 933164 w 5058305"/>
                <a:gd name="connsiteY28" fmla="*/ 431643 h 2043741"/>
                <a:gd name="connsiteX29" fmla="*/ 963748 w 5058305"/>
                <a:gd name="connsiteY29" fmla="*/ 436108 h 2043741"/>
                <a:gd name="connsiteX30" fmla="*/ 999243 w 5058305"/>
                <a:gd name="connsiteY30" fmla="*/ 468255 h 2043741"/>
                <a:gd name="connsiteX31" fmla="*/ 1024693 w 5058305"/>
                <a:gd name="connsiteY31" fmla="*/ 558222 h 2043741"/>
                <a:gd name="connsiteX32" fmla="*/ 1061751 w 5058305"/>
                <a:gd name="connsiteY32" fmla="*/ 708687 h 2043741"/>
                <a:gd name="connsiteX33" fmla="*/ 1091219 w 5058305"/>
                <a:gd name="connsiteY33" fmla="*/ 711366 h 2043741"/>
                <a:gd name="connsiteX34" fmla="*/ 1315131 w 5058305"/>
                <a:gd name="connsiteY34" fmla="*/ 695739 h 2043741"/>
                <a:gd name="connsiteX35" fmla="*/ 1443272 w 5058305"/>
                <a:gd name="connsiteY35" fmla="*/ 627873 h 2043741"/>
                <a:gd name="connsiteX36" fmla="*/ 1618964 w 5058305"/>
                <a:gd name="connsiteY36" fmla="*/ 500848 h 2043741"/>
                <a:gd name="connsiteX37" fmla="*/ 1684597 w 5058305"/>
                <a:gd name="connsiteY37" fmla="*/ 451512 h 2043741"/>
                <a:gd name="connsiteX38" fmla="*/ 1694866 w 5058305"/>
                <a:gd name="connsiteY38" fmla="*/ 441912 h 2043741"/>
                <a:gd name="connsiteX39" fmla="*/ 1693750 w 5058305"/>
                <a:gd name="connsiteY39" fmla="*/ 421374 h 2043741"/>
                <a:gd name="connsiteX40" fmla="*/ 1702233 w 5058305"/>
                <a:gd name="connsiteY40" fmla="*/ 328282 h 2043741"/>
                <a:gd name="connsiteX41" fmla="*/ 1758713 w 5058305"/>
                <a:gd name="connsiteY41" fmla="*/ 244566 h 2043741"/>
                <a:gd name="connsiteX42" fmla="*/ 1886184 w 5058305"/>
                <a:gd name="connsiteY42" fmla="*/ 222019 h 2043741"/>
                <a:gd name="connsiteX43" fmla="*/ 1904267 w 5058305"/>
                <a:gd name="connsiteY43" fmla="*/ 225591 h 2043741"/>
                <a:gd name="connsiteX44" fmla="*/ 1910518 w 5058305"/>
                <a:gd name="connsiteY44" fmla="*/ 212866 h 2043741"/>
                <a:gd name="connsiteX45" fmla="*/ 1945344 w 5058305"/>
                <a:gd name="connsiteY45" fmla="*/ 155939 h 2043741"/>
                <a:gd name="connsiteX46" fmla="*/ 2046919 w 5058305"/>
                <a:gd name="connsiteY46" fmla="*/ 111737 h 2043741"/>
                <a:gd name="connsiteX47" fmla="*/ 2083754 w 5058305"/>
                <a:gd name="connsiteY47" fmla="*/ 111737 h 2043741"/>
                <a:gd name="connsiteX48" fmla="*/ 2121482 w 5058305"/>
                <a:gd name="connsiteY48" fmla="*/ 97673 h 2043741"/>
                <a:gd name="connsiteX49" fmla="*/ 2194036 w 5058305"/>
                <a:gd name="connsiteY49" fmla="*/ 42979 h 2043741"/>
                <a:gd name="connsiteX50" fmla="*/ 2279537 w 5058305"/>
                <a:gd name="connsiteY50" fmla="*/ 45211 h 2043741"/>
                <a:gd name="connsiteX51" fmla="*/ 2297843 w 5058305"/>
                <a:gd name="connsiteY51" fmla="*/ 50792 h 2043741"/>
                <a:gd name="connsiteX52" fmla="*/ 2313024 w 5058305"/>
                <a:gd name="connsiteY52" fmla="*/ 35165 h 2043741"/>
                <a:gd name="connsiteX53" fmla="*/ 2468623 w 5058305"/>
                <a:gd name="connsiteY53" fmla="*/ -4349 h 2043741"/>
                <a:gd name="connsiteX54" fmla="*/ 2552339 w 5058305"/>
                <a:gd name="connsiteY54" fmla="*/ 35388 h 2043741"/>
                <a:gd name="connsiteX55" fmla="*/ 2564394 w 5058305"/>
                <a:gd name="connsiteY55" fmla="*/ 42086 h 2043741"/>
                <a:gd name="connsiteX56" fmla="*/ 2584709 w 5058305"/>
                <a:gd name="connsiteY56" fmla="*/ 31370 h 2043741"/>
                <a:gd name="connsiteX57" fmla="*/ 2732942 w 5058305"/>
                <a:gd name="connsiteY57" fmla="*/ 8822 h 2043741"/>
                <a:gd name="connsiteX58" fmla="*/ 2832508 w 5058305"/>
                <a:gd name="connsiteY58" fmla="*/ 67089 h 2043741"/>
                <a:gd name="connsiteX59" fmla="*/ 2861306 w 5058305"/>
                <a:gd name="connsiteY59" fmla="*/ 83162 h 2043741"/>
                <a:gd name="connsiteX60" fmla="*/ 2895239 w 5058305"/>
                <a:gd name="connsiteY60" fmla="*/ 81823 h 2043741"/>
                <a:gd name="connsiteX61" fmla="*/ 2938771 w 5058305"/>
                <a:gd name="connsiteY61" fmla="*/ 88297 h 2043741"/>
                <a:gd name="connsiteX62" fmla="*/ 3074056 w 5058305"/>
                <a:gd name="connsiteY62" fmla="*/ 209294 h 2043741"/>
                <a:gd name="connsiteX63" fmla="*/ 3087004 w 5058305"/>
                <a:gd name="connsiteY63" fmla="*/ 224474 h 2043741"/>
                <a:gd name="connsiteX64" fmla="*/ 3133439 w 5058305"/>
                <a:gd name="connsiteY64" fmla="*/ 221126 h 2043741"/>
                <a:gd name="connsiteX65" fmla="*/ 3250864 w 5058305"/>
                <a:gd name="connsiteY65" fmla="*/ 284080 h 2043741"/>
                <a:gd name="connsiteX66" fmla="*/ 3306898 w 5058305"/>
                <a:gd name="connsiteY66" fmla="*/ 378512 h 2043741"/>
                <a:gd name="connsiteX67" fmla="*/ 3311586 w 5058305"/>
                <a:gd name="connsiteY67" fmla="*/ 394362 h 2043741"/>
                <a:gd name="connsiteX68" fmla="*/ 3339938 w 5058305"/>
                <a:gd name="connsiteY68" fmla="*/ 396817 h 2043741"/>
                <a:gd name="connsiteX69" fmla="*/ 3478348 w 5058305"/>
                <a:gd name="connsiteY69" fmla="*/ 465353 h 2043741"/>
                <a:gd name="connsiteX70" fmla="*/ 3533042 w 5058305"/>
                <a:gd name="connsiteY70" fmla="*/ 578983 h 2043741"/>
                <a:gd name="connsiteX71" fmla="*/ 3535721 w 5058305"/>
                <a:gd name="connsiteY71" fmla="*/ 599968 h 2043741"/>
                <a:gd name="connsiteX72" fmla="*/ 3547999 w 5058305"/>
                <a:gd name="connsiteY72" fmla="*/ 608005 h 2043741"/>
                <a:gd name="connsiteX73" fmla="*/ 3610730 w 5058305"/>
                <a:gd name="connsiteY73" fmla="*/ 647518 h 2043741"/>
                <a:gd name="connsiteX74" fmla="*/ 3760303 w 5058305"/>
                <a:gd name="connsiteY74" fmla="*/ 703329 h 2043741"/>
                <a:gd name="connsiteX75" fmla="*/ 3865227 w 5058305"/>
                <a:gd name="connsiteY75" fmla="*/ 714491 h 2043741"/>
                <a:gd name="connsiteX76" fmla="*/ 3978634 w 5058305"/>
                <a:gd name="connsiteY76" fmla="*/ 722528 h 2043741"/>
                <a:gd name="connsiteX77" fmla="*/ 4013236 w 5058305"/>
                <a:gd name="connsiteY77" fmla="*/ 606219 h 2043741"/>
                <a:gd name="connsiteX78" fmla="*/ 4069047 w 5058305"/>
                <a:gd name="connsiteY78" fmla="*/ 453074 h 2043741"/>
                <a:gd name="connsiteX79" fmla="*/ 4109007 w 5058305"/>
                <a:gd name="connsiteY79" fmla="*/ 439903 h 2043741"/>
                <a:gd name="connsiteX80" fmla="*/ 4175533 w 5058305"/>
                <a:gd name="connsiteY80" fmla="*/ 453967 h 2043741"/>
                <a:gd name="connsiteX81" fmla="*/ 4232460 w 5058305"/>
                <a:gd name="connsiteY81" fmla="*/ 468925 h 2043741"/>
                <a:gd name="connsiteX82" fmla="*/ 4330240 w 5058305"/>
                <a:gd name="connsiteY82" fmla="*/ 495937 h 2043741"/>
                <a:gd name="connsiteX83" fmla="*/ 4411724 w 5058305"/>
                <a:gd name="connsiteY83" fmla="*/ 518931 h 2043741"/>
                <a:gd name="connsiteX84" fmla="*/ 4730290 w 5058305"/>
                <a:gd name="connsiteY84" fmla="*/ 612916 h 2043741"/>
                <a:gd name="connsiteX85" fmla="*/ 4948621 w 5058305"/>
                <a:gd name="connsiteY85" fmla="*/ 678772 h 2043741"/>
                <a:gd name="connsiteX86" fmla="*/ 4967373 w 5058305"/>
                <a:gd name="connsiteY86" fmla="*/ 684577 h 2043741"/>
                <a:gd name="connsiteX87" fmla="*/ 4945719 w 5058305"/>
                <a:gd name="connsiteY87" fmla="*/ 681898 h 2043741"/>
                <a:gd name="connsiteX88" fmla="*/ 4903303 w 5058305"/>
                <a:gd name="connsiteY88" fmla="*/ 676317 h 2043741"/>
                <a:gd name="connsiteX89" fmla="*/ 4754847 w 5058305"/>
                <a:gd name="connsiteY89" fmla="*/ 653992 h 2043741"/>
                <a:gd name="connsiteX90" fmla="*/ 4656620 w 5058305"/>
                <a:gd name="connsiteY90" fmla="*/ 637249 h 2043741"/>
                <a:gd name="connsiteX91" fmla="*/ 4578485 w 5058305"/>
                <a:gd name="connsiteY91" fmla="*/ 622962 h 2043741"/>
                <a:gd name="connsiteX92" fmla="*/ 4447889 w 5058305"/>
                <a:gd name="connsiteY92" fmla="*/ 598405 h 2043741"/>
                <a:gd name="connsiteX93" fmla="*/ 4119276 w 5058305"/>
                <a:gd name="connsiteY93" fmla="*/ 525628 h 2043741"/>
                <a:gd name="connsiteX94" fmla="*/ 4115258 w 5058305"/>
                <a:gd name="connsiteY94" fmla="*/ 528307 h 2043741"/>
                <a:gd name="connsiteX95" fmla="*/ 4101863 w 5058305"/>
                <a:gd name="connsiteY95" fmla="*/ 582555 h 2043741"/>
                <a:gd name="connsiteX96" fmla="*/ 4081771 w 5058305"/>
                <a:gd name="connsiteY96" fmla="*/ 658681 h 2043741"/>
                <a:gd name="connsiteX97" fmla="*/ 4062796 w 5058305"/>
                <a:gd name="connsiteY97" fmla="*/ 731234 h 2043741"/>
                <a:gd name="connsiteX98" fmla="*/ 4036900 w 5058305"/>
                <a:gd name="connsiteY98" fmla="*/ 830577 h 2043741"/>
                <a:gd name="connsiteX99" fmla="*/ 3953407 w 5058305"/>
                <a:gd name="connsiteY99" fmla="*/ 1150930 h 2043741"/>
                <a:gd name="connsiteX100" fmla="*/ 3939120 w 5058305"/>
                <a:gd name="connsiteY100" fmla="*/ 1205624 h 2043741"/>
                <a:gd name="connsiteX101" fmla="*/ 3880854 w 5058305"/>
                <a:gd name="connsiteY101" fmla="*/ 1426634 h 2043741"/>
                <a:gd name="connsiteX102" fmla="*/ 3861655 w 5058305"/>
                <a:gd name="connsiteY102" fmla="*/ 1498071 h 2043741"/>
                <a:gd name="connsiteX103" fmla="*/ 3844912 w 5058305"/>
                <a:gd name="connsiteY103" fmla="*/ 1560133 h 2043741"/>
                <a:gd name="connsiteX104" fmla="*/ 3836205 w 5058305"/>
                <a:gd name="connsiteY104" fmla="*/ 1592949 h 2043741"/>
                <a:gd name="connsiteX105" fmla="*/ 3918805 w 5058305"/>
                <a:gd name="connsiteY105" fmla="*/ 1618399 h 2043741"/>
                <a:gd name="connsiteX106" fmla="*/ 4043820 w 5058305"/>
                <a:gd name="connsiteY106" fmla="*/ 1655010 h 2043741"/>
                <a:gd name="connsiteX107" fmla="*/ 4186695 w 5058305"/>
                <a:gd name="connsiteY107" fmla="*/ 1697873 h 2043741"/>
                <a:gd name="connsiteX108" fmla="*/ 4287154 w 5058305"/>
                <a:gd name="connsiteY108" fmla="*/ 1728011 h 2043741"/>
                <a:gd name="connsiteX109" fmla="*/ 4498118 w 5058305"/>
                <a:gd name="connsiteY109" fmla="*/ 1789179 h 2043741"/>
                <a:gd name="connsiteX110" fmla="*/ 4844144 w 5058305"/>
                <a:gd name="connsiteY110" fmla="*/ 1888745 h 2043741"/>
                <a:gd name="connsiteX111" fmla="*/ 4959113 w 5058305"/>
                <a:gd name="connsiteY111" fmla="*/ 1923348 h 2043741"/>
                <a:gd name="connsiteX112" fmla="*/ 5037025 w 5058305"/>
                <a:gd name="connsiteY112" fmla="*/ 1948797 h 2043741"/>
                <a:gd name="connsiteX113" fmla="*/ 5043499 w 5058305"/>
                <a:gd name="connsiteY113" fmla="*/ 1978712 h 2043741"/>
                <a:gd name="connsiteX114" fmla="*/ 4997288 w 5058305"/>
                <a:gd name="connsiteY114" fmla="*/ 2013761 h 2043741"/>
                <a:gd name="connsiteX115" fmla="*/ 4685642 w 5058305"/>
                <a:gd name="connsiteY115" fmla="*/ 1927812 h 2043741"/>
                <a:gd name="connsiteX116" fmla="*/ 4584067 w 5058305"/>
                <a:gd name="connsiteY116" fmla="*/ 1898791 h 2043741"/>
                <a:gd name="connsiteX117" fmla="*/ 4484724 w 5058305"/>
                <a:gd name="connsiteY117" fmla="*/ 1870886 h 2043741"/>
                <a:gd name="connsiteX118" fmla="*/ 4421100 w 5058305"/>
                <a:gd name="connsiteY118" fmla="*/ 1853026 h 2043741"/>
                <a:gd name="connsiteX119" fmla="*/ 4214601 w 5058305"/>
                <a:gd name="connsiteY119" fmla="*/ 1794314 h 2043741"/>
                <a:gd name="connsiteX120" fmla="*/ 4144279 w 5058305"/>
                <a:gd name="connsiteY120" fmla="*/ 1773775 h 2043741"/>
                <a:gd name="connsiteX121" fmla="*/ 3789547 w 5058305"/>
                <a:gd name="connsiteY121" fmla="*/ 1666396 h 2043741"/>
                <a:gd name="connsiteX122" fmla="*/ 3760303 w 5058305"/>
                <a:gd name="connsiteY122" fmla="*/ 1580671 h 2043741"/>
                <a:gd name="connsiteX123" fmla="*/ 3766777 w 5058305"/>
                <a:gd name="connsiteY123" fmla="*/ 1542496 h 2043741"/>
                <a:gd name="connsiteX124" fmla="*/ 3602917 w 5058305"/>
                <a:gd name="connsiteY124" fmla="*/ 1523744 h 2043741"/>
                <a:gd name="connsiteX125" fmla="*/ 3503797 w 5058305"/>
                <a:gd name="connsiteY125" fmla="*/ 1513698 h 2043741"/>
                <a:gd name="connsiteX126" fmla="*/ 3425663 w 5058305"/>
                <a:gd name="connsiteY126" fmla="*/ 1507001 h 2043741"/>
                <a:gd name="connsiteX127" fmla="*/ 3289262 w 5058305"/>
                <a:gd name="connsiteY127" fmla="*/ 1575090 h 2043741"/>
                <a:gd name="connsiteX128" fmla="*/ 2912652 w 5058305"/>
                <a:gd name="connsiteY128" fmla="*/ 1821326 h 2043741"/>
                <a:gd name="connsiteX129" fmla="*/ 2734505 w 5058305"/>
                <a:gd name="connsiteY129" fmla="*/ 1829586 h 2043741"/>
                <a:gd name="connsiteX130" fmla="*/ 2582700 w 5058305"/>
                <a:gd name="connsiteY130" fmla="*/ 1822889 h 2043741"/>
                <a:gd name="connsiteX131" fmla="*/ 2371736 w 5058305"/>
                <a:gd name="connsiteY131" fmla="*/ 1812843 h 2043741"/>
                <a:gd name="connsiteX132" fmla="*/ 2281323 w 5058305"/>
                <a:gd name="connsiteY132" fmla="*/ 1808378 h 2043741"/>
                <a:gd name="connsiteX133" fmla="*/ 2209886 w 5058305"/>
                <a:gd name="connsiteY133" fmla="*/ 1803690 h 2043741"/>
                <a:gd name="connsiteX134" fmla="*/ 2133983 w 5058305"/>
                <a:gd name="connsiteY134" fmla="*/ 1779580 h 2043741"/>
                <a:gd name="connsiteX135" fmla="*/ 2100497 w 5058305"/>
                <a:gd name="connsiteY135" fmla="*/ 1761497 h 2043741"/>
                <a:gd name="connsiteX136" fmla="*/ 1982179 w 5058305"/>
                <a:gd name="connsiteY136" fmla="*/ 1697873 h 2043741"/>
                <a:gd name="connsiteX137" fmla="*/ 1786842 w 5058305"/>
                <a:gd name="connsiteY137" fmla="*/ 1596075 h 2043741"/>
                <a:gd name="connsiteX138" fmla="*/ 1735496 w 5058305"/>
                <a:gd name="connsiteY138" fmla="*/ 1587815 h 2043741"/>
                <a:gd name="connsiteX139" fmla="*/ 1664059 w 5058305"/>
                <a:gd name="connsiteY139" fmla="*/ 1589377 h 2043741"/>
                <a:gd name="connsiteX140" fmla="*/ 1390810 w 5058305"/>
                <a:gd name="connsiteY140" fmla="*/ 1605227 h 2043741"/>
                <a:gd name="connsiteX141" fmla="*/ 1271822 w 5058305"/>
                <a:gd name="connsiteY141" fmla="*/ 1612818 h 2043741"/>
                <a:gd name="connsiteX142" fmla="*/ 1269813 w 5058305"/>
                <a:gd name="connsiteY142" fmla="*/ 1627328 h 2043741"/>
                <a:gd name="connsiteX143" fmla="*/ 1236326 w 5058305"/>
                <a:gd name="connsiteY143" fmla="*/ 1688274 h 2043741"/>
                <a:gd name="connsiteX144" fmla="*/ 1150601 w 5058305"/>
                <a:gd name="connsiteY144" fmla="*/ 1714616 h 2043741"/>
                <a:gd name="connsiteX145" fmla="*/ 1025586 w 5058305"/>
                <a:gd name="connsiteY145" fmla="*/ 1750112 h 2043741"/>
                <a:gd name="connsiteX146" fmla="*/ 950800 w 5058305"/>
                <a:gd name="connsiteY146" fmla="*/ 1772659 h 2043741"/>
                <a:gd name="connsiteX147" fmla="*/ 901686 w 5058305"/>
                <a:gd name="connsiteY147" fmla="*/ 1787393 h 2043741"/>
                <a:gd name="connsiteX148" fmla="*/ 729790 w 5058305"/>
                <a:gd name="connsiteY148" fmla="*/ 1837846 h 2043741"/>
                <a:gd name="connsiteX149" fmla="*/ 465248 w 5058305"/>
                <a:gd name="connsiteY149" fmla="*/ 1912185 h 2043741"/>
                <a:gd name="connsiteX150" fmla="*/ 341349 w 5058305"/>
                <a:gd name="connsiteY150" fmla="*/ 1946788 h 2043741"/>
                <a:gd name="connsiteX151" fmla="*/ 278841 w 5058305"/>
                <a:gd name="connsiteY151" fmla="*/ 1963308 h 2043741"/>
                <a:gd name="connsiteX152" fmla="*/ 217449 w 5058305"/>
                <a:gd name="connsiteY152" fmla="*/ 1979381 h 2043741"/>
                <a:gd name="connsiteX153" fmla="*/ 21889 w 5058305"/>
                <a:gd name="connsiteY153" fmla="*/ 2028718 h 2043741"/>
                <a:gd name="connsiteX154" fmla="*/ -882 w 5058305"/>
                <a:gd name="connsiteY154" fmla="*/ 2022914 h 2043741"/>
                <a:gd name="connsiteX155" fmla="*/ 2886310 w 5058305"/>
                <a:gd name="connsiteY155" fmla="*/ 1745870 h 2043741"/>
                <a:gd name="connsiteX156" fmla="*/ 2985652 w 5058305"/>
                <a:gd name="connsiteY156" fmla="*/ 1689167 h 2043741"/>
                <a:gd name="connsiteX157" fmla="*/ 3222289 w 5058305"/>
                <a:gd name="connsiteY157" fmla="*/ 1528209 h 2043741"/>
                <a:gd name="connsiteX158" fmla="*/ 3388604 w 5058305"/>
                <a:gd name="connsiteY158" fmla="*/ 1429982 h 2043741"/>
                <a:gd name="connsiteX159" fmla="*/ 3472320 w 5058305"/>
                <a:gd name="connsiteY159" fmla="*/ 1428866 h 2043741"/>
                <a:gd name="connsiteX160" fmla="*/ 3568314 w 5058305"/>
                <a:gd name="connsiteY160" fmla="*/ 1437796 h 2043741"/>
                <a:gd name="connsiteX161" fmla="*/ 3684400 w 5058305"/>
                <a:gd name="connsiteY161" fmla="*/ 1449181 h 2043741"/>
                <a:gd name="connsiteX162" fmla="*/ 3777716 w 5058305"/>
                <a:gd name="connsiteY162" fmla="*/ 1456548 h 2043741"/>
                <a:gd name="connsiteX163" fmla="*/ 3784413 w 5058305"/>
                <a:gd name="connsiteY163" fmla="*/ 1450297 h 2043741"/>
                <a:gd name="connsiteX164" fmla="*/ 3817229 w 5058305"/>
                <a:gd name="connsiteY164" fmla="*/ 1337337 h 2043741"/>
                <a:gd name="connsiteX165" fmla="*/ 3902062 w 5058305"/>
                <a:gd name="connsiteY165" fmla="*/ 1029263 h 2043741"/>
                <a:gd name="connsiteX166" fmla="*/ 3921930 w 5058305"/>
                <a:gd name="connsiteY166" fmla="*/ 957825 h 2043741"/>
                <a:gd name="connsiteX167" fmla="*/ 3945594 w 5058305"/>
                <a:gd name="connsiteY167" fmla="*/ 868751 h 2043741"/>
                <a:gd name="connsiteX168" fmla="*/ 3961221 w 5058305"/>
                <a:gd name="connsiteY168" fmla="*/ 806913 h 2043741"/>
                <a:gd name="connsiteX169" fmla="*/ 3954077 w 5058305"/>
                <a:gd name="connsiteY169" fmla="*/ 802672 h 2043741"/>
                <a:gd name="connsiteX170" fmla="*/ 3792450 w 5058305"/>
                <a:gd name="connsiteY170" fmla="*/ 788161 h 2043741"/>
                <a:gd name="connsiteX171" fmla="*/ 3584388 w 5058305"/>
                <a:gd name="connsiteY171" fmla="*/ 721635 h 2043741"/>
                <a:gd name="connsiteX172" fmla="*/ 3500895 w 5058305"/>
                <a:gd name="connsiteY172" fmla="*/ 670289 h 2043741"/>
                <a:gd name="connsiteX173" fmla="*/ 3487724 w 5058305"/>
                <a:gd name="connsiteY173" fmla="*/ 681674 h 2043741"/>
                <a:gd name="connsiteX174" fmla="*/ 3437048 w 5058305"/>
                <a:gd name="connsiteY174" fmla="*/ 772534 h 2043741"/>
                <a:gd name="connsiteX175" fmla="*/ 3400213 w 5058305"/>
                <a:gd name="connsiteY175" fmla="*/ 833926 h 2043741"/>
                <a:gd name="connsiteX176" fmla="*/ 3228986 w 5058305"/>
                <a:gd name="connsiteY176" fmla="*/ 1028146 h 2043741"/>
                <a:gd name="connsiteX177" fmla="*/ 3089237 w 5058305"/>
                <a:gd name="connsiteY177" fmla="*/ 1146242 h 2043741"/>
                <a:gd name="connsiteX178" fmla="*/ 2964221 w 5058305"/>
                <a:gd name="connsiteY178" fmla="*/ 1254067 h 2043741"/>
                <a:gd name="connsiteX179" fmla="*/ 2820453 w 5058305"/>
                <a:gd name="connsiteY179" fmla="*/ 1377074 h 2043741"/>
                <a:gd name="connsiteX180" fmla="*/ 2740086 w 5058305"/>
                <a:gd name="connsiteY180" fmla="*/ 1455432 h 2043741"/>
                <a:gd name="connsiteX181" fmla="*/ 2744774 w 5058305"/>
                <a:gd name="connsiteY181" fmla="*/ 1457888 h 2043741"/>
                <a:gd name="connsiteX182" fmla="*/ 2755936 w 5058305"/>
                <a:gd name="connsiteY182" fmla="*/ 1464362 h 2043741"/>
                <a:gd name="connsiteX183" fmla="*/ 2762410 w 5058305"/>
                <a:gd name="connsiteY183" fmla="*/ 1482891 h 2043741"/>
                <a:gd name="connsiteX184" fmla="*/ 2756829 w 5058305"/>
                <a:gd name="connsiteY184" fmla="*/ 1500750 h 2043741"/>
                <a:gd name="connsiteX185" fmla="*/ 2724905 w 5058305"/>
                <a:gd name="connsiteY185" fmla="*/ 1506108 h 2043741"/>
                <a:gd name="connsiteX186" fmla="*/ 2626232 w 5058305"/>
                <a:gd name="connsiteY186" fmla="*/ 1481328 h 2043741"/>
                <a:gd name="connsiteX187" fmla="*/ 2542740 w 5058305"/>
                <a:gd name="connsiteY187" fmla="*/ 1498964 h 2043741"/>
                <a:gd name="connsiteX188" fmla="*/ 2512602 w 5058305"/>
                <a:gd name="connsiteY188" fmla="*/ 1508787 h 2043741"/>
                <a:gd name="connsiteX189" fmla="*/ 2492734 w 5058305"/>
                <a:gd name="connsiteY189" fmla="*/ 1489142 h 2043741"/>
                <a:gd name="connsiteX190" fmla="*/ 2328651 w 5058305"/>
                <a:gd name="connsiteY190" fmla="*/ 1365242 h 2043741"/>
                <a:gd name="connsiteX191" fmla="*/ 2179078 w 5058305"/>
                <a:gd name="connsiteY191" fmla="*/ 1373502 h 2043741"/>
                <a:gd name="connsiteX192" fmla="*/ 2189124 w 5058305"/>
                <a:gd name="connsiteY192" fmla="*/ 1401854 h 2043741"/>
                <a:gd name="connsiteX193" fmla="*/ 2249400 w 5058305"/>
                <a:gd name="connsiteY193" fmla="*/ 1463245 h 2043741"/>
                <a:gd name="connsiteX194" fmla="*/ 2362807 w 5058305"/>
                <a:gd name="connsiteY194" fmla="*/ 1645411 h 2043741"/>
                <a:gd name="connsiteX195" fmla="*/ 2395623 w 5058305"/>
                <a:gd name="connsiteY195" fmla="*/ 1707472 h 2043741"/>
                <a:gd name="connsiteX196" fmla="*/ 2410580 w 5058305"/>
                <a:gd name="connsiteY196" fmla="*/ 1729127 h 2043741"/>
                <a:gd name="connsiteX197" fmla="*/ 2570422 w 5058305"/>
                <a:gd name="connsiteY197" fmla="*/ 1740289 h 2043741"/>
                <a:gd name="connsiteX198" fmla="*/ 2707716 w 5058305"/>
                <a:gd name="connsiteY198" fmla="*/ 1746763 h 2043741"/>
                <a:gd name="connsiteX199" fmla="*/ 2817328 w 5058305"/>
                <a:gd name="connsiteY199" fmla="*/ 1750112 h 2043741"/>
                <a:gd name="connsiteX200" fmla="*/ 2886310 w 5058305"/>
                <a:gd name="connsiteY200" fmla="*/ 1745870 h 2043741"/>
                <a:gd name="connsiteX201" fmla="*/ 2309898 w 5058305"/>
                <a:gd name="connsiteY201" fmla="*/ 1716402 h 2043741"/>
                <a:gd name="connsiteX202" fmla="*/ 2225513 w 5058305"/>
                <a:gd name="connsiteY202" fmla="*/ 1558347 h 2043741"/>
                <a:gd name="connsiteX203" fmla="*/ 2133314 w 5058305"/>
                <a:gd name="connsiteY203" fmla="*/ 1432438 h 2043741"/>
                <a:gd name="connsiteX204" fmla="*/ 2110096 w 5058305"/>
                <a:gd name="connsiteY204" fmla="*/ 1379976 h 2043741"/>
                <a:gd name="connsiteX205" fmla="*/ 2129519 w 5058305"/>
                <a:gd name="connsiteY205" fmla="*/ 1330863 h 2043741"/>
                <a:gd name="connsiteX206" fmla="*/ 2270831 w 5058305"/>
                <a:gd name="connsiteY206" fmla="*/ 1274829 h 2043741"/>
                <a:gd name="connsiteX207" fmla="*/ 2508361 w 5058305"/>
                <a:gd name="connsiteY207" fmla="*/ 1397166 h 2043741"/>
                <a:gd name="connsiteX208" fmla="*/ 2536266 w 5058305"/>
                <a:gd name="connsiteY208" fmla="*/ 1415918 h 2043741"/>
                <a:gd name="connsiteX209" fmla="*/ 2641859 w 5058305"/>
                <a:gd name="connsiteY209" fmla="*/ 1409221 h 2043741"/>
                <a:gd name="connsiteX210" fmla="*/ 2663291 w 5058305"/>
                <a:gd name="connsiteY210" fmla="*/ 1411676 h 2043741"/>
                <a:gd name="connsiteX211" fmla="*/ 2680704 w 5058305"/>
                <a:gd name="connsiteY211" fmla="*/ 1397612 h 2043741"/>
                <a:gd name="connsiteX212" fmla="*/ 2719548 w 5058305"/>
                <a:gd name="connsiteY212" fmla="*/ 1364349 h 2043741"/>
                <a:gd name="connsiteX213" fmla="*/ 2830499 w 5058305"/>
                <a:gd name="connsiteY213" fmla="*/ 1268132 h 2043741"/>
                <a:gd name="connsiteX214" fmla="*/ 2885417 w 5058305"/>
                <a:gd name="connsiteY214" fmla="*/ 1221474 h 2043741"/>
                <a:gd name="connsiteX215" fmla="*/ 2988554 w 5058305"/>
                <a:gd name="connsiteY215" fmla="*/ 1131508 h 2043741"/>
                <a:gd name="connsiteX216" fmla="*/ 3049276 w 5058305"/>
                <a:gd name="connsiteY216" fmla="*/ 1079492 h 2043741"/>
                <a:gd name="connsiteX217" fmla="*/ 3087004 w 5058305"/>
                <a:gd name="connsiteY217" fmla="*/ 1047792 h 2043741"/>
                <a:gd name="connsiteX218" fmla="*/ 3109329 w 5058305"/>
                <a:gd name="connsiteY218" fmla="*/ 1029263 h 2043741"/>
                <a:gd name="connsiteX219" fmla="*/ 3142815 w 5058305"/>
                <a:gd name="connsiteY219" fmla="*/ 1001357 h 2043741"/>
                <a:gd name="connsiteX220" fmla="*/ 3272519 w 5058305"/>
                <a:gd name="connsiteY220" fmla="*/ 889290 h 2043741"/>
                <a:gd name="connsiteX221" fmla="*/ 3305335 w 5058305"/>
                <a:gd name="connsiteY221" fmla="*/ 851562 h 2043741"/>
                <a:gd name="connsiteX222" fmla="*/ 3383470 w 5058305"/>
                <a:gd name="connsiteY222" fmla="*/ 716724 h 2043741"/>
                <a:gd name="connsiteX223" fmla="*/ 3439280 w 5058305"/>
                <a:gd name="connsiteY223" fmla="*/ 622292 h 2043741"/>
                <a:gd name="connsiteX224" fmla="*/ 3447987 w 5058305"/>
                <a:gd name="connsiteY224" fmla="*/ 573625 h 2043741"/>
                <a:gd name="connsiteX225" fmla="*/ 3387488 w 5058305"/>
                <a:gd name="connsiteY225" fmla="*/ 492588 h 2043741"/>
                <a:gd name="connsiteX226" fmla="*/ 3273412 w 5058305"/>
                <a:gd name="connsiteY226" fmla="*/ 501741 h 2043741"/>
                <a:gd name="connsiteX227" fmla="*/ 3213359 w 5058305"/>
                <a:gd name="connsiteY227" fmla="*/ 554873 h 2043741"/>
                <a:gd name="connsiteX228" fmla="*/ 3149512 w 5058305"/>
                <a:gd name="connsiteY228" fmla="*/ 611800 h 2043741"/>
                <a:gd name="connsiteX229" fmla="*/ 3087228 w 5058305"/>
                <a:gd name="connsiteY229" fmla="*/ 668726 h 2043741"/>
                <a:gd name="connsiteX230" fmla="*/ 3020032 w 5058305"/>
                <a:gd name="connsiteY230" fmla="*/ 730118 h 2043741"/>
                <a:gd name="connsiteX231" fmla="*/ 2960872 w 5058305"/>
                <a:gd name="connsiteY231" fmla="*/ 783696 h 2043741"/>
                <a:gd name="connsiteX232" fmla="*/ 2818444 w 5058305"/>
                <a:gd name="connsiteY232" fmla="*/ 908042 h 2043741"/>
                <a:gd name="connsiteX233" fmla="*/ 2792994 w 5058305"/>
                <a:gd name="connsiteY233" fmla="*/ 877458 h 2043741"/>
                <a:gd name="connsiteX234" fmla="*/ 2923814 w 5058305"/>
                <a:gd name="connsiteY234" fmla="*/ 732350 h 2043741"/>
                <a:gd name="connsiteX235" fmla="*/ 2992350 w 5058305"/>
                <a:gd name="connsiteY235" fmla="*/ 665378 h 2043741"/>
                <a:gd name="connsiteX236" fmla="*/ 3104417 w 5058305"/>
                <a:gd name="connsiteY236" fmla="*/ 561347 h 2043741"/>
                <a:gd name="connsiteX237" fmla="*/ 3226084 w 5058305"/>
                <a:gd name="connsiteY237" fmla="*/ 426732 h 2043741"/>
                <a:gd name="connsiteX238" fmla="*/ 3174738 w 5058305"/>
                <a:gd name="connsiteY238" fmla="*/ 322255 h 2043741"/>
                <a:gd name="connsiteX239" fmla="*/ 3059769 w 5058305"/>
                <a:gd name="connsiteY239" fmla="*/ 306851 h 2043741"/>
                <a:gd name="connsiteX240" fmla="*/ 3001279 w 5058305"/>
                <a:gd name="connsiteY240" fmla="*/ 358643 h 2043741"/>
                <a:gd name="connsiteX241" fmla="*/ 2927609 w 5058305"/>
                <a:gd name="connsiteY241" fmla="*/ 425169 h 2043741"/>
                <a:gd name="connsiteX242" fmla="*/ 2881845 w 5058305"/>
                <a:gd name="connsiteY242" fmla="*/ 465576 h 2043741"/>
                <a:gd name="connsiteX243" fmla="*/ 2749909 w 5058305"/>
                <a:gd name="connsiteY243" fmla="*/ 580769 h 2043741"/>
                <a:gd name="connsiteX244" fmla="*/ 2688294 w 5058305"/>
                <a:gd name="connsiteY244" fmla="*/ 610460 h 2043741"/>
                <a:gd name="connsiteX245" fmla="*/ 2691642 w 5058305"/>
                <a:gd name="connsiteY245" fmla="*/ 589029 h 2043741"/>
                <a:gd name="connsiteX246" fmla="*/ 2719994 w 5058305"/>
                <a:gd name="connsiteY246" fmla="*/ 555766 h 2043741"/>
                <a:gd name="connsiteX247" fmla="*/ 2839205 w 5058305"/>
                <a:gd name="connsiteY247" fmla="*/ 426509 h 2043741"/>
                <a:gd name="connsiteX248" fmla="*/ 2996814 w 5058305"/>
                <a:gd name="connsiteY248" fmla="*/ 265551 h 2043741"/>
                <a:gd name="connsiteX249" fmla="*/ 2992573 w 5058305"/>
                <a:gd name="connsiteY249" fmla="*/ 224028 h 2043741"/>
                <a:gd name="connsiteX250" fmla="*/ 2926270 w 5058305"/>
                <a:gd name="connsiteY250" fmla="*/ 168441 h 2043741"/>
                <a:gd name="connsiteX251" fmla="*/ 2887426 w 5058305"/>
                <a:gd name="connsiteY251" fmla="*/ 163529 h 2043741"/>
                <a:gd name="connsiteX252" fmla="*/ 2851707 w 5058305"/>
                <a:gd name="connsiteY252" fmla="*/ 171343 h 2043741"/>
                <a:gd name="connsiteX253" fmla="*/ 2752811 w 5058305"/>
                <a:gd name="connsiteY253" fmla="*/ 252603 h 2043741"/>
                <a:gd name="connsiteX254" fmla="*/ 2605024 w 5058305"/>
                <a:gd name="connsiteY254" fmla="*/ 387665 h 2043741"/>
                <a:gd name="connsiteX255" fmla="*/ 2572208 w 5058305"/>
                <a:gd name="connsiteY255" fmla="*/ 400836 h 2043741"/>
                <a:gd name="connsiteX256" fmla="*/ 2563501 w 5058305"/>
                <a:gd name="connsiteY256" fmla="*/ 361099 h 2043741"/>
                <a:gd name="connsiteX257" fmla="*/ 2640297 w 5058305"/>
                <a:gd name="connsiteY257" fmla="*/ 283634 h 2043741"/>
                <a:gd name="connsiteX258" fmla="*/ 2714413 w 5058305"/>
                <a:gd name="connsiteY258" fmla="*/ 209964 h 2043741"/>
                <a:gd name="connsiteX259" fmla="*/ 2775581 w 5058305"/>
                <a:gd name="connsiteY259" fmla="*/ 136517 h 2043741"/>
                <a:gd name="connsiteX260" fmla="*/ 2724459 w 5058305"/>
                <a:gd name="connsiteY260" fmla="*/ 87627 h 2043741"/>
                <a:gd name="connsiteX261" fmla="*/ 2680927 w 5058305"/>
                <a:gd name="connsiteY261" fmla="*/ 79367 h 2043741"/>
                <a:gd name="connsiteX262" fmla="*/ 2602122 w 5058305"/>
                <a:gd name="connsiteY262" fmla="*/ 108165 h 2043741"/>
                <a:gd name="connsiteX263" fmla="*/ 2496082 w 5058305"/>
                <a:gd name="connsiteY263" fmla="*/ 193667 h 2043741"/>
                <a:gd name="connsiteX264" fmla="*/ 2493403 w 5058305"/>
                <a:gd name="connsiteY264" fmla="*/ 210187 h 2043741"/>
                <a:gd name="connsiteX265" fmla="*/ 2492734 w 5058305"/>
                <a:gd name="connsiteY265" fmla="*/ 272025 h 2043741"/>
                <a:gd name="connsiteX266" fmla="*/ 2436477 w 5058305"/>
                <a:gd name="connsiteY266" fmla="*/ 336765 h 2043741"/>
                <a:gd name="connsiteX267" fmla="*/ 2413259 w 5058305"/>
                <a:gd name="connsiteY267" fmla="*/ 369135 h 2043741"/>
                <a:gd name="connsiteX268" fmla="*/ 2274403 w 5058305"/>
                <a:gd name="connsiteY268" fmla="*/ 538130 h 2043741"/>
                <a:gd name="connsiteX269" fmla="*/ 2210555 w 5058305"/>
                <a:gd name="connsiteY269" fmla="*/ 522949 h 2043741"/>
                <a:gd name="connsiteX270" fmla="*/ 2196045 w 5058305"/>
                <a:gd name="connsiteY270" fmla="*/ 516475 h 2043741"/>
                <a:gd name="connsiteX271" fmla="*/ 2190910 w 5058305"/>
                <a:gd name="connsiteY271" fmla="*/ 532325 h 2043741"/>
                <a:gd name="connsiteX272" fmla="*/ 2134653 w 5058305"/>
                <a:gd name="connsiteY272" fmla="*/ 619836 h 2043741"/>
                <a:gd name="connsiteX273" fmla="*/ 2026827 w 5058305"/>
                <a:gd name="connsiteY273" fmla="*/ 663815 h 2043741"/>
                <a:gd name="connsiteX274" fmla="*/ 1922573 w 5058305"/>
                <a:gd name="connsiteY274" fmla="*/ 624524 h 2043741"/>
                <a:gd name="connsiteX275" fmla="*/ 1807157 w 5058305"/>
                <a:gd name="connsiteY275" fmla="*/ 530763 h 2043741"/>
                <a:gd name="connsiteX276" fmla="*/ 1770099 w 5058305"/>
                <a:gd name="connsiteY276" fmla="*/ 500179 h 2043741"/>
                <a:gd name="connsiteX277" fmla="*/ 1741970 w 5058305"/>
                <a:gd name="connsiteY277" fmla="*/ 514689 h 2043741"/>
                <a:gd name="connsiteX278" fmla="*/ 1483232 w 5058305"/>
                <a:gd name="connsiteY278" fmla="*/ 700427 h 2043741"/>
                <a:gd name="connsiteX279" fmla="*/ 1300620 w 5058305"/>
                <a:gd name="connsiteY279" fmla="*/ 778115 h 2043741"/>
                <a:gd name="connsiteX280" fmla="*/ 1092335 w 5058305"/>
                <a:gd name="connsiteY280" fmla="*/ 792626 h 2043741"/>
                <a:gd name="connsiteX281" fmla="*/ 1085861 w 5058305"/>
                <a:gd name="connsiteY281" fmla="*/ 798430 h 2043741"/>
                <a:gd name="connsiteX282" fmla="*/ 1129393 w 5058305"/>
                <a:gd name="connsiteY282" fmla="*/ 990195 h 2043741"/>
                <a:gd name="connsiteX283" fmla="*/ 1163103 w 5058305"/>
                <a:gd name="connsiteY283" fmla="*/ 1133070 h 2043741"/>
                <a:gd name="connsiteX284" fmla="*/ 1189669 w 5058305"/>
                <a:gd name="connsiteY284" fmla="*/ 1243575 h 2043741"/>
                <a:gd name="connsiteX285" fmla="*/ 1214226 w 5058305"/>
                <a:gd name="connsiteY285" fmla="*/ 1341802 h 2043741"/>
                <a:gd name="connsiteX286" fmla="*/ 1228736 w 5058305"/>
                <a:gd name="connsiteY286" fmla="*/ 1398728 h 2043741"/>
                <a:gd name="connsiteX287" fmla="*/ 1246372 w 5058305"/>
                <a:gd name="connsiteY287" fmla="*/ 1466817 h 2043741"/>
                <a:gd name="connsiteX288" fmla="*/ 1260660 w 5058305"/>
                <a:gd name="connsiteY288" fmla="*/ 1519279 h 2043741"/>
                <a:gd name="connsiteX289" fmla="*/ 1274724 w 5058305"/>
                <a:gd name="connsiteY289" fmla="*/ 1528879 h 2043741"/>
                <a:gd name="connsiteX290" fmla="*/ 1527881 w 5058305"/>
                <a:gd name="connsiteY290" fmla="*/ 1514591 h 2043741"/>
                <a:gd name="connsiteX291" fmla="*/ 1697768 w 5058305"/>
                <a:gd name="connsiteY291" fmla="*/ 1505438 h 2043741"/>
                <a:gd name="connsiteX292" fmla="*/ 1769206 w 5058305"/>
                <a:gd name="connsiteY292" fmla="*/ 1509233 h 2043741"/>
                <a:gd name="connsiteX293" fmla="*/ 1879710 w 5058305"/>
                <a:gd name="connsiteY293" fmla="*/ 1553435 h 2043741"/>
                <a:gd name="connsiteX294" fmla="*/ 2136216 w 5058305"/>
                <a:gd name="connsiteY294" fmla="*/ 1690059 h 2043741"/>
                <a:gd name="connsiteX295" fmla="*/ 2214351 w 5058305"/>
                <a:gd name="connsiteY295" fmla="*/ 1724662 h 2043741"/>
                <a:gd name="connsiteX296" fmla="*/ 2263464 w 5058305"/>
                <a:gd name="connsiteY296" fmla="*/ 1728011 h 2043741"/>
                <a:gd name="connsiteX297" fmla="*/ 2308559 w 5058305"/>
                <a:gd name="connsiteY297" fmla="*/ 1729797 h 2043741"/>
                <a:gd name="connsiteX298" fmla="*/ 2315703 w 5058305"/>
                <a:gd name="connsiteY298" fmla="*/ 1730243 h 2043741"/>
                <a:gd name="connsiteX299" fmla="*/ 2309898 w 5058305"/>
                <a:gd name="connsiteY299" fmla="*/ 1716402 h 2043741"/>
                <a:gd name="connsiteX300" fmla="*/ 2069243 w 5058305"/>
                <a:gd name="connsiteY300" fmla="*/ 576527 h 2043741"/>
                <a:gd name="connsiteX301" fmla="*/ 2115678 w 5058305"/>
                <a:gd name="connsiteY301" fmla="*/ 531879 h 2043741"/>
                <a:gd name="connsiteX302" fmla="*/ 2117240 w 5058305"/>
                <a:gd name="connsiteY302" fmla="*/ 484328 h 2043741"/>
                <a:gd name="connsiteX303" fmla="*/ 2039552 w 5058305"/>
                <a:gd name="connsiteY303" fmla="*/ 409765 h 2043741"/>
                <a:gd name="connsiteX304" fmla="*/ 1940879 w 5058305"/>
                <a:gd name="connsiteY304" fmla="*/ 332300 h 2043741"/>
                <a:gd name="connsiteX305" fmla="*/ 1851359 w 5058305"/>
                <a:gd name="connsiteY305" fmla="*/ 297698 h 2043741"/>
                <a:gd name="connsiteX306" fmla="*/ 1776796 w 5058305"/>
                <a:gd name="connsiteY306" fmla="*/ 368242 h 2043741"/>
                <a:gd name="connsiteX307" fmla="*/ 1787065 w 5058305"/>
                <a:gd name="connsiteY307" fmla="*/ 409765 h 2043741"/>
                <a:gd name="connsiteX308" fmla="*/ 1826802 w 5058305"/>
                <a:gd name="connsiteY308" fmla="*/ 444145 h 2043741"/>
                <a:gd name="connsiteX309" fmla="*/ 1899579 w 5058305"/>
                <a:gd name="connsiteY309" fmla="*/ 504643 h 2043741"/>
                <a:gd name="connsiteX310" fmla="*/ 1987760 w 5058305"/>
                <a:gd name="connsiteY310" fmla="*/ 572509 h 2043741"/>
                <a:gd name="connsiteX311" fmla="*/ 2069243 w 5058305"/>
                <a:gd name="connsiteY311" fmla="*/ 576527 h 2043741"/>
                <a:gd name="connsiteX312" fmla="*/ 2305433 w 5058305"/>
                <a:gd name="connsiteY312" fmla="*/ 452851 h 2043741"/>
                <a:gd name="connsiteX313" fmla="*/ 2336687 w 5058305"/>
                <a:gd name="connsiteY313" fmla="*/ 398603 h 2043741"/>
                <a:gd name="connsiteX314" fmla="*/ 2329767 w 5058305"/>
                <a:gd name="connsiteY314" fmla="*/ 365787 h 2043741"/>
                <a:gd name="connsiteX315" fmla="*/ 2235335 w 5058305"/>
                <a:gd name="connsiteY315" fmla="*/ 277383 h 2043741"/>
                <a:gd name="connsiteX316" fmla="*/ 2102729 w 5058305"/>
                <a:gd name="connsiteY316" fmla="*/ 192997 h 2043741"/>
                <a:gd name="connsiteX317" fmla="*/ 2035534 w 5058305"/>
                <a:gd name="connsiteY317" fmla="*/ 191658 h 2043741"/>
                <a:gd name="connsiteX318" fmla="*/ 1992225 w 5058305"/>
                <a:gd name="connsiteY318" fmla="*/ 244120 h 2043741"/>
                <a:gd name="connsiteX319" fmla="*/ 2035757 w 5058305"/>
                <a:gd name="connsiteY319" fmla="*/ 303279 h 2043741"/>
                <a:gd name="connsiteX320" fmla="*/ 2146262 w 5058305"/>
                <a:gd name="connsiteY320" fmla="*/ 389897 h 2043741"/>
                <a:gd name="connsiteX321" fmla="*/ 2225513 w 5058305"/>
                <a:gd name="connsiteY321" fmla="*/ 445707 h 2043741"/>
                <a:gd name="connsiteX322" fmla="*/ 2305433 w 5058305"/>
                <a:gd name="connsiteY322" fmla="*/ 452851 h 2043741"/>
                <a:gd name="connsiteX323" fmla="*/ 2395400 w 5058305"/>
                <a:gd name="connsiteY323" fmla="*/ 272248 h 2043741"/>
                <a:gd name="connsiteX324" fmla="*/ 2420850 w 5058305"/>
                <a:gd name="connsiteY324" fmla="*/ 247245 h 2043741"/>
                <a:gd name="connsiteX325" fmla="*/ 2393168 w 5058305"/>
                <a:gd name="connsiteY325" fmla="*/ 204829 h 2043741"/>
                <a:gd name="connsiteX326" fmla="*/ 2267929 w 5058305"/>
                <a:gd name="connsiteY326" fmla="*/ 118658 h 2043741"/>
                <a:gd name="connsiteX327" fmla="*/ 2221048 w 5058305"/>
                <a:gd name="connsiteY327" fmla="*/ 118658 h 2043741"/>
                <a:gd name="connsiteX328" fmla="*/ 2195375 w 5058305"/>
                <a:gd name="connsiteY328" fmla="*/ 141428 h 2043741"/>
                <a:gd name="connsiteX329" fmla="*/ 2203412 w 5058305"/>
                <a:gd name="connsiteY329" fmla="*/ 151251 h 2043741"/>
                <a:gd name="connsiteX330" fmla="*/ 2246497 w 5058305"/>
                <a:gd name="connsiteY330" fmla="*/ 186523 h 2043741"/>
                <a:gd name="connsiteX331" fmla="*/ 2372406 w 5058305"/>
                <a:gd name="connsiteY331" fmla="*/ 281401 h 2043741"/>
                <a:gd name="connsiteX332" fmla="*/ 2395400 w 5058305"/>
                <a:gd name="connsiteY332" fmla="*/ 272248 h 2043741"/>
                <a:gd name="connsiteX333" fmla="*/ 2465052 w 5058305"/>
                <a:gd name="connsiteY333" fmla="*/ 136964 h 2043741"/>
                <a:gd name="connsiteX334" fmla="*/ 2495412 w 5058305"/>
                <a:gd name="connsiteY334" fmla="*/ 109281 h 2043741"/>
                <a:gd name="connsiteX335" fmla="*/ 2506351 w 5058305"/>
                <a:gd name="connsiteY335" fmla="*/ 99012 h 2043741"/>
                <a:gd name="connsiteX336" fmla="*/ 2496529 w 5058305"/>
                <a:gd name="connsiteY336" fmla="*/ 93208 h 2043741"/>
                <a:gd name="connsiteX337" fmla="*/ 2417054 w 5058305"/>
                <a:gd name="connsiteY337" fmla="*/ 69321 h 2043741"/>
                <a:gd name="connsiteX338" fmla="*/ 2375085 w 5058305"/>
                <a:gd name="connsiteY338" fmla="*/ 86064 h 2043741"/>
                <a:gd name="connsiteX339" fmla="*/ 2376201 w 5058305"/>
                <a:gd name="connsiteY339" fmla="*/ 93431 h 2043741"/>
                <a:gd name="connsiteX340" fmla="*/ 2428663 w 5058305"/>
                <a:gd name="connsiteY340" fmla="*/ 138303 h 2043741"/>
                <a:gd name="connsiteX341" fmla="*/ 2444960 w 5058305"/>
                <a:gd name="connsiteY341" fmla="*/ 154153 h 2043741"/>
                <a:gd name="connsiteX342" fmla="*/ 2465052 w 5058305"/>
                <a:gd name="connsiteY342" fmla="*/ 136964 h 204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58305" h="2043741">
                  <a:moveTo>
                    <a:pt x="-882" y="2022914"/>
                  </a:moveTo>
                  <a:cubicBezTo>
                    <a:pt x="-9142" y="2014654"/>
                    <a:pt x="-15169" y="1996571"/>
                    <a:pt x="-13160" y="1986302"/>
                  </a:cubicBezTo>
                  <a:cubicBezTo>
                    <a:pt x="-11151" y="1974693"/>
                    <a:pt x="-3561" y="1963308"/>
                    <a:pt x="5146" y="1958397"/>
                  </a:cubicBezTo>
                  <a:cubicBezTo>
                    <a:pt x="13182" y="1953708"/>
                    <a:pt x="29702" y="1949020"/>
                    <a:pt x="176149" y="1907721"/>
                  </a:cubicBezTo>
                  <a:cubicBezTo>
                    <a:pt x="214324" y="1897005"/>
                    <a:pt x="288663" y="1876020"/>
                    <a:pt x="341349" y="1860840"/>
                  </a:cubicBezTo>
                  <a:cubicBezTo>
                    <a:pt x="394257" y="1845659"/>
                    <a:pt x="461453" y="1826684"/>
                    <a:pt x="490921" y="1818424"/>
                  </a:cubicBezTo>
                  <a:cubicBezTo>
                    <a:pt x="520389" y="1810164"/>
                    <a:pt x="562582" y="1798109"/>
                    <a:pt x="584683" y="1791635"/>
                  </a:cubicBezTo>
                  <a:cubicBezTo>
                    <a:pt x="606783" y="1785161"/>
                    <a:pt x="657013" y="1770650"/>
                    <a:pt x="696304" y="1759265"/>
                  </a:cubicBezTo>
                  <a:cubicBezTo>
                    <a:pt x="774885" y="1736940"/>
                    <a:pt x="839625" y="1717965"/>
                    <a:pt x="896105" y="1700775"/>
                  </a:cubicBezTo>
                  <a:cubicBezTo>
                    <a:pt x="1012861" y="1665503"/>
                    <a:pt x="1168907" y="1619961"/>
                    <a:pt x="1182748" y="1617506"/>
                  </a:cubicBezTo>
                  <a:cubicBezTo>
                    <a:pt x="1187213" y="1616613"/>
                    <a:pt x="1191232" y="1615273"/>
                    <a:pt x="1191901" y="1614380"/>
                  </a:cubicBezTo>
                  <a:cubicBezTo>
                    <a:pt x="1192348" y="1613487"/>
                    <a:pt x="1188776" y="1597637"/>
                    <a:pt x="1183865" y="1579331"/>
                  </a:cubicBezTo>
                  <a:cubicBezTo>
                    <a:pt x="1165335" y="1509233"/>
                    <a:pt x="1110195" y="1287107"/>
                    <a:pt x="1094791" y="1219018"/>
                  </a:cubicBezTo>
                  <a:cubicBezTo>
                    <a:pt x="1088317" y="1190890"/>
                    <a:pt x="1071797" y="1122131"/>
                    <a:pt x="1051482" y="1037076"/>
                  </a:cubicBezTo>
                  <a:cubicBezTo>
                    <a:pt x="1042329" y="999125"/>
                    <a:pt x="1032060" y="956262"/>
                    <a:pt x="1028934" y="942198"/>
                  </a:cubicBezTo>
                  <a:cubicBezTo>
                    <a:pt x="1025586" y="928134"/>
                    <a:pt x="1013308" y="876565"/>
                    <a:pt x="1001252" y="827228"/>
                  </a:cubicBezTo>
                  <a:cubicBezTo>
                    <a:pt x="989197" y="778115"/>
                    <a:pt x="976919" y="727886"/>
                    <a:pt x="974240" y="715607"/>
                  </a:cubicBezTo>
                  <a:cubicBezTo>
                    <a:pt x="971561" y="703329"/>
                    <a:pt x="964417" y="673191"/>
                    <a:pt x="958613" y="648635"/>
                  </a:cubicBezTo>
                  <a:cubicBezTo>
                    <a:pt x="952809" y="624078"/>
                    <a:pt x="943879" y="586127"/>
                    <a:pt x="938745" y="564472"/>
                  </a:cubicBezTo>
                  <a:cubicBezTo>
                    <a:pt x="933387" y="542595"/>
                    <a:pt x="927806" y="523842"/>
                    <a:pt x="926020" y="522280"/>
                  </a:cubicBezTo>
                  <a:cubicBezTo>
                    <a:pt x="923341" y="520047"/>
                    <a:pt x="910616" y="522280"/>
                    <a:pt x="859717" y="533442"/>
                  </a:cubicBezTo>
                  <a:cubicBezTo>
                    <a:pt x="655227" y="578537"/>
                    <a:pt x="302728" y="643277"/>
                    <a:pt x="118106" y="669619"/>
                  </a:cubicBezTo>
                  <a:cubicBezTo>
                    <a:pt x="83727" y="674531"/>
                    <a:pt x="52027" y="679219"/>
                    <a:pt x="47785" y="680112"/>
                  </a:cubicBezTo>
                  <a:cubicBezTo>
                    <a:pt x="32828" y="683014"/>
                    <a:pt x="42874" y="678549"/>
                    <a:pt x="65868" y="671852"/>
                  </a:cubicBezTo>
                  <a:cubicBezTo>
                    <a:pt x="78592" y="668280"/>
                    <a:pt x="99131" y="661806"/>
                    <a:pt x="111409" y="657341"/>
                  </a:cubicBezTo>
                  <a:cubicBezTo>
                    <a:pt x="135742" y="648635"/>
                    <a:pt x="178828" y="635463"/>
                    <a:pt x="301165" y="598628"/>
                  </a:cubicBezTo>
                  <a:cubicBezTo>
                    <a:pt x="397829" y="569384"/>
                    <a:pt x="474847" y="547952"/>
                    <a:pt x="638261" y="504643"/>
                  </a:cubicBezTo>
                  <a:cubicBezTo>
                    <a:pt x="671524" y="495937"/>
                    <a:pt x="724209" y="481649"/>
                    <a:pt x="755463" y="473390"/>
                  </a:cubicBezTo>
                  <a:cubicBezTo>
                    <a:pt x="854359" y="446824"/>
                    <a:pt x="913965" y="432759"/>
                    <a:pt x="933164" y="431643"/>
                  </a:cubicBezTo>
                  <a:cubicBezTo>
                    <a:pt x="949237" y="430527"/>
                    <a:pt x="952809" y="431197"/>
                    <a:pt x="963748" y="436108"/>
                  </a:cubicBezTo>
                  <a:cubicBezTo>
                    <a:pt x="979151" y="443252"/>
                    <a:pt x="991876" y="454637"/>
                    <a:pt x="999243" y="468255"/>
                  </a:cubicBezTo>
                  <a:cubicBezTo>
                    <a:pt x="1005717" y="480087"/>
                    <a:pt x="1009736" y="494374"/>
                    <a:pt x="1024693" y="558222"/>
                  </a:cubicBezTo>
                  <a:cubicBezTo>
                    <a:pt x="1043668" y="640375"/>
                    <a:pt x="1059519" y="704445"/>
                    <a:pt x="1061751" y="708687"/>
                  </a:cubicBezTo>
                  <a:cubicBezTo>
                    <a:pt x="1063760" y="712482"/>
                    <a:pt x="1065993" y="712705"/>
                    <a:pt x="1091219" y="711366"/>
                  </a:cubicBezTo>
                  <a:cubicBezTo>
                    <a:pt x="1226727" y="703999"/>
                    <a:pt x="1293923" y="699311"/>
                    <a:pt x="1315131" y="695739"/>
                  </a:cubicBezTo>
                  <a:cubicBezTo>
                    <a:pt x="1352412" y="689041"/>
                    <a:pt x="1376523" y="676317"/>
                    <a:pt x="1443272" y="627873"/>
                  </a:cubicBezTo>
                  <a:cubicBezTo>
                    <a:pt x="1546633" y="552864"/>
                    <a:pt x="1585477" y="524958"/>
                    <a:pt x="1618964" y="500848"/>
                  </a:cubicBezTo>
                  <a:cubicBezTo>
                    <a:pt x="1669863" y="464460"/>
                    <a:pt x="1672988" y="462004"/>
                    <a:pt x="1684597" y="451512"/>
                  </a:cubicBezTo>
                  <a:lnTo>
                    <a:pt x="1694866" y="441912"/>
                  </a:lnTo>
                  <a:lnTo>
                    <a:pt x="1693750" y="421374"/>
                  </a:lnTo>
                  <a:cubicBezTo>
                    <a:pt x="1692187" y="394585"/>
                    <a:pt x="1696205" y="349267"/>
                    <a:pt x="1702233" y="328282"/>
                  </a:cubicBezTo>
                  <a:cubicBezTo>
                    <a:pt x="1711386" y="295019"/>
                    <a:pt x="1733040" y="262872"/>
                    <a:pt x="1758713" y="244566"/>
                  </a:cubicBezTo>
                  <a:cubicBezTo>
                    <a:pt x="1795548" y="218447"/>
                    <a:pt x="1835955" y="211303"/>
                    <a:pt x="1886184" y="222019"/>
                  </a:cubicBezTo>
                  <a:cubicBezTo>
                    <a:pt x="1894891" y="224028"/>
                    <a:pt x="1902928" y="225591"/>
                    <a:pt x="1904267" y="225591"/>
                  </a:cubicBezTo>
                  <a:cubicBezTo>
                    <a:pt x="1905607" y="225591"/>
                    <a:pt x="1908285" y="219786"/>
                    <a:pt x="1910518" y="212866"/>
                  </a:cubicBezTo>
                  <a:cubicBezTo>
                    <a:pt x="1918108" y="189202"/>
                    <a:pt x="1927261" y="173798"/>
                    <a:pt x="1945344" y="155939"/>
                  </a:cubicBezTo>
                  <a:cubicBezTo>
                    <a:pt x="1971463" y="129597"/>
                    <a:pt x="2002047" y="116425"/>
                    <a:pt x="2046919" y="111737"/>
                  </a:cubicBezTo>
                  <a:cubicBezTo>
                    <a:pt x="2058974" y="110621"/>
                    <a:pt x="2073708" y="110621"/>
                    <a:pt x="2083754" y="111737"/>
                  </a:cubicBezTo>
                  <a:cubicBezTo>
                    <a:pt x="2110989" y="115086"/>
                    <a:pt x="2109204" y="115756"/>
                    <a:pt x="2121482" y="97673"/>
                  </a:cubicBezTo>
                  <a:cubicBezTo>
                    <a:pt x="2140457" y="69321"/>
                    <a:pt x="2161889" y="53248"/>
                    <a:pt x="2194036" y="42979"/>
                  </a:cubicBezTo>
                  <a:cubicBezTo>
                    <a:pt x="2212565" y="36951"/>
                    <a:pt x="2256320" y="38067"/>
                    <a:pt x="2279537" y="45211"/>
                  </a:cubicBezTo>
                  <a:lnTo>
                    <a:pt x="2297843" y="50792"/>
                  </a:lnTo>
                  <a:lnTo>
                    <a:pt x="2313024" y="35165"/>
                  </a:lnTo>
                  <a:cubicBezTo>
                    <a:pt x="2361467" y="-13948"/>
                    <a:pt x="2406339" y="-25557"/>
                    <a:pt x="2468623" y="-4349"/>
                  </a:cubicBezTo>
                  <a:cubicBezTo>
                    <a:pt x="2485813" y="1456"/>
                    <a:pt x="2523541" y="19315"/>
                    <a:pt x="2552339" y="35388"/>
                  </a:cubicBezTo>
                  <a:lnTo>
                    <a:pt x="2564394" y="42086"/>
                  </a:lnTo>
                  <a:lnTo>
                    <a:pt x="2584709" y="31370"/>
                  </a:lnTo>
                  <a:cubicBezTo>
                    <a:pt x="2645431" y="-777"/>
                    <a:pt x="2686061" y="-7028"/>
                    <a:pt x="2732942" y="8822"/>
                  </a:cubicBezTo>
                  <a:cubicBezTo>
                    <a:pt x="2773572" y="22440"/>
                    <a:pt x="2801701" y="38737"/>
                    <a:pt x="2832508" y="67089"/>
                  </a:cubicBezTo>
                  <a:cubicBezTo>
                    <a:pt x="2852154" y="84948"/>
                    <a:pt x="2852154" y="84948"/>
                    <a:pt x="2861306" y="83162"/>
                  </a:cubicBezTo>
                  <a:cubicBezTo>
                    <a:pt x="2866441" y="82269"/>
                    <a:pt x="2881845" y="81823"/>
                    <a:pt x="2895239" y="81823"/>
                  </a:cubicBezTo>
                  <a:cubicBezTo>
                    <a:pt x="2915331" y="82046"/>
                    <a:pt x="2923145" y="83162"/>
                    <a:pt x="2938771" y="88297"/>
                  </a:cubicBezTo>
                  <a:cubicBezTo>
                    <a:pt x="3002172" y="108835"/>
                    <a:pt x="3054411" y="155493"/>
                    <a:pt x="3074056" y="209294"/>
                  </a:cubicBezTo>
                  <a:cubicBezTo>
                    <a:pt x="3080084" y="225814"/>
                    <a:pt x="3080307" y="226037"/>
                    <a:pt x="3087004" y="224474"/>
                  </a:cubicBezTo>
                  <a:cubicBezTo>
                    <a:pt x="3109552" y="219786"/>
                    <a:pt x="3120491" y="218893"/>
                    <a:pt x="3133439" y="221126"/>
                  </a:cubicBezTo>
                  <a:cubicBezTo>
                    <a:pt x="3176301" y="227823"/>
                    <a:pt x="3217154" y="249701"/>
                    <a:pt x="3250864" y="284080"/>
                  </a:cubicBezTo>
                  <a:cubicBezTo>
                    <a:pt x="3280779" y="314218"/>
                    <a:pt x="3295959" y="339891"/>
                    <a:pt x="3306898" y="378512"/>
                  </a:cubicBezTo>
                  <a:lnTo>
                    <a:pt x="3311586" y="394362"/>
                  </a:lnTo>
                  <a:lnTo>
                    <a:pt x="3339938" y="396817"/>
                  </a:lnTo>
                  <a:cubicBezTo>
                    <a:pt x="3395079" y="401729"/>
                    <a:pt x="3438611" y="423160"/>
                    <a:pt x="3478348" y="465353"/>
                  </a:cubicBezTo>
                  <a:cubicBezTo>
                    <a:pt x="3507593" y="496160"/>
                    <a:pt x="3527908" y="538576"/>
                    <a:pt x="3533042" y="578983"/>
                  </a:cubicBezTo>
                  <a:lnTo>
                    <a:pt x="3535721" y="599968"/>
                  </a:lnTo>
                  <a:lnTo>
                    <a:pt x="3547999" y="608005"/>
                  </a:lnTo>
                  <a:cubicBezTo>
                    <a:pt x="3554920" y="612246"/>
                    <a:pt x="3583048" y="630106"/>
                    <a:pt x="3610730" y="647518"/>
                  </a:cubicBezTo>
                  <a:cubicBezTo>
                    <a:pt x="3684400" y="694399"/>
                    <a:pt x="3688419" y="695962"/>
                    <a:pt x="3760303" y="703329"/>
                  </a:cubicBezTo>
                  <a:cubicBezTo>
                    <a:pt x="3784190" y="705785"/>
                    <a:pt x="3831517" y="710919"/>
                    <a:pt x="3865227" y="714491"/>
                  </a:cubicBezTo>
                  <a:cubicBezTo>
                    <a:pt x="3954300" y="724314"/>
                    <a:pt x="3975062" y="725653"/>
                    <a:pt x="3978634" y="722528"/>
                  </a:cubicBezTo>
                  <a:cubicBezTo>
                    <a:pt x="3981536" y="719626"/>
                    <a:pt x="3991358" y="687032"/>
                    <a:pt x="4013236" y="606219"/>
                  </a:cubicBezTo>
                  <a:cubicBezTo>
                    <a:pt x="4050964" y="467362"/>
                    <a:pt x="4051411" y="466246"/>
                    <a:pt x="4069047" y="453074"/>
                  </a:cubicBezTo>
                  <a:cubicBezTo>
                    <a:pt x="4081995" y="443475"/>
                    <a:pt x="4092487" y="439903"/>
                    <a:pt x="4109007" y="439903"/>
                  </a:cubicBezTo>
                  <a:cubicBezTo>
                    <a:pt x="4120616" y="439903"/>
                    <a:pt x="4127759" y="441466"/>
                    <a:pt x="4175533" y="453967"/>
                  </a:cubicBezTo>
                  <a:cubicBezTo>
                    <a:pt x="4187142" y="457093"/>
                    <a:pt x="4212815" y="463790"/>
                    <a:pt x="4232460" y="468925"/>
                  </a:cubicBezTo>
                  <a:cubicBezTo>
                    <a:pt x="4252105" y="474059"/>
                    <a:pt x="4296084" y="486338"/>
                    <a:pt x="4330240" y="495937"/>
                  </a:cubicBezTo>
                  <a:cubicBezTo>
                    <a:pt x="4364173" y="505760"/>
                    <a:pt x="4401008" y="516029"/>
                    <a:pt x="4411724" y="518931"/>
                  </a:cubicBezTo>
                  <a:cubicBezTo>
                    <a:pt x="4487179" y="539469"/>
                    <a:pt x="4652155" y="588136"/>
                    <a:pt x="4730290" y="612916"/>
                  </a:cubicBezTo>
                  <a:cubicBezTo>
                    <a:pt x="4798156" y="634570"/>
                    <a:pt x="4920939" y="671629"/>
                    <a:pt x="4948621" y="678772"/>
                  </a:cubicBezTo>
                  <a:cubicBezTo>
                    <a:pt x="4959337" y="681674"/>
                    <a:pt x="4967820" y="684130"/>
                    <a:pt x="4967373" y="684577"/>
                  </a:cubicBezTo>
                  <a:cubicBezTo>
                    <a:pt x="4967150" y="684800"/>
                    <a:pt x="4957327" y="683684"/>
                    <a:pt x="4945719" y="681898"/>
                  </a:cubicBezTo>
                  <a:cubicBezTo>
                    <a:pt x="4934110" y="680112"/>
                    <a:pt x="4914911" y="677656"/>
                    <a:pt x="4903303" y="676317"/>
                  </a:cubicBezTo>
                  <a:cubicBezTo>
                    <a:pt x="4869370" y="672745"/>
                    <a:pt x="4824275" y="665824"/>
                    <a:pt x="4754847" y="653992"/>
                  </a:cubicBezTo>
                  <a:cubicBezTo>
                    <a:pt x="4719351" y="647742"/>
                    <a:pt x="4675149" y="640375"/>
                    <a:pt x="4656620" y="637249"/>
                  </a:cubicBezTo>
                  <a:cubicBezTo>
                    <a:pt x="4638314" y="634124"/>
                    <a:pt x="4603042" y="627873"/>
                    <a:pt x="4578485" y="622962"/>
                  </a:cubicBezTo>
                  <a:cubicBezTo>
                    <a:pt x="4526693" y="612916"/>
                    <a:pt x="4468650" y="601977"/>
                    <a:pt x="4447889" y="598405"/>
                  </a:cubicBezTo>
                  <a:cubicBezTo>
                    <a:pt x="4398552" y="589699"/>
                    <a:pt x="4144726" y="533665"/>
                    <a:pt x="4119276" y="525628"/>
                  </a:cubicBezTo>
                  <a:cubicBezTo>
                    <a:pt x="4116374" y="524735"/>
                    <a:pt x="4115258" y="525628"/>
                    <a:pt x="4115258" y="528307"/>
                  </a:cubicBezTo>
                  <a:cubicBezTo>
                    <a:pt x="4115258" y="530540"/>
                    <a:pt x="4109230" y="554873"/>
                    <a:pt x="4101863" y="582555"/>
                  </a:cubicBezTo>
                  <a:cubicBezTo>
                    <a:pt x="4094496" y="610237"/>
                    <a:pt x="4085343" y="644616"/>
                    <a:pt x="4081771" y="658681"/>
                  </a:cubicBezTo>
                  <a:cubicBezTo>
                    <a:pt x="4077976" y="672745"/>
                    <a:pt x="4069493" y="705561"/>
                    <a:pt x="4062796" y="731234"/>
                  </a:cubicBezTo>
                  <a:cubicBezTo>
                    <a:pt x="4055875" y="757130"/>
                    <a:pt x="4044267" y="801779"/>
                    <a:pt x="4036900" y="830577"/>
                  </a:cubicBezTo>
                  <a:cubicBezTo>
                    <a:pt x="4025961" y="872770"/>
                    <a:pt x="3980196" y="1048685"/>
                    <a:pt x="3953407" y="1150930"/>
                  </a:cubicBezTo>
                  <a:cubicBezTo>
                    <a:pt x="3950505" y="1162092"/>
                    <a:pt x="3944031" y="1186648"/>
                    <a:pt x="3939120" y="1205624"/>
                  </a:cubicBezTo>
                  <a:cubicBezTo>
                    <a:pt x="3906750" y="1330863"/>
                    <a:pt x="3890899" y="1390468"/>
                    <a:pt x="3880854" y="1426634"/>
                  </a:cubicBezTo>
                  <a:cubicBezTo>
                    <a:pt x="3874603" y="1449404"/>
                    <a:pt x="3865896" y="1481551"/>
                    <a:pt x="3861655" y="1498071"/>
                  </a:cubicBezTo>
                  <a:cubicBezTo>
                    <a:pt x="3857190" y="1514591"/>
                    <a:pt x="3849823" y="1542496"/>
                    <a:pt x="3844912" y="1560133"/>
                  </a:cubicBezTo>
                  <a:cubicBezTo>
                    <a:pt x="3840223" y="1577769"/>
                    <a:pt x="3836205" y="1592503"/>
                    <a:pt x="3836205" y="1592949"/>
                  </a:cubicBezTo>
                  <a:cubicBezTo>
                    <a:pt x="3836205" y="1594289"/>
                    <a:pt x="3862324" y="1602325"/>
                    <a:pt x="3918805" y="1618399"/>
                  </a:cubicBezTo>
                  <a:cubicBezTo>
                    <a:pt x="3948942" y="1626882"/>
                    <a:pt x="4005199" y="1643402"/>
                    <a:pt x="4043820" y="1655010"/>
                  </a:cubicBezTo>
                  <a:cubicBezTo>
                    <a:pt x="4082441" y="1666842"/>
                    <a:pt x="4146735" y="1686041"/>
                    <a:pt x="4186695" y="1697873"/>
                  </a:cubicBezTo>
                  <a:cubicBezTo>
                    <a:pt x="4226656" y="1709705"/>
                    <a:pt x="4271751" y="1723323"/>
                    <a:pt x="4287154" y="1728011"/>
                  </a:cubicBezTo>
                  <a:cubicBezTo>
                    <a:pt x="4341626" y="1744754"/>
                    <a:pt x="4423332" y="1768417"/>
                    <a:pt x="4498118" y="1789179"/>
                  </a:cubicBezTo>
                  <a:cubicBezTo>
                    <a:pt x="4597908" y="1816861"/>
                    <a:pt x="4790566" y="1872225"/>
                    <a:pt x="4844144" y="1888745"/>
                  </a:cubicBezTo>
                  <a:cubicBezTo>
                    <a:pt x="4867584" y="1895889"/>
                    <a:pt x="4919153" y="1911292"/>
                    <a:pt x="4959113" y="1923348"/>
                  </a:cubicBezTo>
                  <a:cubicBezTo>
                    <a:pt x="4999074" y="1935179"/>
                    <a:pt x="5034123" y="1946565"/>
                    <a:pt x="5037025" y="1948797"/>
                  </a:cubicBezTo>
                  <a:cubicBezTo>
                    <a:pt x="5043722" y="1953932"/>
                    <a:pt x="5046624" y="1967773"/>
                    <a:pt x="5043499" y="1978712"/>
                  </a:cubicBezTo>
                  <a:cubicBezTo>
                    <a:pt x="5037918" y="1997241"/>
                    <a:pt x="5016263" y="2013761"/>
                    <a:pt x="4997288" y="2013761"/>
                  </a:cubicBezTo>
                  <a:cubicBezTo>
                    <a:pt x="4980545" y="2013761"/>
                    <a:pt x="4870709" y="1983400"/>
                    <a:pt x="4685642" y="1927812"/>
                  </a:cubicBezTo>
                  <a:cubicBezTo>
                    <a:pt x="4663541" y="1921115"/>
                    <a:pt x="4617776" y="1908167"/>
                    <a:pt x="4584067" y="1898791"/>
                  </a:cubicBezTo>
                  <a:cubicBezTo>
                    <a:pt x="4550357" y="1889415"/>
                    <a:pt x="4505709" y="1876913"/>
                    <a:pt x="4484724" y="1870886"/>
                  </a:cubicBezTo>
                  <a:cubicBezTo>
                    <a:pt x="4463962" y="1864858"/>
                    <a:pt x="4435164" y="1856821"/>
                    <a:pt x="4421100" y="1853026"/>
                  </a:cubicBezTo>
                  <a:cubicBezTo>
                    <a:pt x="4388953" y="1844097"/>
                    <a:pt x="4250543" y="1804806"/>
                    <a:pt x="4214601" y="1794314"/>
                  </a:cubicBezTo>
                  <a:cubicBezTo>
                    <a:pt x="4199867" y="1789849"/>
                    <a:pt x="4168166" y="1780696"/>
                    <a:pt x="4144279" y="1773775"/>
                  </a:cubicBezTo>
                  <a:cubicBezTo>
                    <a:pt x="4036007" y="1742298"/>
                    <a:pt x="3802049" y="1671530"/>
                    <a:pt x="3789547" y="1666396"/>
                  </a:cubicBezTo>
                  <a:cubicBezTo>
                    <a:pt x="3761196" y="1654564"/>
                    <a:pt x="3749141" y="1619738"/>
                    <a:pt x="3760303" y="1580671"/>
                  </a:cubicBezTo>
                  <a:cubicBezTo>
                    <a:pt x="3768116" y="1553435"/>
                    <a:pt x="3769679" y="1544282"/>
                    <a:pt x="3766777" y="1542496"/>
                  </a:cubicBezTo>
                  <a:cubicBezTo>
                    <a:pt x="3762982" y="1540264"/>
                    <a:pt x="3694893" y="1532450"/>
                    <a:pt x="3602917" y="1523744"/>
                  </a:cubicBezTo>
                  <a:cubicBezTo>
                    <a:pt x="3584611" y="1521958"/>
                    <a:pt x="3539963" y="1517493"/>
                    <a:pt x="3503797" y="1513698"/>
                  </a:cubicBezTo>
                  <a:cubicBezTo>
                    <a:pt x="3467855" y="1510126"/>
                    <a:pt x="3432583" y="1507001"/>
                    <a:pt x="3425663" y="1507001"/>
                  </a:cubicBezTo>
                  <a:cubicBezTo>
                    <a:pt x="3396195" y="1507001"/>
                    <a:pt x="3375433" y="1517270"/>
                    <a:pt x="3289262" y="1575090"/>
                  </a:cubicBezTo>
                  <a:cubicBezTo>
                    <a:pt x="2937432" y="1810833"/>
                    <a:pt x="2936986" y="1811057"/>
                    <a:pt x="2912652" y="1821326"/>
                  </a:cubicBezTo>
                  <a:cubicBezTo>
                    <a:pt x="2882068" y="1834274"/>
                    <a:pt x="2860190" y="1835390"/>
                    <a:pt x="2734505" y="1829586"/>
                  </a:cubicBezTo>
                  <a:cubicBezTo>
                    <a:pt x="2695214" y="1827800"/>
                    <a:pt x="2626902" y="1824898"/>
                    <a:pt x="2582700" y="1822889"/>
                  </a:cubicBezTo>
                  <a:cubicBezTo>
                    <a:pt x="2484474" y="1818647"/>
                    <a:pt x="2420403" y="1815522"/>
                    <a:pt x="2371736" y="1812843"/>
                  </a:cubicBezTo>
                  <a:cubicBezTo>
                    <a:pt x="2351421" y="1811503"/>
                    <a:pt x="2310791" y="1809494"/>
                    <a:pt x="2281323" y="1808378"/>
                  </a:cubicBezTo>
                  <a:cubicBezTo>
                    <a:pt x="2251855" y="1807038"/>
                    <a:pt x="2219708" y="1805029"/>
                    <a:pt x="2209886" y="1803690"/>
                  </a:cubicBezTo>
                  <a:cubicBezTo>
                    <a:pt x="2189124" y="1801011"/>
                    <a:pt x="2150057" y="1788509"/>
                    <a:pt x="2133983" y="1779580"/>
                  </a:cubicBezTo>
                  <a:cubicBezTo>
                    <a:pt x="2127956" y="1776008"/>
                    <a:pt x="2112775" y="1767971"/>
                    <a:pt x="2100497" y="1761497"/>
                  </a:cubicBezTo>
                  <a:cubicBezTo>
                    <a:pt x="2059420" y="1739842"/>
                    <a:pt x="2013656" y="1715286"/>
                    <a:pt x="1982179" y="1697873"/>
                  </a:cubicBezTo>
                  <a:cubicBezTo>
                    <a:pt x="1831490" y="1614827"/>
                    <a:pt x="1812068" y="1604558"/>
                    <a:pt x="1786842" y="1596075"/>
                  </a:cubicBezTo>
                  <a:cubicBezTo>
                    <a:pt x="1768313" y="1589824"/>
                    <a:pt x="1761839" y="1588708"/>
                    <a:pt x="1735496" y="1587815"/>
                  </a:cubicBezTo>
                  <a:cubicBezTo>
                    <a:pt x="1718976" y="1587368"/>
                    <a:pt x="1686829" y="1588038"/>
                    <a:pt x="1664059" y="1589377"/>
                  </a:cubicBezTo>
                  <a:cubicBezTo>
                    <a:pt x="1596416" y="1593396"/>
                    <a:pt x="1515826" y="1598084"/>
                    <a:pt x="1390810" y="1605227"/>
                  </a:cubicBezTo>
                  <a:cubicBezTo>
                    <a:pt x="1325847" y="1608799"/>
                    <a:pt x="1272268" y="1612371"/>
                    <a:pt x="1271822" y="1612818"/>
                  </a:cubicBezTo>
                  <a:cubicBezTo>
                    <a:pt x="1271152" y="1613487"/>
                    <a:pt x="1270259" y="1619961"/>
                    <a:pt x="1269813" y="1627328"/>
                  </a:cubicBezTo>
                  <a:cubicBezTo>
                    <a:pt x="1267804" y="1654564"/>
                    <a:pt x="1254856" y="1678228"/>
                    <a:pt x="1236326" y="1688274"/>
                  </a:cubicBezTo>
                  <a:cubicBezTo>
                    <a:pt x="1229852" y="1691845"/>
                    <a:pt x="1194357" y="1702561"/>
                    <a:pt x="1150601" y="1714616"/>
                  </a:cubicBezTo>
                  <a:cubicBezTo>
                    <a:pt x="1109525" y="1725778"/>
                    <a:pt x="1053268" y="1741852"/>
                    <a:pt x="1025586" y="1750112"/>
                  </a:cubicBezTo>
                  <a:cubicBezTo>
                    <a:pt x="997904" y="1758595"/>
                    <a:pt x="964417" y="1768641"/>
                    <a:pt x="950800" y="1772659"/>
                  </a:cubicBezTo>
                  <a:cubicBezTo>
                    <a:pt x="937405" y="1776677"/>
                    <a:pt x="915304" y="1783151"/>
                    <a:pt x="901686" y="1787393"/>
                  </a:cubicBezTo>
                  <a:cubicBezTo>
                    <a:pt x="866637" y="1797885"/>
                    <a:pt x="766625" y="1827353"/>
                    <a:pt x="729790" y="1837846"/>
                  </a:cubicBezTo>
                  <a:cubicBezTo>
                    <a:pt x="604551" y="1873341"/>
                    <a:pt x="554545" y="1887406"/>
                    <a:pt x="465248" y="1912185"/>
                  </a:cubicBezTo>
                  <a:cubicBezTo>
                    <a:pt x="409437" y="1927589"/>
                    <a:pt x="353627" y="1943216"/>
                    <a:pt x="341349" y="1946788"/>
                  </a:cubicBezTo>
                  <a:cubicBezTo>
                    <a:pt x="329070" y="1950360"/>
                    <a:pt x="300942" y="1957950"/>
                    <a:pt x="278841" y="1963308"/>
                  </a:cubicBezTo>
                  <a:cubicBezTo>
                    <a:pt x="256740" y="1968889"/>
                    <a:pt x="229058" y="1976256"/>
                    <a:pt x="217449" y="1979381"/>
                  </a:cubicBezTo>
                  <a:cubicBezTo>
                    <a:pt x="68100" y="2019788"/>
                    <a:pt x="35953" y="2027825"/>
                    <a:pt x="21889" y="2028718"/>
                  </a:cubicBezTo>
                  <a:cubicBezTo>
                    <a:pt x="6708" y="2029834"/>
                    <a:pt x="6039" y="2029834"/>
                    <a:pt x="-882" y="2022914"/>
                  </a:cubicBezTo>
                  <a:close/>
                  <a:moveTo>
                    <a:pt x="2886310" y="1745870"/>
                  </a:moveTo>
                  <a:cubicBezTo>
                    <a:pt x="2910420" y="1739619"/>
                    <a:pt x="2930065" y="1728457"/>
                    <a:pt x="2985652" y="1689167"/>
                  </a:cubicBezTo>
                  <a:cubicBezTo>
                    <a:pt x="3051509" y="1642509"/>
                    <a:pt x="3125848" y="1591833"/>
                    <a:pt x="3222289" y="1528209"/>
                  </a:cubicBezTo>
                  <a:cubicBezTo>
                    <a:pt x="3349314" y="1444270"/>
                    <a:pt x="3361369" y="1437126"/>
                    <a:pt x="3388604" y="1429982"/>
                  </a:cubicBezTo>
                  <a:cubicBezTo>
                    <a:pt x="3403562" y="1426187"/>
                    <a:pt x="3439727" y="1425517"/>
                    <a:pt x="3472320" y="1428866"/>
                  </a:cubicBezTo>
                  <a:cubicBezTo>
                    <a:pt x="3483929" y="1429982"/>
                    <a:pt x="3527238" y="1434001"/>
                    <a:pt x="3568314" y="1437796"/>
                  </a:cubicBezTo>
                  <a:cubicBezTo>
                    <a:pt x="3609391" y="1441591"/>
                    <a:pt x="3661630" y="1446725"/>
                    <a:pt x="3684400" y="1449181"/>
                  </a:cubicBezTo>
                  <a:cubicBezTo>
                    <a:pt x="3740211" y="1455432"/>
                    <a:pt x="3772358" y="1457888"/>
                    <a:pt x="3777716" y="1456548"/>
                  </a:cubicBezTo>
                  <a:cubicBezTo>
                    <a:pt x="3780171" y="1455878"/>
                    <a:pt x="3783073" y="1452976"/>
                    <a:pt x="3784413" y="1450297"/>
                  </a:cubicBezTo>
                  <a:cubicBezTo>
                    <a:pt x="3787985" y="1442484"/>
                    <a:pt x="3801826" y="1394710"/>
                    <a:pt x="3817229" y="1337337"/>
                  </a:cubicBezTo>
                  <a:cubicBezTo>
                    <a:pt x="3837768" y="1259872"/>
                    <a:pt x="3888220" y="1076813"/>
                    <a:pt x="3902062" y="1029263"/>
                  </a:cubicBezTo>
                  <a:cubicBezTo>
                    <a:pt x="3908536" y="1006492"/>
                    <a:pt x="3917465" y="974345"/>
                    <a:pt x="3921930" y="957825"/>
                  </a:cubicBezTo>
                  <a:cubicBezTo>
                    <a:pt x="3926395" y="941305"/>
                    <a:pt x="3936887" y="901122"/>
                    <a:pt x="3945594" y="868751"/>
                  </a:cubicBezTo>
                  <a:cubicBezTo>
                    <a:pt x="3954077" y="836381"/>
                    <a:pt x="3961221" y="808476"/>
                    <a:pt x="3961221" y="806913"/>
                  </a:cubicBezTo>
                  <a:cubicBezTo>
                    <a:pt x="3961221" y="805351"/>
                    <a:pt x="3957872" y="803341"/>
                    <a:pt x="3954077" y="802672"/>
                  </a:cubicBezTo>
                  <a:cubicBezTo>
                    <a:pt x="3939120" y="800216"/>
                    <a:pt x="3854957" y="792626"/>
                    <a:pt x="3792450" y="788161"/>
                  </a:cubicBezTo>
                  <a:cubicBezTo>
                    <a:pt x="3679266" y="780124"/>
                    <a:pt x="3664978" y="775659"/>
                    <a:pt x="3584388" y="721635"/>
                  </a:cubicBezTo>
                  <a:cubicBezTo>
                    <a:pt x="3545990" y="695962"/>
                    <a:pt x="3513397" y="675870"/>
                    <a:pt x="3500895" y="670289"/>
                  </a:cubicBezTo>
                  <a:cubicBezTo>
                    <a:pt x="3494645" y="667833"/>
                    <a:pt x="3494645" y="667833"/>
                    <a:pt x="3487724" y="681674"/>
                  </a:cubicBezTo>
                  <a:cubicBezTo>
                    <a:pt x="3481027" y="694846"/>
                    <a:pt x="3470534" y="713821"/>
                    <a:pt x="3437048" y="772534"/>
                  </a:cubicBezTo>
                  <a:cubicBezTo>
                    <a:pt x="3429011" y="786598"/>
                    <a:pt x="3412491" y="814280"/>
                    <a:pt x="3400213" y="833926"/>
                  </a:cubicBezTo>
                  <a:cubicBezTo>
                    <a:pt x="3341947" y="927687"/>
                    <a:pt x="3322302" y="949788"/>
                    <a:pt x="3228986" y="1028146"/>
                  </a:cubicBezTo>
                  <a:cubicBezTo>
                    <a:pt x="3132992" y="1108514"/>
                    <a:pt x="3107096" y="1130391"/>
                    <a:pt x="3089237" y="1146242"/>
                  </a:cubicBezTo>
                  <a:cubicBezTo>
                    <a:pt x="3068698" y="1164771"/>
                    <a:pt x="2996814" y="1226609"/>
                    <a:pt x="2964221" y="1254067"/>
                  </a:cubicBezTo>
                  <a:cubicBezTo>
                    <a:pt x="2946362" y="1268801"/>
                    <a:pt x="2881175" y="1324612"/>
                    <a:pt x="2820453" y="1377074"/>
                  </a:cubicBezTo>
                  <a:cubicBezTo>
                    <a:pt x="2786520" y="1406319"/>
                    <a:pt x="2740086" y="1451637"/>
                    <a:pt x="2740086" y="1455432"/>
                  </a:cubicBezTo>
                  <a:cubicBezTo>
                    <a:pt x="2740086" y="1456771"/>
                    <a:pt x="2742095" y="1457888"/>
                    <a:pt x="2744774" y="1457888"/>
                  </a:cubicBezTo>
                  <a:cubicBezTo>
                    <a:pt x="2747230" y="1457888"/>
                    <a:pt x="2752364" y="1460790"/>
                    <a:pt x="2755936" y="1464362"/>
                  </a:cubicBezTo>
                  <a:cubicBezTo>
                    <a:pt x="2761517" y="1469943"/>
                    <a:pt x="2762410" y="1472622"/>
                    <a:pt x="2762410" y="1482891"/>
                  </a:cubicBezTo>
                  <a:cubicBezTo>
                    <a:pt x="2762410" y="1492490"/>
                    <a:pt x="2761294" y="1495839"/>
                    <a:pt x="2756829" y="1500750"/>
                  </a:cubicBezTo>
                  <a:cubicBezTo>
                    <a:pt x="2749462" y="1508787"/>
                    <a:pt x="2738300" y="1510796"/>
                    <a:pt x="2724905" y="1506108"/>
                  </a:cubicBezTo>
                  <a:cubicBezTo>
                    <a:pt x="2671997" y="1487802"/>
                    <a:pt x="2657933" y="1484230"/>
                    <a:pt x="2626232" y="1481328"/>
                  </a:cubicBezTo>
                  <a:cubicBezTo>
                    <a:pt x="2603685" y="1479319"/>
                    <a:pt x="2574217" y="1485570"/>
                    <a:pt x="2542740" y="1498964"/>
                  </a:cubicBezTo>
                  <a:cubicBezTo>
                    <a:pt x="2528899" y="1504992"/>
                    <a:pt x="2515951" y="1509233"/>
                    <a:pt x="2512602" y="1508787"/>
                  </a:cubicBezTo>
                  <a:cubicBezTo>
                    <a:pt x="2508137" y="1508340"/>
                    <a:pt x="2503226" y="1503429"/>
                    <a:pt x="2492734" y="1489142"/>
                  </a:cubicBezTo>
                  <a:cubicBezTo>
                    <a:pt x="2445406" y="1425741"/>
                    <a:pt x="2394284" y="1387120"/>
                    <a:pt x="2328651" y="1365242"/>
                  </a:cubicBezTo>
                  <a:cubicBezTo>
                    <a:pt x="2263464" y="1343364"/>
                    <a:pt x="2198724" y="1346936"/>
                    <a:pt x="2179078" y="1373502"/>
                  </a:cubicBezTo>
                  <a:cubicBezTo>
                    <a:pt x="2172828" y="1381985"/>
                    <a:pt x="2175506" y="1389352"/>
                    <a:pt x="2189124" y="1401854"/>
                  </a:cubicBezTo>
                  <a:cubicBezTo>
                    <a:pt x="2223057" y="1432661"/>
                    <a:pt x="2233326" y="1443154"/>
                    <a:pt x="2249400" y="1463245"/>
                  </a:cubicBezTo>
                  <a:cubicBezTo>
                    <a:pt x="2281770" y="1503429"/>
                    <a:pt x="2321730" y="1567946"/>
                    <a:pt x="2362807" y="1645411"/>
                  </a:cubicBezTo>
                  <a:cubicBezTo>
                    <a:pt x="2375531" y="1669298"/>
                    <a:pt x="2390265" y="1697203"/>
                    <a:pt x="2395623" y="1707472"/>
                  </a:cubicBezTo>
                  <a:cubicBezTo>
                    <a:pt x="2400981" y="1717518"/>
                    <a:pt x="2407678" y="1727341"/>
                    <a:pt x="2410580" y="1729127"/>
                  </a:cubicBezTo>
                  <a:cubicBezTo>
                    <a:pt x="2416162" y="1732699"/>
                    <a:pt x="2438262" y="1734261"/>
                    <a:pt x="2570422" y="1740289"/>
                  </a:cubicBezTo>
                  <a:cubicBezTo>
                    <a:pt x="2613954" y="1742298"/>
                    <a:pt x="2675792" y="1745200"/>
                    <a:pt x="2707716" y="1746763"/>
                  </a:cubicBezTo>
                  <a:cubicBezTo>
                    <a:pt x="2739639" y="1748326"/>
                    <a:pt x="2788976" y="1749888"/>
                    <a:pt x="2817328" y="1750112"/>
                  </a:cubicBezTo>
                  <a:cubicBezTo>
                    <a:pt x="2862199" y="1750335"/>
                    <a:pt x="2871129" y="1749665"/>
                    <a:pt x="2886310" y="1745870"/>
                  </a:cubicBezTo>
                  <a:close/>
                  <a:moveTo>
                    <a:pt x="2309898" y="1716402"/>
                  </a:moveTo>
                  <a:cubicBezTo>
                    <a:pt x="2298959" y="1689390"/>
                    <a:pt x="2252525" y="1602102"/>
                    <a:pt x="2225513" y="1558347"/>
                  </a:cubicBezTo>
                  <a:cubicBezTo>
                    <a:pt x="2198947" y="1515261"/>
                    <a:pt x="2164121" y="1467710"/>
                    <a:pt x="2133314" y="1432438"/>
                  </a:cubicBezTo>
                  <a:cubicBezTo>
                    <a:pt x="2116347" y="1413016"/>
                    <a:pt x="2110096" y="1399175"/>
                    <a:pt x="2110096" y="1379976"/>
                  </a:cubicBezTo>
                  <a:cubicBezTo>
                    <a:pt x="2110096" y="1362786"/>
                    <a:pt x="2115231" y="1350285"/>
                    <a:pt x="2129519" y="1330863"/>
                  </a:cubicBezTo>
                  <a:cubicBezTo>
                    <a:pt x="2160772" y="1288447"/>
                    <a:pt x="2212788" y="1267908"/>
                    <a:pt x="2270831" y="1274829"/>
                  </a:cubicBezTo>
                  <a:cubicBezTo>
                    <a:pt x="2352761" y="1284652"/>
                    <a:pt x="2439379" y="1329300"/>
                    <a:pt x="2508361" y="1397166"/>
                  </a:cubicBezTo>
                  <a:cubicBezTo>
                    <a:pt x="2529122" y="1417704"/>
                    <a:pt x="2530015" y="1418374"/>
                    <a:pt x="2536266" y="1415918"/>
                  </a:cubicBezTo>
                  <a:cubicBezTo>
                    <a:pt x="2559037" y="1406542"/>
                    <a:pt x="2600560" y="1404086"/>
                    <a:pt x="2641859" y="1409221"/>
                  </a:cubicBezTo>
                  <a:lnTo>
                    <a:pt x="2663291" y="1411676"/>
                  </a:lnTo>
                  <a:lnTo>
                    <a:pt x="2680704" y="1397612"/>
                  </a:lnTo>
                  <a:cubicBezTo>
                    <a:pt x="2690303" y="1389799"/>
                    <a:pt x="2707716" y="1374842"/>
                    <a:pt x="2719548" y="1364349"/>
                  </a:cubicBezTo>
                  <a:cubicBezTo>
                    <a:pt x="2764643" y="1324166"/>
                    <a:pt x="2795896" y="1297153"/>
                    <a:pt x="2830499" y="1268132"/>
                  </a:cubicBezTo>
                  <a:cubicBezTo>
                    <a:pt x="2850144" y="1251612"/>
                    <a:pt x="2874924" y="1230627"/>
                    <a:pt x="2885417" y="1221474"/>
                  </a:cubicBezTo>
                  <a:cubicBezTo>
                    <a:pt x="2931628" y="1180398"/>
                    <a:pt x="2956854" y="1158520"/>
                    <a:pt x="2988554" y="1131508"/>
                  </a:cubicBezTo>
                  <a:cubicBezTo>
                    <a:pt x="3007307" y="1115657"/>
                    <a:pt x="3034542" y="1092217"/>
                    <a:pt x="3049276" y="1079492"/>
                  </a:cubicBezTo>
                  <a:cubicBezTo>
                    <a:pt x="3064010" y="1066767"/>
                    <a:pt x="3080977" y="1052480"/>
                    <a:pt x="3087004" y="1047792"/>
                  </a:cubicBezTo>
                  <a:cubicBezTo>
                    <a:pt x="3093032" y="1043104"/>
                    <a:pt x="3103078" y="1034844"/>
                    <a:pt x="3109329" y="1029263"/>
                  </a:cubicBezTo>
                  <a:cubicBezTo>
                    <a:pt x="3115803" y="1023682"/>
                    <a:pt x="3130760" y="1011180"/>
                    <a:pt x="3142815" y="1001357"/>
                  </a:cubicBezTo>
                  <a:cubicBezTo>
                    <a:pt x="3193268" y="960281"/>
                    <a:pt x="3253766" y="908042"/>
                    <a:pt x="3272519" y="889290"/>
                  </a:cubicBezTo>
                  <a:cubicBezTo>
                    <a:pt x="3283681" y="878351"/>
                    <a:pt x="3298191" y="861384"/>
                    <a:pt x="3305335" y="851562"/>
                  </a:cubicBezTo>
                  <a:cubicBezTo>
                    <a:pt x="3320962" y="829684"/>
                    <a:pt x="3359806" y="762488"/>
                    <a:pt x="3383470" y="716724"/>
                  </a:cubicBezTo>
                  <a:cubicBezTo>
                    <a:pt x="3402445" y="680112"/>
                    <a:pt x="3423877" y="643723"/>
                    <a:pt x="3439280" y="622292"/>
                  </a:cubicBezTo>
                  <a:cubicBezTo>
                    <a:pt x="3449996" y="607558"/>
                    <a:pt x="3452229" y="594164"/>
                    <a:pt x="3447987" y="573625"/>
                  </a:cubicBezTo>
                  <a:cubicBezTo>
                    <a:pt x="3439950" y="536121"/>
                    <a:pt x="3419412" y="508662"/>
                    <a:pt x="3387488" y="492588"/>
                  </a:cubicBezTo>
                  <a:cubicBezTo>
                    <a:pt x="3344626" y="471157"/>
                    <a:pt x="3306898" y="474282"/>
                    <a:pt x="3273412" y="501741"/>
                  </a:cubicBezTo>
                  <a:cubicBezTo>
                    <a:pt x="3267607" y="506429"/>
                    <a:pt x="3240595" y="530316"/>
                    <a:pt x="3213359" y="554873"/>
                  </a:cubicBezTo>
                  <a:cubicBezTo>
                    <a:pt x="3185901" y="579430"/>
                    <a:pt x="3157326" y="605102"/>
                    <a:pt x="3149512" y="611800"/>
                  </a:cubicBezTo>
                  <a:cubicBezTo>
                    <a:pt x="3141922" y="618497"/>
                    <a:pt x="3114017" y="644170"/>
                    <a:pt x="3087228" y="668726"/>
                  </a:cubicBezTo>
                  <a:cubicBezTo>
                    <a:pt x="3060438" y="693283"/>
                    <a:pt x="3030301" y="720965"/>
                    <a:pt x="3020032" y="730118"/>
                  </a:cubicBezTo>
                  <a:cubicBezTo>
                    <a:pt x="3009762" y="739271"/>
                    <a:pt x="2983197" y="763381"/>
                    <a:pt x="2960872" y="783696"/>
                  </a:cubicBezTo>
                  <a:cubicBezTo>
                    <a:pt x="2874478" y="862277"/>
                    <a:pt x="2825811" y="904917"/>
                    <a:pt x="2818444" y="908042"/>
                  </a:cubicBezTo>
                  <a:cubicBezTo>
                    <a:pt x="2798575" y="916525"/>
                    <a:pt x="2780716" y="895094"/>
                    <a:pt x="2792994" y="877458"/>
                  </a:cubicBezTo>
                  <a:cubicBezTo>
                    <a:pt x="2797236" y="871207"/>
                    <a:pt x="2886533" y="772311"/>
                    <a:pt x="2923814" y="732350"/>
                  </a:cubicBezTo>
                  <a:cubicBezTo>
                    <a:pt x="2936986" y="718286"/>
                    <a:pt x="2968016" y="688149"/>
                    <a:pt x="2992350" y="665378"/>
                  </a:cubicBezTo>
                  <a:cubicBezTo>
                    <a:pt x="3016683" y="642607"/>
                    <a:pt x="3067136" y="595949"/>
                    <a:pt x="3104417" y="561347"/>
                  </a:cubicBezTo>
                  <a:cubicBezTo>
                    <a:pt x="3202644" y="470264"/>
                    <a:pt x="3218494" y="452628"/>
                    <a:pt x="3226084" y="426732"/>
                  </a:cubicBezTo>
                  <a:cubicBezTo>
                    <a:pt x="3237023" y="388781"/>
                    <a:pt x="3218271" y="350606"/>
                    <a:pt x="3174738" y="322255"/>
                  </a:cubicBezTo>
                  <a:cubicBezTo>
                    <a:pt x="3128304" y="291894"/>
                    <a:pt x="3088790" y="286536"/>
                    <a:pt x="3059769" y="306851"/>
                  </a:cubicBezTo>
                  <a:cubicBezTo>
                    <a:pt x="3055304" y="309976"/>
                    <a:pt x="3028961" y="333417"/>
                    <a:pt x="3001279" y="358643"/>
                  </a:cubicBezTo>
                  <a:cubicBezTo>
                    <a:pt x="2973597" y="384093"/>
                    <a:pt x="2940557" y="414007"/>
                    <a:pt x="2927609" y="425169"/>
                  </a:cubicBezTo>
                  <a:cubicBezTo>
                    <a:pt x="2914661" y="436331"/>
                    <a:pt x="2894123" y="454414"/>
                    <a:pt x="2881845" y="465576"/>
                  </a:cubicBezTo>
                  <a:cubicBezTo>
                    <a:pt x="2821346" y="519824"/>
                    <a:pt x="2763303" y="570500"/>
                    <a:pt x="2749909" y="580769"/>
                  </a:cubicBezTo>
                  <a:cubicBezTo>
                    <a:pt x="2729147" y="596396"/>
                    <a:pt x="2693652" y="613586"/>
                    <a:pt x="2688294" y="610460"/>
                  </a:cubicBezTo>
                  <a:cubicBezTo>
                    <a:pt x="2684499" y="608005"/>
                    <a:pt x="2686508" y="593940"/>
                    <a:pt x="2691642" y="589029"/>
                  </a:cubicBezTo>
                  <a:cubicBezTo>
                    <a:pt x="2694321" y="586350"/>
                    <a:pt x="2707046" y="571393"/>
                    <a:pt x="2719994" y="555766"/>
                  </a:cubicBezTo>
                  <a:cubicBezTo>
                    <a:pt x="2767545" y="498393"/>
                    <a:pt x="2784511" y="480087"/>
                    <a:pt x="2839205" y="426509"/>
                  </a:cubicBezTo>
                  <a:cubicBezTo>
                    <a:pt x="2946808" y="321585"/>
                    <a:pt x="2991903" y="275374"/>
                    <a:pt x="2996814" y="265551"/>
                  </a:cubicBezTo>
                  <a:cubicBezTo>
                    <a:pt x="3003065" y="253719"/>
                    <a:pt x="3001726" y="242111"/>
                    <a:pt x="2992573" y="224028"/>
                  </a:cubicBezTo>
                  <a:cubicBezTo>
                    <a:pt x="2979178" y="197239"/>
                    <a:pt x="2957077" y="178933"/>
                    <a:pt x="2926270" y="168441"/>
                  </a:cubicBezTo>
                  <a:cubicBezTo>
                    <a:pt x="2910866" y="163306"/>
                    <a:pt x="2905955" y="162636"/>
                    <a:pt x="2887426" y="163529"/>
                  </a:cubicBezTo>
                  <a:cubicBezTo>
                    <a:pt x="2869566" y="164422"/>
                    <a:pt x="2863985" y="165539"/>
                    <a:pt x="2851707" y="171343"/>
                  </a:cubicBezTo>
                  <a:cubicBezTo>
                    <a:pt x="2829606" y="181612"/>
                    <a:pt x="2820900" y="188756"/>
                    <a:pt x="2752811" y="252603"/>
                  </a:cubicBezTo>
                  <a:cubicBezTo>
                    <a:pt x="2685168" y="316227"/>
                    <a:pt x="2623107" y="372931"/>
                    <a:pt x="2605024" y="387665"/>
                  </a:cubicBezTo>
                  <a:cubicBezTo>
                    <a:pt x="2592523" y="397934"/>
                    <a:pt x="2579798" y="403068"/>
                    <a:pt x="2572208" y="400836"/>
                  </a:cubicBezTo>
                  <a:cubicBezTo>
                    <a:pt x="2555911" y="395701"/>
                    <a:pt x="2551893" y="377842"/>
                    <a:pt x="2563501" y="361099"/>
                  </a:cubicBezTo>
                  <a:cubicBezTo>
                    <a:pt x="2571985" y="348597"/>
                    <a:pt x="2582923" y="337658"/>
                    <a:pt x="2640297" y="283634"/>
                  </a:cubicBezTo>
                  <a:cubicBezTo>
                    <a:pt x="2667086" y="258407"/>
                    <a:pt x="2700349" y="225367"/>
                    <a:pt x="2714413" y="209964"/>
                  </a:cubicBezTo>
                  <a:cubicBezTo>
                    <a:pt x="2739863" y="182058"/>
                    <a:pt x="2772010" y="143438"/>
                    <a:pt x="2775581" y="136517"/>
                  </a:cubicBezTo>
                  <a:cubicBezTo>
                    <a:pt x="2780493" y="127364"/>
                    <a:pt x="2753927" y="101914"/>
                    <a:pt x="2724459" y="87627"/>
                  </a:cubicBezTo>
                  <a:cubicBezTo>
                    <a:pt x="2707939" y="79590"/>
                    <a:pt x="2707269" y="79367"/>
                    <a:pt x="2680927" y="79367"/>
                  </a:cubicBezTo>
                  <a:cubicBezTo>
                    <a:pt x="2647664" y="79367"/>
                    <a:pt x="2638957" y="82492"/>
                    <a:pt x="2602122" y="108165"/>
                  </a:cubicBezTo>
                  <a:cubicBezTo>
                    <a:pt x="2576003" y="126248"/>
                    <a:pt x="2507914" y="181389"/>
                    <a:pt x="2496082" y="193667"/>
                  </a:cubicBezTo>
                  <a:cubicBezTo>
                    <a:pt x="2490055" y="200141"/>
                    <a:pt x="2490055" y="200364"/>
                    <a:pt x="2493403" y="210187"/>
                  </a:cubicBezTo>
                  <a:cubicBezTo>
                    <a:pt x="2498761" y="224921"/>
                    <a:pt x="2498315" y="257291"/>
                    <a:pt x="2492734" y="272025"/>
                  </a:cubicBezTo>
                  <a:cubicBezTo>
                    <a:pt x="2482241" y="299484"/>
                    <a:pt x="2467284" y="316897"/>
                    <a:pt x="2436477" y="336765"/>
                  </a:cubicBezTo>
                  <a:cubicBezTo>
                    <a:pt x="2408125" y="355071"/>
                    <a:pt x="2409687" y="352839"/>
                    <a:pt x="2413259" y="369135"/>
                  </a:cubicBezTo>
                  <a:cubicBezTo>
                    <a:pt x="2432012" y="456423"/>
                    <a:pt x="2365039" y="537907"/>
                    <a:pt x="2274403" y="538130"/>
                  </a:cubicBezTo>
                  <a:cubicBezTo>
                    <a:pt x="2255874" y="538130"/>
                    <a:pt x="2231094" y="532325"/>
                    <a:pt x="2210555" y="522949"/>
                  </a:cubicBezTo>
                  <a:lnTo>
                    <a:pt x="2196045" y="516475"/>
                  </a:lnTo>
                  <a:lnTo>
                    <a:pt x="2190910" y="532325"/>
                  </a:lnTo>
                  <a:cubicBezTo>
                    <a:pt x="2180864" y="564249"/>
                    <a:pt x="2161442" y="594387"/>
                    <a:pt x="2134653" y="619836"/>
                  </a:cubicBezTo>
                  <a:cubicBezTo>
                    <a:pt x="2102729" y="649974"/>
                    <a:pt x="2069020" y="663815"/>
                    <a:pt x="2026827" y="663815"/>
                  </a:cubicBezTo>
                  <a:cubicBezTo>
                    <a:pt x="1989769" y="663815"/>
                    <a:pt x="1965435" y="654662"/>
                    <a:pt x="1922573" y="624524"/>
                  </a:cubicBezTo>
                  <a:cubicBezTo>
                    <a:pt x="1901588" y="610014"/>
                    <a:pt x="1850466" y="568491"/>
                    <a:pt x="1807157" y="530763"/>
                  </a:cubicBezTo>
                  <a:cubicBezTo>
                    <a:pt x="1789521" y="515359"/>
                    <a:pt x="1772777" y="501518"/>
                    <a:pt x="1770099" y="500179"/>
                  </a:cubicBezTo>
                  <a:cubicBezTo>
                    <a:pt x="1765634" y="497723"/>
                    <a:pt x="1762732" y="499286"/>
                    <a:pt x="1741970" y="514689"/>
                  </a:cubicBezTo>
                  <a:cubicBezTo>
                    <a:pt x="1682141" y="558891"/>
                    <a:pt x="1599318" y="618497"/>
                    <a:pt x="1483232" y="700427"/>
                  </a:cubicBezTo>
                  <a:cubicBezTo>
                    <a:pt x="1396168" y="762042"/>
                    <a:pt x="1374290" y="771195"/>
                    <a:pt x="1300620" y="778115"/>
                  </a:cubicBezTo>
                  <a:cubicBezTo>
                    <a:pt x="1263116" y="781464"/>
                    <a:pt x="1104614" y="792626"/>
                    <a:pt x="1092335" y="792626"/>
                  </a:cubicBezTo>
                  <a:cubicBezTo>
                    <a:pt x="1086977" y="792626"/>
                    <a:pt x="1085861" y="793519"/>
                    <a:pt x="1085861" y="798430"/>
                  </a:cubicBezTo>
                  <a:cubicBezTo>
                    <a:pt x="1085861" y="805797"/>
                    <a:pt x="1099702" y="866519"/>
                    <a:pt x="1129393" y="990195"/>
                  </a:cubicBezTo>
                  <a:cubicBezTo>
                    <a:pt x="1142342" y="1044220"/>
                    <a:pt x="1157522" y="1108514"/>
                    <a:pt x="1163103" y="1133070"/>
                  </a:cubicBezTo>
                  <a:cubicBezTo>
                    <a:pt x="1168684" y="1157627"/>
                    <a:pt x="1180739" y="1207410"/>
                    <a:pt x="1189669" y="1243575"/>
                  </a:cubicBezTo>
                  <a:cubicBezTo>
                    <a:pt x="1198822" y="1279740"/>
                    <a:pt x="1209761" y="1323942"/>
                    <a:pt x="1214226" y="1341802"/>
                  </a:cubicBezTo>
                  <a:cubicBezTo>
                    <a:pt x="1218690" y="1359661"/>
                    <a:pt x="1225164" y="1385334"/>
                    <a:pt x="1228736" y="1398728"/>
                  </a:cubicBezTo>
                  <a:cubicBezTo>
                    <a:pt x="1232308" y="1412346"/>
                    <a:pt x="1240122" y="1442930"/>
                    <a:pt x="1246372" y="1466817"/>
                  </a:cubicBezTo>
                  <a:cubicBezTo>
                    <a:pt x="1252400" y="1490704"/>
                    <a:pt x="1258874" y="1514368"/>
                    <a:pt x="1260660" y="1519279"/>
                  </a:cubicBezTo>
                  <a:cubicBezTo>
                    <a:pt x="1263562" y="1527986"/>
                    <a:pt x="1264232" y="1528209"/>
                    <a:pt x="1274724" y="1528879"/>
                  </a:cubicBezTo>
                  <a:cubicBezTo>
                    <a:pt x="1287672" y="1529772"/>
                    <a:pt x="1361565" y="1525530"/>
                    <a:pt x="1527881" y="1514591"/>
                  </a:cubicBezTo>
                  <a:cubicBezTo>
                    <a:pt x="1594853" y="1510126"/>
                    <a:pt x="1671202" y="1506108"/>
                    <a:pt x="1697768" y="1505438"/>
                  </a:cubicBezTo>
                  <a:cubicBezTo>
                    <a:pt x="1741970" y="1504322"/>
                    <a:pt x="1748221" y="1504768"/>
                    <a:pt x="1769206" y="1509233"/>
                  </a:cubicBezTo>
                  <a:cubicBezTo>
                    <a:pt x="1800459" y="1515707"/>
                    <a:pt x="1821891" y="1524414"/>
                    <a:pt x="1879710" y="1553435"/>
                  </a:cubicBezTo>
                  <a:cubicBezTo>
                    <a:pt x="1974365" y="1600763"/>
                    <a:pt x="2051830" y="1642062"/>
                    <a:pt x="2136216" y="1690059"/>
                  </a:cubicBezTo>
                  <a:cubicBezTo>
                    <a:pt x="2177069" y="1713277"/>
                    <a:pt x="2196714" y="1721983"/>
                    <a:pt x="2214351" y="1724662"/>
                  </a:cubicBezTo>
                  <a:cubicBezTo>
                    <a:pt x="2220601" y="1725555"/>
                    <a:pt x="2242702" y="1727118"/>
                    <a:pt x="2263464" y="1728011"/>
                  </a:cubicBezTo>
                  <a:cubicBezTo>
                    <a:pt x="2284449" y="1728904"/>
                    <a:pt x="2304540" y="1729573"/>
                    <a:pt x="2308559" y="1729797"/>
                  </a:cubicBezTo>
                  <a:lnTo>
                    <a:pt x="2315703" y="1730243"/>
                  </a:lnTo>
                  <a:lnTo>
                    <a:pt x="2309898" y="1716402"/>
                  </a:lnTo>
                  <a:close/>
                  <a:moveTo>
                    <a:pt x="2069243" y="576527"/>
                  </a:moveTo>
                  <a:cubicBezTo>
                    <a:pt x="2086656" y="568267"/>
                    <a:pt x="2106078" y="549738"/>
                    <a:pt x="2115678" y="531879"/>
                  </a:cubicBezTo>
                  <a:cubicBezTo>
                    <a:pt x="2123714" y="516922"/>
                    <a:pt x="2124384" y="498616"/>
                    <a:pt x="2117240" y="484328"/>
                  </a:cubicBezTo>
                  <a:cubicBezTo>
                    <a:pt x="2110096" y="470487"/>
                    <a:pt x="2076833" y="438340"/>
                    <a:pt x="2039552" y="409765"/>
                  </a:cubicBezTo>
                  <a:cubicBezTo>
                    <a:pt x="2008744" y="386325"/>
                    <a:pt x="1981732" y="364894"/>
                    <a:pt x="1940879" y="332300"/>
                  </a:cubicBezTo>
                  <a:cubicBezTo>
                    <a:pt x="1906723" y="304842"/>
                    <a:pt x="1882389" y="295465"/>
                    <a:pt x="1851359" y="297698"/>
                  </a:cubicBezTo>
                  <a:cubicBezTo>
                    <a:pt x="1809612" y="300377"/>
                    <a:pt x="1780814" y="327836"/>
                    <a:pt x="1776796" y="368242"/>
                  </a:cubicBezTo>
                  <a:cubicBezTo>
                    <a:pt x="1775010" y="386995"/>
                    <a:pt x="1778135" y="399496"/>
                    <a:pt x="1787065" y="409765"/>
                  </a:cubicBezTo>
                  <a:cubicBezTo>
                    <a:pt x="1790860" y="414007"/>
                    <a:pt x="1808719" y="429411"/>
                    <a:pt x="1826802" y="444145"/>
                  </a:cubicBezTo>
                  <a:cubicBezTo>
                    <a:pt x="1844661" y="458656"/>
                    <a:pt x="1877478" y="485891"/>
                    <a:pt x="1899579" y="504643"/>
                  </a:cubicBezTo>
                  <a:cubicBezTo>
                    <a:pt x="1945567" y="543264"/>
                    <a:pt x="1972579" y="564249"/>
                    <a:pt x="1987760" y="572509"/>
                  </a:cubicBezTo>
                  <a:cubicBezTo>
                    <a:pt x="2014326" y="587020"/>
                    <a:pt x="2043570" y="588359"/>
                    <a:pt x="2069243" y="576527"/>
                  </a:cubicBezTo>
                  <a:close/>
                  <a:moveTo>
                    <a:pt x="2305433" y="452851"/>
                  </a:moveTo>
                  <a:cubicBezTo>
                    <a:pt x="2325972" y="443922"/>
                    <a:pt x="2336018" y="426509"/>
                    <a:pt x="2336687" y="398603"/>
                  </a:cubicBezTo>
                  <a:cubicBezTo>
                    <a:pt x="2337134" y="382083"/>
                    <a:pt x="2336464" y="379181"/>
                    <a:pt x="2329767" y="365787"/>
                  </a:cubicBezTo>
                  <a:cubicBezTo>
                    <a:pt x="2319944" y="346365"/>
                    <a:pt x="2308782" y="336096"/>
                    <a:pt x="2235335" y="277383"/>
                  </a:cubicBezTo>
                  <a:cubicBezTo>
                    <a:pt x="2155191" y="213312"/>
                    <a:pt x="2141127" y="204383"/>
                    <a:pt x="2102729" y="192997"/>
                  </a:cubicBezTo>
                  <a:cubicBezTo>
                    <a:pt x="2086656" y="188309"/>
                    <a:pt x="2049151" y="187416"/>
                    <a:pt x="2035534" y="191658"/>
                  </a:cubicBezTo>
                  <a:cubicBezTo>
                    <a:pt x="2012986" y="198355"/>
                    <a:pt x="1992225" y="223581"/>
                    <a:pt x="1992225" y="244120"/>
                  </a:cubicBezTo>
                  <a:cubicBezTo>
                    <a:pt x="1992225" y="265551"/>
                    <a:pt x="1999815" y="275820"/>
                    <a:pt x="2035757" y="303279"/>
                  </a:cubicBezTo>
                  <a:cubicBezTo>
                    <a:pt x="2079066" y="336096"/>
                    <a:pt x="2123045" y="370698"/>
                    <a:pt x="2146262" y="389897"/>
                  </a:cubicBezTo>
                  <a:cubicBezTo>
                    <a:pt x="2182650" y="420035"/>
                    <a:pt x="2203635" y="434992"/>
                    <a:pt x="2225513" y="445707"/>
                  </a:cubicBezTo>
                  <a:cubicBezTo>
                    <a:pt x="2256097" y="460441"/>
                    <a:pt x="2281546" y="462897"/>
                    <a:pt x="2305433" y="452851"/>
                  </a:cubicBezTo>
                  <a:close/>
                  <a:moveTo>
                    <a:pt x="2395400" y="272248"/>
                  </a:moveTo>
                  <a:cubicBezTo>
                    <a:pt x="2415715" y="262426"/>
                    <a:pt x="2420850" y="257291"/>
                    <a:pt x="2420850" y="247245"/>
                  </a:cubicBezTo>
                  <a:cubicBezTo>
                    <a:pt x="2420850" y="236083"/>
                    <a:pt x="2413929" y="225591"/>
                    <a:pt x="2393168" y="204829"/>
                  </a:cubicBezTo>
                  <a:cubicBezTo>
                    <a:pt x="2354993" y="167101"/>
                    <a:pt x="2295834" y="126248"/>
                    <a:pt x="2267929" y="118658"/>
                  </a:cubicBezTo>
                  <a:cubicBezTo>
                    <a:pt x="2256543" y="115532"/>
                    <a:pt x="2232433" y="115532"/>
                    <a:pt x="2221048" y="118658"/>
                  </a:cubicBezTo>
                  <a:cubicBezTo>
                    <a:pt x="2211672" y="121337"/>
                    <a:pt x="2195375" y="135624"/>
                    <a:pt x="2195375" y="141428"/>
                  </a:cubicBezTo>
                  <a:cubicBezTo>
                    <a:pt x="2195375" y="143438"/>
                    <a:pt x="2198947" y="147902"/>
                    <a:pt x="2203412" y="151251"/>
                  </a:cubicBezTo>
                  <a:cubicBezTo>
                    <a:pt x="2207877" y="154600"/>
                    <a:pt x="2227299" y="170673"/>
                    <a:pt x="2246497" y="186523"/>
                  </a:cubicBezTo>
                  <a:cubicBezTo>
                    <a:pt x="2328874" y="255505"/>
                    <a:pt x="2363253" y="281401"/>
                    <a:pt x="2372406" y="281401"/>
                  </a:cubicBezTo>
                  <a:cubicBezTo>
                    <a:pt x="2374638" y="281401"/>
                    <a:pt x="2385131" y="277160"/>
                    <a:pt x="2395400" y="272248"/>
                  </a:cubicBezTo>
                  <a:close/>
                  <a:moveTo>
                    <a:pt x="2465052" y="136964"/>
                  </a:moveTo>
                  <a:cubicBezTo>
                    <a:pt x="2475544" y="127364"/>
                    <a:pt x="2489162" y="114863"/>
                    <a:pt x="2495412" y="109281"/>
                  </a:cubicBezTo>
                  <a:lnTo>
                    <a:pt x="2506351" y="99012"/>
                  </a:lnTo>
                  <a:lnTo>
                    <a:pt x="2496529" y="93208"/>
                  </a:lnTo>
                  <a:cubicBezTo>
                    <a:pt x="2477330" y="82046"/>
                    <a:pt x="2435137" y="69321"/>
                    <a:pt x="2417054" y="69321"/>
                  </a:cubicBezTo>
                  <a:cubicBezTo>
                    <a:pt x="2406339" y="69321"/>
                    <a:pt x="2385131" y="77804"/>
                    <a:pt x="2375085" y="86064"/>
                  </a:cubicBezTo>
                  <a:cubicBezTo>
                    <a:pt x="2370620" y="89859"/>
                    <a:pt x="2370620" y="89859"/>
                    <a:pt x="2376201" y="93431"/>
                  </a:cubicBezTo>
                  <a:cubicBezTo>
                    <a:pt x="2388926" y="102138"/>
                    <a:pt x="2414152" y="123569"/>
                    <a:pt x="2428663" y="138303"/>
                  </a:cubicBezTo>
                  <a:cubicBezTo>
                    <a:pt x="2437146" y="147009"/>
                    <a:pt x="2444513" y="154153"/>
                    <a:pt x="2444960" y="154153"/>
                  </a:cubicBezTo>
                  <a:cubicBezTo>
                    <a:pt x="2445406" y="154153"/>
                    <a:pt x="2454336" y="146340"/>
                    <a:pt x="2465052" y="13696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43CEE18-E06E-EBC9-DAA4-CCF0293B67D7}"/>
                </a:ext>
              </a:extLst>
            </p:cNvPr>
            <p:cNvSpPr/>
            <p:nvPr/>
          </p:nvSpPr>
          <p:spPr>
            <a:xfrm flipV="1">
              <a:off x="5712023" y="3968252"/>
              <a:ext cx="173459" cy="205154"/>
            </a:xfrm>
            <a:custGeom>
              <a:avLst/>
              <a:gdLst>
                <a:gd name="connsiteX0" fmla="*/ 115069 w 173459"/>
                <a:gd name="connsiteY0" fmla="*/ 177432 h 205154"/>
                <a:gd name="connsiteX1" fmla="*/ 107925 w 173459"/>
                <a:gd name="connsiteY1" fmla="*/ 165154 h 205154"/>
                <a:gd name="connsiteX2" fmla="*/ 96763 w 173459"/>
                <a:gd name="connsiteY2" fmla="*/ 148187 h 205154"/>
                <a:gd name="connsiteX3" fmla="*/ 85601 w 173459"/>
                <a:gd name="connsiteY3" fmla="*/ 130328 h 205154"/>
                <a:gd name="connsiteX4" fmla="*/ 83368 w 173459"/>
                <a:gd name="connsiteY4" fmla="*/ 125193 h 205154"/>
                <a:gd name="connsiteX5" fmla="*/ 73769 w 173459"/>
                <a:gd name="connsiteY5" fmla="*/ 111352 h 205154"/>
                <a:gd name="connsiteX6" fmla="*/ 52115 w 173459"/>
                <a:gd name="connsiteY6" fmla="*/ 81215 h 205154"/>
                <a:gd name="connsiteX7" fmla="*/ 45417 w 173459"/>
                <a:gd name="connsiteY7" fmla="*/ 72285 h 205154"/>
                <a:gd name="connsiteX8" fmla="*/ -4142 w 173459"/>
                <a:gd name="connsiteY8" fmla="*/ 20046 h 205154"/>
                <a:gd name="connsiteX9" fmla="*/ -12626 w 173459"/>
                <a:gd name="connsiteY9" fmla="*/ 9777 h 205154"/>
                <a:gd name="connsiteX10" fmla="*/ 11485 w 173459"/>
                <a:gd name="connsiteY10" fmla="*/ -13663 h 205154"/>
                <a:gd name="connsiteX11" fmla="*/ 47873 w 173459"/>
                <a:gd name="connsiteY11" fmla="*/ -12324 h 205154"/>
                <a:gd name="connsiteX12" fmla="*/ 91405 w 173459"/>
                <a:gd name="connsiteY12" fmla="*/ 26297 h 205154"/>
                <a:gd name="connsiteX13" fmla="*/ 116632 w 173459"/>
                <a:gd name="connsiteY13" fmla="*/ 67150 h 205154"/>
                <a:gd name="connsiteX14" fmla="*/ 152127 w 173459"/>
                <a:gd name="connsiteY14" fmla="*/ 124970 h 205154"/>
                <a:gd name="connsiteX15" fmla="*/ 152127 w 173459"/>
                <a:gd name="connsiteY15" fmla="*/ 172521 h 205154"/>
                <a:gd name="connsiteX16" fmla="*/ 123999 w 173459"/>
                <a:gd name="connsiteY16" fmla="*/ 188371 h 205154"/>
                <a:gd name="connsiteX17" fmla="*/ 115069 w 173459"/>
                <a:gd name="connsiteY17" fmla="*/ 177432 h 20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459" h="205154">
                  <a:moveTo>
                    <a:pt x="115069" y="177432"/>
                  </a:moveTo>
                  <a:cubicBezTo>
                    <a:pt x="111274" y="171181"/>
                    <a:pt x="107925" y="165823"/>
                    <a:pt x="107925" y="165154"/>
                  </a:cubicBezTo>
                  <a:cubicBezTo>
                    <a:pt x="107925" y="164484"/>
                    <a:pt x="103014" y="156894"/>
                    <a:pt x="96763" y="148187"/>
                  </a:cubicBezTo>
                  <a:cubicBezTo>
                    <a:pt x="90735" y="139481"/>
                    <a:pt x="85601" y="131444"/>
                    <a:pt x="85601" y="130328"/>
                  </a:cubicBezTo>
                  <a:cubicBezTo>
                    <a:pt x="85601" y="128989"/>
                    <a:pt x="84485" y="126756"/>
                    <a:pt x="83368" y="125193"/>
                  </a:cubicBezTo>
                  <a:cubicBezTo>
                    <a:pt x="82029" y="123631"/>
                    <a:pt x="77787" y="117380"/>
                    <a:pt x="73769" y="111352"/>
                  </a:cubicBezTo>
                  <a:cubicBezTo>
                    <a:pt x="67072" y="100637"/>
                    <a:pt x="54570" y="83670"/>
                    <a:pt x="52115" y="81215"/>
                  </a:cubicBezTo>
                  <a:cubicBezTo>
                    <a:pt x="51445" y="80545"/>
                    <a:pt x="48319" y="76527"/>
                    <a:pt x="45417" y="72285"/>
                  </a:cubicBezTo>
                  <a:cubicBezTo>
                    <a:pt x="34478" y="56658"/>
                    <a:pt x="9922" y="30762"/>
                    <a:pt x="-4142" y="20046"/>
                  </a:cubicBezTo>
                  <a:cubicBezTo>
                    <a:pt x="-8831" y="16474"/>
                    <a:pt x="-12626" y="12010"/>
                    <a:pt x="-12626" y="9777"/>
                  </a:cubicBezTo>
                  <a:cubicBezTo>
                    <a:pt x="-12626" y="4419"/>
                    <a:pt x="1885" y="-9868"/>
                    <a:pt x="11485" y="-13663"/>
                  </a:cubicBezTo>
                  <a:cubicBezTo>
                    <a:pt x="21977" y="-18128"/>
                    <a:pt x="30907" y="-17905"/>
                    <a:pt x="47873" y="-12324"/>
                  </a:cubicBezTo>
                  <a:cubicBezTo>
                    <a:pt x="64839" y="-6743"/>
                    <a:pt x="81583" y="8214"/>
                    <a:pt x="91405" y="26297"/>
                  </a:cubicBezTo>
                  <a:cubicBezTo>
                    <a:pt x="94754" y="32548"/>
                    <a:pt x="106139" y="51077"/>
                    <a:pt x="116632" y="67150"/>
                  </a:cubicBezTo>
                  <a:cubicBezTo>
                    <a:pt x="144537" y="110236"/>
                    <a:pt x="147439" y="114924"/>
                    <a:pt x="152127" y="124970"/>
                  </a:cubicBezTo>
                  <a:cubicBezTo>
                    <a:pt x="163736" y="149527"/>
                    <a:pt x="163736" y="161135"/>
                    <a:pt x="152127" y="172521"/>
                  </a:cubicBezTo>
                  <a:cubicBezTo>
                    <a:pt x="145876" y="178548"/>
                    <a:pt x="128687" y="188371"/>
                    <a:pt x="123999" y="188371"/>
                  </a:cubicBezTo>
                  <a:cubicBezTo>
                    <a:pt x="123106" y="188371"/>
                    <a:pt x="119087" y="183460"/>
                    <a:pt x="115069" y="17743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E259F3A-51C5-DDDF-7D2F-2B3597406B12}"/>
                </a:ext>
              </a:extLst>
            </p:cNvPr>
            <p:cNvSpPr/>
            <p:nvPr/>
          </p:nvSpPr>
          <p:spPr>
            <a:xfrm flipV="1">
              <a:off x="5403949" y="4981981"/>
              <a:ext cx="212272" cy="176046"/>
            </a:xfrm>
            <a:custGeom>
              <a:avLst/>
              <a:gdLst>
                <a:gd name="connsiteX0" fmla="*/ 125609 w 212272"/>
                <a:gd name="connsiteY0" fmla="*/ 160377 h 176046"/>
                <a:gd name="connsiteX1" fmla="*/ 44572 w 212272"/>
                <a:gd name="connsiteY1" fmla="*/ 98539 h 176046"/>
                <a:gd name="connsiteX2" fmla="*/ 21578 w 212272"/>
                <a:gd name="connsiteY2" fmla="*/ 80010 h 176046"/>
                <a:gd name="connsiteX3" fmla="*/ -1193 w 212272"/>
                <a:gd name="connsiteY3" fmla="*/ 59472 h 176046"/>
                <a:gd name="connsiteX4" fmla="*/ -11462 w 212272"/>
                <a:gd name="connsiteY4" fmla="*/ 34469 h 176046"/>
                <a:gd name="connsiteX5" fmla="*/ -4095 w 212272"/>
                <a:gd name="connsiteY5" fmla="*/ 9242 h 176046"/>
                <a:gd name="connsiteX6" fmla="*/ 37205 w 212272"/>
                <a:gd name="connsiteY6" fmla="*/ -11519 h 176046"/>
                <a:gd name="connsiteX7" fmla="*/ 68459 w 212272"/>
                <a:gd name="connsiteY7" fmla="*/ -5045 h 176046"/>
                <a:gd name="connsiteX8" fmla="*/ 94355 w 212272"/>
                <a:gd name="connsiteY8" fmla="*/ 12814 h 176046"/>
                <a:gd name="connsiteX9" fmla="*/ 131413 w 212272"/>
                <a:gd name="connsiteY9" fmla="*/ 42729 h 176046"/>
                <a:gd name="connsiteX10" fmla="*/ 184098 w 212272"/>
                <a:gd name="connsiteY10" fmla="*/ 146090 h 176046"/>
                <a:gd name="connsiteX11" fmla="*/ 125609 w 212272"/>
                <a:gd name="connsiteY11" fmla="*/ 160377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5609" y="160377"/>
                  </a:moveTo>
                  <a:cubicBezTo>
                    <a:pt x="112214" y="154796"/>
                    <a:pt x="84979" y="134035"/>
                    <a:pt x="44572" y="98539"/>
                  </a:cubicBezTo>
                  <a:cubicBezTo>
                    <a:pt x="38991" y="93405"/>
                    <a:pt x="28498" y="85145"/>
                    <a:pt x="21578" y="80010"/>
                  </a:cubicBezTo>
                  <a:cubicBezTo>
                    <a:pt x="14657" y="74652"/>
                    <a:pt x="4388" y="65499"/>
                    <a:pt x="-1193" y="59472"/>
                  </a:cubicBezTo>
                  <a:cubicBezTo>
                    <a:pt x="-11239" y="48756"/>
                    <a:pt x="-11462" y="48087"/>
                    <a:pt x="-11462" y="34469"/>
                  </a:cubicBezTo>
                  <a:cubicBezTo>
                    <a:pt x="-11462" y="22414"/>
                    <a:pt x="-10346" y="18842"/>
                    <a:pt x="-4095" y="9242"/>
                  </a:cubicBezTo>
                  <a:cubicBezTo>
                    <a:pt x="5058" y="-5045"/>
                    <a:pt x="15774" y="-10403"/>
                    <a:pt x="37205" y="-11519"/>
                  </a:cubicBezTo>
                  <a:cubicBezTo>
                    <a:pt x="52162" y="-12412"/>
                    <a:pt x="54841" y="-11966"/>
                    <a:pt x="68459" y="-5045"/>
                  </a:cubicBezTo>
                  <a:cubicBezTo>
                    <a:pt x="76496" y="-804"/>
                    <a:pt x="88327" y="7233"/>
                    <a:pt x="94355" y="12814"/>
                  </a:cubicBezTo>
                  <a:cubicBezTo>
                    <a:pt x="100606" y="18395"/>
                    <a:pt x="117349" y="31790"/>
                    <a:pt x="131413" y="42729"/>
                  </a:cubicBezTo>
                  <a:cubicBezTo>
                    <a:pt x="207539" y="100995"/>
                    <a:pt x="214236" y="114166"/>
                    <a:pt x="184098" y="146090"/>
                  </a:cubicBezTo>
                  <a:cubicBezTo>
                    <a:pt x="167802" y="163280"/>
                    <a:pt x="145701" y="168637"/>
                    <a:pt x="125609" y="16037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5C48826-C2C8-FAD7-D21C-81FC34139ABE}"/>
                </a:ext>
              </a:extLst>
            </p:cNvPr>
            <p:cNvSpPr/>
            <p:nvPr/>
          </p:nvSpPr>
          <p:spPr>
            <a:xfrm flipV="1">
              <a:off x="5622726" y="5111461"/>
              <a:ext cx="212272" cy="176046"/>
            </a:xfrm>
            <a:custGeom>
              <a:avLst/>
              <a:gdLst>
                <a:gd name="connsiteX0" fmla="*/ 124727 w 212272"/>
                <a:gd name="connsiteY0" fmla="*/ 161015 h 176046"/>
                <a:gd name="connsiteX1" fmla="*/ 43690 w 212272"/>
                <a:gd name="connsiteY1" fmla="*/ 99177 h 176046"/>
                <a:gd name="connsiteX2" fmla="*/ 20696 w 212272"/>
                <a:gd name="connsiteY2" fmla="*/ 80648 h 176046"/>
                <a:gd name="connsiteX3" fmla="*/ -2075 w 212272"/>
                <a:gd name="connsiteY3" fmla="*/ 60110 h 176046"/>
                <a:gd name="connsiteX4" fmla="*/ -12344 w 212272"/>
                <a:gd name="connsiteY4" fmla="*/ 35107 h 176046"/>
                <a:gd name="connsiteX5" fmla="*/ -4977 w 212272"/>
                <a:gd name="connsiteY5" fmla="*/ 9880 h 176046"/>
                <a:gd name="connsiteX6" fmla="*/ 36323 w 212272"/>
                <a:gd name="connsiteY6" fmla="*/ -10881 h 176046"/>
                <a:gd name="connsiteX7" fmla="*/ 67577 w 212272"/>
                <a:gd name="connsiteY7" fmla="*/ -4407 h 176046"/>
                <a:gd name="connsiteX8" fmla="*/ 93473 w 212272"/>
                <a:gd name="connsiteY8" fmla="*/ 13452 h 176046"/>
                <a:gd name="connsiteX9" fmla="*/ 130531 w 212272"/>
                <a:gd name="connsiteY9" fmla="*/ 43367 h 176046"/>
                <a:gd name="connsiteX10" fmla="*/ 183216 w 212272"/>
                <a:gd name="connsiteY10" fmla="*/ 146728 h 176046"/>
                <a:gd name="connsiteX11" fmla="*/ 124727 w 212272"/>
                <a:gd name="connsiteY11" fmla="*/ 161015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4727" y="161015"/>
                  </a:moveTo>
                  <a:cubicBezTo>
                    <a:pt x="111332" y="155434"/>
                    <a:pt x="84097" y="134673"/>
                    <a:pt x="43690" y="99177"/>
                  </a:cubicBezTo>
                  <a:cubicBezTo>
                    <a:pt x="38109" y="94043"/>
                    <a:pt x="27616" y="85783"/>
                    <a:pt x="20696" y="80648"/>
                  </a:cubicBezTo>
                  <a:cubicBezTo>
                    <a:pt x="13775" y="75290"/>
                    <a:pt x="3506" y="66137"/>
                    <a:pt x="-2075" y="60110"/>
                  </a:cubicBezTo>
                  <a:cubicBezTo>
                    <a:pt x="-12121" y="49394"/>
                    <a:pt x="-12344" y="48725"/>
                    <a:pt x="-12344" y="35107"/>
                  </a:cubicBezTo>
                  <a:cubicBezTo>
                    <a:pt x="-12344" y="23052"/>
                    <a:pt x="-11228" y="19480"/>
                    <a:pt x="-4977" y="9880"/>
                  </a:cubicBezTo>
                  <a:cubicBezTo>
                    <a:pt x="4176" y="-4407"/>
                    <a:pt x="14892" y="-9765"/>
                    <a:pt x="36323" y="-10881"/>
                  </a:cubicBezTo>
                  <a:cubicBezTo>
                    <a:pt x="51280" y="-11774"/>
                    <a:pt x="53959" y="-11328"/>
                    <a:pt x="67577" y="-4407"/>
                  </a:cubicBezTo>
                  <a:cubicBezTo>
                    <a:pt x="75614" y="-166"/>
                    <a:pt x="87445" y="7871"/>
                    <a:pt x="93473" y="13452"/>
                  </a:cubicBezTo>
                  <a:cubicBezTo>
                    <a:pt x="99724" y="19033"/>
                    <a:pt x="116467" y="32428"/>
                    <a:pt x="130531" y="43367"/>
                  </a:cubicBezTo>
                  <a:cubicBezTo>
                    <a:pt x="206657" y="101633"/>
                    <a:pt x="213354" y="114804"/>
                    <a:pt x="183216" y="146728"/>
                  </a:cubicBezTo>
                  <a:cubicBezTo>
                    <a:pt x="166920" y="163918"/>
                    <a:pt x="144819" y="169275"/>
                    <a:pt x="124727" y="1610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E9A4490-694E-2D8D-BA1D-2BDE0EDEC5F7}"/>
                </a:ext>
              </a:extLst>
            </p:cNvPr>
            <p:cNvSpPr/>
            <p:nvPr/>
          </p:nvSpPr>
          <p:spPr>
            <a:xfrm flipV="1">
              <a:off x="5801231" y="5276798"/>
              <a:ext cx="120322" cy="97984"/>
            </a:xfrm>
            <a:custGeom>
              <a:avLst/>
              <a:gdLst>
                <a:gd name="connsiteX0" fmla="*/ 56416 w 120322"/>
                <a:gd name="connsiteY0" fmla="*/ 81258 h 97984"/>
                <a:gd name="connsiteX1" fmla="*/ -2073 w 120322"/>
                <a:gd name="connsiteY1" fmla="*/ 32368 h 97984"/>
                <a:gd name="connsiteX2" fmla="*/ -9440 w 120322"/>
                <a:gd name="connsiteY2" fmla="*/ 2900 h 97984"/>
                <a:gd name="connsiteX3" fmla="*/ 31859 w 120322"/>
                <a:gd name="connsiteY3" fmla="*/ -7146 h 97984"/>
                <a:gd name="connsiteX4" fmla="*/ 102850 w 120322"/>
                <a:gd name="connsiteY4" fmla="*/ 50451 h 97984"/>
                <a:gd name="connsiteX5" fmla="*/ 99279 w 120322"/>
                <a:gd name="connsiteY5" fmla="*/ 76570 h 97984"/>
                <a:gd name="connsiteX6" fmla="*/ 78740 w 120322"/>
                <a:gd name="connsiteY6" fmla="*/ 87062 h 97984"/>
                <a:gd name="connsiteX7" fmla="*/ 56416 w 120322"/>
                <a:gd name="connsiteY7" fmla="*/ 81258 h 9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22" h="97984">
                  <a:moveTo>
                    <a:pt x="56416" y="81258"/>
                  </a:moveTo>
                  <a:cubicBezTo>
                    <a:pt x="44361" y="73221"/>
                    <a:pt x="12437" y="46656"/>
                    <a:pt x="-2073" y="32368"/>
                  </a:cubicBezTo>
                  <a:cubicBezTo>
                    <a:pt x="-13905" y="20983"/>
                    <a:pt x="-15468" y="14509"/>
                    <a:pt x="-9440" y="2900"/>
                  </a:cubicBezTo>
                  <a:cubicBezTo>
                    <a:pt x="-2966" y="-9602"/>
                    <a:pt x="17572" y="-14513"/>
                    <a:pt x="31859" y="-7146"/>
                  </a:cubicBezTo>
                  <a:cubicBezTo>
                    <a:pt x="42575" y="-1565"/>
                    <a:pt x="97493" y="42860"/>
                    <a:pt x="102850" y="50451"/>
                  </a:cubicBezTo>
                  <a:cubicBezTo>
                    <a:pt x="109771" y="60273"/>
                    <a:pt x="109101" y="65631"/>
                    <a:pt x="99279" y="76570"/>
                  </a:cubicBezTo>
                  <a:cubicBezTo>
                    <a:pt x="91688" y="85276"/>
                    <a:pt x="89679" y="86169"/>
                    <a:pt x="78740" y="87062"/>
                  </a:cubicBezTo>
                  <a:cubicBezTo>
                    <a:pt x="68025" y="87955"/>
                    <a:pt x="65346" y="87286"/>
                    <a:pt x="56416" y="8125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3BA9374-FDA5-943B-E192-65B696494CC5}"/>
                </a:ext>
              </a:extLst>
            </p:cNvPr>
            <p:cNvSpPr/>
            <p:nvPr/>
          </p:nvSpPr>
          <p:spPr>
            <a:xfrm flipV="1">
              <a:off x="5928568" y="5414330"/>
              <a:ext cx="58119" cy="47411"/>
            </a:xfrm>
            <a:custGeom>
              <a:avLst/>
              <a:gdLst>
                <a:gd name="connsiteX0" fmla="*/ 6602 w 58119"/>
                <a:gd name="connsiteY0" fmla="*/ 28574 h 47411"/>
                <a:gd name="connsiteX1" fmla="*/ -13266 w 58119"/>
                <a:gd name="connsiteY1" fmla="*/ 5134 h 47411"/>
                <a:gd name="connsiteX2" fmla="*/ 4147 w 58119"/>
                <a:gd name="connsiteY2" fmla="*/ -10047 h 47411"/>
                <a:gd name="connsiteX3" fmla="*/ 38749 w 58119"/>
                <a:gd name="connsiteY3" fmla="*/ 9822 h 47411"/>
                <a:gd name="connsiteX4" fmla="*/ 27364 w 58119"/>
                <a:gd name="connsiteY4" fmla="*/ 36834 h 47411"/>
                <a:gd name="connsiteX5" fmla="*/ 6602 w 58119"/>
                <a:gd name="connsiteY5" fmla="*/ 28574 h 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9" h="47411">
                  <a:moveTo>
                    <a:pt x="6602" y="28574"/>
                  </a:moveTo>
                  <a:cubicBezTo>
                    <a:pt x="-8578" y="16073"/>
                    <a:pt x="-13266" y="10715"/>
                    <a:pt x="-13266" y="5134"/>
                  </a:cubicBezTo>
                  <a:cubicBezTo>
                    <a:pt x="-13266" y="-1340"/>
                    <a:pt x="-3220" y="-10047"/>
                    <a:pt x="4147" y="-10047"/>
                  </a:cubicBezTo>
                  <a:cubicBezTo>
                    <a:pt x="10621" y="-10047"/>
                    <a:pt x="27587" y="-224"/>
                    <a:pt x="38749" y="9822"/>
                  </a:cubicBezTo>
                  <a:cubicBezTo>
                    <a:pt x="50358" y="20314"/>
                    <a:pt x="44777" y="33485"/>
                    <a:pt x="27364" y="36834"/>
                  </a:cubicBezTo>
                  <a:cubicBezTo>
                    <a:pt x="19327" y="38174"/>
                    <a:pt x="17541" y="37504"/>
                    <a:pt x="6602" y="2857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1FE1389-E394-77F1-6811-AAF1CD8EFFCE}"/>
              </a:ext>
            </a:extLst>
          </p:cNvPr>
          <p:cNvSpPr txBox="1"/>
          <p:nvPr/>
        </p:nvSpPr>
        <p:spPr>
          <a:xfrm>
            <a:off x="5594253" y="2955906"/>
            <a:ext cx="492462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6425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05A60-7085-9104-727C-B3DFEF205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CEA33BA1-1EA4-E034-12D2-0555EA5AEC0C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肢体语言的表达</a:t>
            </a:r>
          </a:p>
        </p:txBody>
      </p:sp>
      <p:grpSp>
        <p:nvGrpSpPr>
          <p:cNvPr id="29" name="组合 28" descr="D:\51PPT模板网\51pptmoban.com\图片.jpg">
            <a:extLst>
              <a:ext uri="{FF2B5EF4-FFF2-40B4-BE49-F238E27FC236}">
                <a16:creationId xmlns:a16="http://schemas.microsoft.com/office/drawing/2014/main" id="{163C20BC-E4C8-2520-5D87-5294AB9E8E22}"/>
              </a:ext>
            </a:extLst>
          </p:cNvPr>
          <p:cNvGrpSpPr/>
          <p:nvPr/>
        </p:nvGrpSpPr>
        <p:grpSpPr>
          <a:xfrm>
            <a:off x="1820014" y="1893240"/>
            <a:ext cx="8726553" cy="3288360"/>
            <a:chOff x="1820014" y="1728140"/>
            <a:chExt cx="8726553" cy="328836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C1DA028-2D06-3022-53C8-1888BE35F342}"/>
                </a:ext>
              </a:extLst>
            </p:cNvPr>
            <p:cNvSpPr/>
            <p:nvPr/>
          </p:nvSpPr>
          <p:spPr>
            <a:xfrm>
              <a:off x="7421737" y="1728140"/>
              <a:ext cx="3124830" cy="2661961"/>
            </a:xfrm>
            <a:custGeom>
              <a:avLst/>
              <a:gdLst>
                <a:gd name="connsiteX0" fmla="*/ 3198876 w 3552825"/>
                <a:gd name="connsiteY0" fmla="*/ 14097 h 5096831"/>
                <a:gd name="connsiteX1" fmla="*/ 3551365 w 3552825"/>
                <a:gd name="connsiteY1" fmla="*/ 0 h 5096831"/>
                <a:gd name="connsiteX2" fmla="*/ 3551428 w 3552825"/>
                <a:gd name="connsiteY2" fmla="*/ 3983990 h 5096831"/>
                <a:gd name="connsiteX3" fmla="*/ 3552825 w 3552825"/>
                <a:gd name="connsiteY3" fmla="*/ 4194747 h 5096831"/>
                <a:gd name="connsiteX4" fmla="*/ 3395599 w 3552825"/>
                <a:gd name="connsiteY4" fmla="*/ 4317365 h 5096831"/>
                <a:gd name="connsiteX5" fmla="*/ 2728722 w 3552825"/>
                <a:gd name="connsiteY5" fmla="*/ 4710875 h 5096831"/>
                <a:gd name="connsiteX6" fmla="*/ 2457070 w 3552825"/>
                <a:gd name="connsiteY6" fmla="*/ 4864481 h 5096831"/>
                <a:gd name="connsiteX7" fmla="*/ 2049145 w 3552825"/>
                <a:gd name="connsiteY7" fmla="*/ 5073142 h 5096831"/>
                <a:gd name="connsiteX8" fmla="*/ 2014030 w 3552825"/>
                <a:gd name="connsiteY8" fmla="*/ 5083747 h 5096831"/>
                <a:gd name="connsiteX9" fmla="*/ 1949831 w 3552825"/>
                <a:gd name="connsiteY9" fmla="*/ 5092954 h 5096831"/>
                <a:gd name="connsiteX10" fmla="*/ 1741297 w 3552825"/>
                <a:gd name="connsiteY10" fmla="*/ 5051298 h 5096831"/>
                <a:gd name="connsiteX11" fmla="*/ 1567625 w 3552825"/>
                <a:gd name="connsiteY11" fmla="*/ 4901057 h 5096831"/>
                <a:gd name="connsiteX12" fmla="*/ 1380045 w 3552825"/>
                <a:gd name="connsiteY12" fmla="*/ 4561650 h 5096831"/>
                <a:gd name="connsiteX13" fmla="*/ 1289177 w 3552825"/>
                <a:gd name="connsiteY13" fmla="*/ 4386199 h 5096831"/>
                <a:gd name="connsiteX14" fmla="*/ 1280668 w 3552825"/>
                <a:gd name="connsiteY14" fmla="*/ 4343146 h 5096831"/>
                <a:gd name="connsiteX15" fmla="*/ 1307973 w 3552825"/>
                <a:gd name="connsiteY15" fmla="*/ 4331843 h 5096831"/>
                <a:gd name="connsiteX16" fmla="*/ 1296480 w 3552825"/>
                <a:gd name="connsiteY16" fmla="*/ 4370515 h 5096831"/>
                <a:gd name="connsiteX17" fmla="*/ 1351661 w 3552825"/>
                <a:gd name="connsiteY17" fmla="*/ 4481513 h 5096831"/>
                <a:gd name="connsiteX18" fmla="*/ 1435100 w 3552825"/>
                <a:gd name="connsiteY18" fmla="*/ 4652772 h 5096831"/>
                <a:gd name="connsiteX19" fmla="*/ 1631569 w 3552825"/>
                <a:gd name="connsiteY19" fmla="*/ 4957572 h 5096831"/>
                <a:gd name="connsiteX20" fmla="*/ 1842960 w 3552825"/>
                <a:gd name="connsiteY20" fmla="*/ 5076952 h 5096831"/>
                <a:gd name="connsiteX21" fmla="*/ 1990789 w 3552825"/>
                <a:gd name="connsiteY21" fmla="*/ 5072253 h 5096831"/>
                <a:gd name="connsiteX22" fmla="*/ 2008695 w 3552825"/>
                <a:gd name="connsiteY22" fmla="*/ 5056823 h 5096831"/>
                <a:gd name="connsiteX23" fmla="*/ 1970151 w 3552825"/>
                <a:gd name="connsiteY23" fmla="*/ 4809554 h 5096831"/>
                <a:gd name="connsiteX24" fmla="*/ 1930209 w 3552825"/>
                <a:gd name="connsiteY24" fmla="*/ 4652899 h 5096831"/>
                <a:gd name="connsiteX25" fmla="*/ 1867535 w 3552825"/>
                <a:gd name="connsiteY25" fmla="*/ 4435666 h 5096831"/>
                <a:gd name="connsiteX26" fmla="*/ 1798701 w 3552825"/>
                <a:gd name="connsiteY26" fmla="*/ 4231767 h 5096831"/>
                <a:gd name="connsiteX27" fmla="*/ 1731137 w 3552825"/>
                <a:gd name="connsiteY27" fmla="*/ 4031171 h 5096831"/>
                <a:gd name="connsiteX28" fmla="*/ 1674051 w 3552825"/>
                <a:gd name="connsiteY28" fmla="*/ 3899281 h 5096831"/>
                <a:gd name="connsiteX29" fmla="*/ 1557083 w 3552825"/>
                <a:gd name="connsiteY29" fmla="*/ 3647758 h 5096831"/>
                <a:gd name="connsiteX30" fmla="*/ 1509141 w 3552825"/>
                <a:gd name="connsiteY30" fmla="*/ 3512884 h 5096831"/>
                <a:gd name="connsiteX31" fmla="*/ 1376680 w 3552825"/>
                <a:gd name="connsiteY31" fmla="*/ 3097721 h 5096831"/>
                <a:gd name="connsiteX32" fmla="*/ 1181862 w 3552825"/>
                <a:gd name="connsiteY32" fmla="*/ 2695893 h 5096831"/>
                <a:gd name="connsiteX33" fmla="*/ 1030669 w 3552825"/>
                <a:gd name="connsiteY33" fmla="*/ 2370963 h 5096831"/>
                <a:gd name="connsiteX34" fmla="*/ 993394 w 3552825"/>
                <a:gd name="connsiteY34" fmla="*/ 2300288 h 5096831"/>
                <a:gd name="connsiteX35" fmla="*/ 756285 w 3552825"/>
                <a:gd name="connsiteY35" fmla="*/ 1984692 h 5096831"/>
                <a:gd name="connsiteX36" fmla="*/ 670243 w 3552825"/>
                <a:gd name="connsiteY36" fmla="*/ 1874139 h 5096831"/>
                <a:gd name="connsiteX37" fmla="*/ 382524 w 3552825"/>
                <a:gd name="connsiteY37" fmla="*/ 1590294 h 5096831"/>
                <a:gd name="connsiteX38" fmla="*/ 325183 w 3552825"/>
                <a:gd name="connsiteY38" fmla="*/ 1546162 h 5096831"/>
                <a:gd name="connsiteX39" fmla="*/ 124206 w 3552825"/>
                <a:gd name="connsiteY39" fmla="*/ 1483804 h 5096831"/>
                <a:gd name="connsiteX40" fmla="*/ 0 w 3552825"/>
                <a:gd name="connsiteY40" fmla="*/ 1444117 h 5096831"/>
                <a:gd name="connsiteX41" fmla="*/ 355854 w 3552825"/>
                <a:gd name="connsiteY41" fmla="*/ 1277684 h 5096831"/>
                <a:gd name="connsiteX42" fmla="*/ 643509 w 3552825"/>
                <a:gd name="connsiteY42" fmla="*/ 1144778 h 5096831"/>
                <a:gd name="connsiteX43" fmla="*/ 1402270 w 3552825"/>
                <a:gd name="connsiteY43" fmla="*/ 843344 h 5096831"/>
                <a:gd name="connsiteX44" fmla="*/ 1836738 w 3552825"/>
                <a:gd name="connsiteY44" fmla="*/ 695833 h 5096831"/>
                <a:gd name="connsiteX45" fmla="*/ 1918970 w 3552825"/>
                <a:gd name="connsiteY45" fmla="*/ 636841 h 5096831"/>
                <a:gd name="connsiteX46" fmla="*/ 2068385 w 3552825"/>
                <a:gd name="connsiteY46" fmla="*/ 513334 h 5096831"/>
                <a:gd name="connsiteX47" fmla="*/ 2228088 w 3552825"/>
                <a:gd name="connsiteY47" fmla="*/ 418528 h 5096831"/>
                <a:gd name="connsiteX48" fmla="*/ 2444496 w 3552825"/>
                <a:gd name="connsiteY48" fmla="*/ 317944 h 5096831"/>
                <a:gd name="connsiteX49" fmla="*/ 2584514 w 3552825"/>
                <a:gd name="connsiteY49" fmla="*/ 278511 h 5096831"/>
                <a:gd name="connsiteX50" fmla="*/ 2813685 w 3552825"/>
                <a:gd name="connsiteY50" fmla="*/ 223202 h 5096831"/>
                <a:gd name="connsiteX51" fmla="*/ 2933509 w 3552825"/>
                <a:gd name="connsiteY51" fmla="*/ 133794 h 5096831"/>
                <a:gd name="connsiteX52" fmla="*/ 3060382 w 3552825"/>
                <a:gd name="connsiteY52" fmla="*/ 70358 h 5096831"/>
                <a:gd name="connsiteX53" fmla="*/ 3198876 w 3552825"/>
                <a:gd name="connsiteY53" fmla="*/ 14097 h 5096831"/>
                <a:gd name="connsiteX54" fmla="*/ 2359724 w 3552825"/>
                <a:gd name="connsiteY54" fmla="*/ 4348544 h 5096831"/>
                <a:gd name="connsiteX55" fmla="*/ 2237042 w 3552825"/>
                <a:gd name="connsiteY55" fmla="*/ 4498785 h 5096831"/>
                <a:gd name="connsiteX56" fmla="*/ 2383028 w 3552825"/>
                <a:gd name="connsiteY56" fmla="*/ 4634929 h 5096831"/>
                <a:gd name="connsiteX57" fmla="*/ 2525268 w 3552825"/>
                <a:gd name="connsiteY57" fmla="*/ 4479354 h 5096831"/>
                <a:gd name="connsiteX58" fmla="*/ 2359724 w 3552825"/>
                <a:gd name="connsiteY58" fmla="*/ 4348544 h 5096831"/>
                <a:gd name="connsiteX0" fmla="*/ 3198876 w 5983086"/>
                <a:gd name="connsiteY0" fmla="*/ 14097 h 5096831"/>
                <a:gd name="connsiteX1" fmla="*/ 3551365 w 5983086"/>
                <a:gd name="connsiteY1" fmla="*/ 0 h 5096831"/>
                <a:gd name="connsiteX2" fmla="*/ 5983086 w 5983086"/>
                <a:gd name="connsiteY2" fmla="*/ 3157227 h 5096831"/>
                <a:gd name="connsiteX3" fmla="*/ 3552825 w 5983086"/>
                <a:gd name="connsiteY3" fmla="*/ 4194747 h 5096831"/>
                <a:gd name="connsiteX4" fmla="*/ 3395599 w 5983086"/>
                <a:gd name="connsiteY4" fmla="*/ 4317365 h 5096831"/>
                <a:gd name="connsiteX5" fmla="*/ 2728722 w 5983086"/>
                <a:gd name="connsiteY5" fmla="*/ 4710875 h 5096831"/>
                <a:gd name="connsiteX6" fmla="*/ 2457070 w 5983086"/>
                <a:gd name="connsiteY6" fmla="*/ 4864481 h 5096831"/>
                <a:gd name="connsiteX7" fmla="*/ 2049145 w 5983086"/>
                <a:gd name="connsiteY7" fmla="*/ 5073142 h 5096831"/>
                <a:gd name="connsiteX8" fmla="*/ 2014030 w 5983086"/>
                <a:gd name="connsiteY8" fmla="*/ 5083747 h 5096831"/>
                <a:gd name="connsiteX9" fmla="*/ 1949831 w 5983086"/>
                <a:gd name="connsiteY9" fmla="*/ 5092954 h 5096831"/>
                <a:gd name="connsiteX10" fmla="*/ 1741297 w 5983086"/>
                <a:gd name="connsiteY10" fmla="*/ 5051298 h 5096831"/>
                <a:gd name="connsiteX11" fmla="*/ 1567625 w 5983086"/>
                <a:gd name="connsiteY11" fmla="*/ 4901057 h 5096831"/>
                <a:gd name="connsiteX12" fmla="*/ 1380045 w 5983086"/>
                <a:gd name="connsiteY12" fmla="*/ 4561650 h 5096831"/>
                <a:gd name="connsiteX13" fmla="*/ 1289177 w 5983086"/>
                <a:gd name="connsiteY13" fmla="*/ 4386199 h 5096831"/>
                <a:gd name="connsiteX14" fmla="*/ 1280668 w 5983086"/>
                <a:gd name="connsiteY14" fmla="*/ 4343146 h 5096831"/>
                <a:gd name="connsiteX15" fmla="*/ 1307973 w 5983086"/>
                <a:gd name="connsiteY15" fmla="*/ 4331843 h 5096831"/>
                <a:gd name="connsiteX16" fmla="*/ 1296480 w 5983086"/>
                <a:gd name="connsiteY16" fmla="*/ 4370515 h 5096831"/>
                <a:gd name="connsiteX17" fmla="*/ 1351661 w 5983086"/>
                <a:gd name="connsiteY17" fmla="*/ 4481513 h 5096831"/>
                <a:gd name="connsiteX18" fmla="*/ 1435100 w 5983086"/>
                <a:gd name="connsiteY18" fmla="*/ 4652772 h 5096831"/>
                <a:gd name="connsiteX19" fmla="*/ 1631569 w 5983086"/>
                <a:gd name="connsiteY19" fmla="*/ 4957572 h 5096831"/>
                <a:gd name="connsiteX20" fmla="*/ 1842960 w 5983086"/>
                <a:gd name="connsiteY20" fmla="*/ 5076952 h 5096831"/>
                <a:gd name="connsiteX21" fmla="*/ 1990789 w 5983086"/>
                <a:gd name="connsiteY21" fmla="*/ 5072253 h 5096831"/>
                <a:gd name="connsiteX22" fmla="*/ 2008695 w 5983086"/>
                <a:gd name="connsiteY22" fmla="*/ 5056823 h 5096831"/>
                <a:gd name="connsiteX23" fmla="*/ 1970151 w 5983086"/>
                <a:gd name="connsiteY23" fmla="*/ 4809554 h 5096831"/>
                <a:gd name="connsiteX24" fmla="*/ 1930209 w 5983086"/>
                <a:gd name="connsiteY24" fmla="*/ 4652899 h 5096831"/>
                <a:gd name="connsiteX25" fmla="*/ 1867535 w 5983086"/>
                <a:gd name="connsiteY25" fmla="*/ 4435666 h 5096831"/>
                <a:gd name="connsiteX26" fmla="*/ 1798701 w 5983086"/>
                <a:gd name="connsiteY26" fmla="*/ 4231767 h 5096831"/>
                <a:gd name="connsiteX27" fmla="*/ 1731137 w 5983086"/>
                <a:gd name="connsiteY27" fmla="*/ 4031171 h 5096831"/>
                <a:gd name="connsiteX28" fmla="*/ 1674051 w 5983086"/>
                <a:gd name="connsiteY28" fmla="*/ 3899281 h 5096831"/>
                <a:gd name="connsiteX29" fmla="*/ 1557083 w 5983086"/>
                <a:gd name="connsiteY29" fmla="*/ 3647758 h 5096831"/>
                <a:gd name="connsiteX30" fmla="*/ 1509141 w 5983086"/>
                <a:gd name="connsiteY30" fmla="*/ 3512884 h 5096831"/>
                <a:gd name="connsiteX31" fmla="*/ 1376680 w 5983086"/>
                <a:gd name="connsiteY31" fmla="*/ 3097721 h 5096831"/>
                <a:gd name="connsiteX32" fmla="*/ 1181862 w 5983086"/>
                <a:gd name="connsiteY32" fmla="*/ 2695893 h 5096831"/>
                <a:gd name="connsiteX33" fmla="*/ 1030669 w 5983086"/>
                <a:gd name="connsiteY33" fmla="*/ 2370963 h 5096831"/>
                <a:gd name="connsiteX34" fmla="*/ 993394 w 5983086"/>
                <a:gd name="connsiteY34" fmla="*/ 2300288 h 5096831"/>
                <a:gd name="connsiteX35" fmla="*/ 756285 w 5983086"/>
                <a:gd name="connsiteY35" fmla="*/ 1984692 h 5096831"/>
                <a:gd name="connsiteX36" fmla="*/ 670243 w 5983086"/>
                <a:gd name="connsiteY36" fmla="*/ 1874139 h 5096831"/>
                <a:gd name="connsiteX37" fmla="*/ 382524 w 5983086"/>
                <a:gd name="connsiteY37" fmla="*/ 1590294 h 5096831"/>
                <a:gd name="connsiteX38" fmla="*/ 325183 w 5983086"/>
                <a:gd name="connsiteY38" fmla="*/ 1546162 h 5096831"/>
                <a:gd name="connsiteX39" fmla="*/ 124206 w 5983086"/>
                <a:gd name="connsiteY39" fmla="*/ 1483804 h 5096831"/>
                <a:gd name="connsiteX40" fmla="*/ 0 w 5983086"/>
                <a:gd name="connsiteY40" fmla="*/ 1444117 h 5096831"/>
                <a:gd name="connsiteX41" fmla="*/ 355854 w 5983086"/>
                <a:gd name="connsiteY41" fmla="*/ 1277684 h 5096831"/>
                <a:gd name="connsiteX42" fmla="*/ 643509 w 5983086"/>
                <a:gd name="connsiteY42" fmla="*/ 1144778 h 5096831"/>
                <a:gd name="connsiteX43" fmla="*/ 1402270 w 5983086"/>
                <a:gd name="connsiteY43" fmla="*/ 843344 h 5096831"/>
                <a:gd name="connsiteX44" fmla="*/ 1836738 w 5983086"/>
                <a:gd name="connsiteY44" fmla="*/ 695833 h 5096831"/>
                <a:gd name="connsiteX45" fmla="*/ 1918970 w 5983086"/>
                <a:gd name="connsiteY45" fmla="*/ 636841 h 5096831"/>
                <a:gd name="connsiteX46" fmla="*/ 2068385 w 5983086"/>
                <a:gd name="connsiteY46" fmla="*/ 513334 h 5096831"/>
                <a:gd name="connsiteX47" fmla="*/ 2228088 w 5983086"/>
                <a:gd name="connsiteY47" fmla="*/ 418528 h 5096831"/>
                <a:gd name="connsiteX48" fmla="*/ 2444496 w 5983086"/>
                <a:gd name="connsiteY48" fmla="*/ 317944 h 5096831"/>
                <a:gd name="connsiteX49" fmla="*/ 2584514 w 5983086"/>
                <a:gd name="connsiteY49" fmla="*/ 278511 h 5096831"/>
                <a:gd name="connsiteX50" fmla="*/ 2813685 w 5983086"/>
                <a:gd name="connsiteY50" fmla="*/ 223202 h 5096831"/>
                <a:gd name="connsiteX51" fmla="*/ 2933509 w 5983086"/>
                <a:gd name="connsiteY51" fmla="*/ 133794 h 5096831"/>
                <a:gd name="connsiteX52" fmla="*/ 3060382 w 5983086"/>
                <a:gd name="connsiteY52" fmla="*/ 70358 h 5096831"/>
                <a:gd name="connsiteX53" fmla="*/ 3198876 w 5983086"/>
                <a:gd name="connsiteY53" fmla="*/ 14097 h 5096831"/>
                <a:gd name="connsiteX54" fmla="*/ 2359724 w 5983086"/>
                <a:gd name="connsiteY54" fmla="*/ 4348544 h 5096831"/>
                <a:gd name="connsiteX55" fmla="*/ 2237042 w 5983086"/>
                <a:gd name="connsiteY55" fmla="*/ 4498785 h 5096831"/>
                <a:gd name="connsiteX56" fmla="*/ 2383028 w 5983086"/>
                <a:gd name="connsiteY56" fmla="*/ 4634929 h 5096831"/>
                <a:gd name="connsiteX57" fmla="*/ 2525268 w 5983086"/>
                <a:gd name="connsiteY57" fmla="*/ 4479354 h 5096831"/>
                <a:gd name="connsiteX58" fmla="*/ 2359724 w 5983086"/>
                <a:gd name="connsiteY58" fmla="*/ 4348544 h 509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983086" h="5096831">
                  <a:moveTo>
                    <a:pt x="3198876" y="14097"/>
                  </a:moveTo>
                  <a:cubicBezTo>
                    <a:pt x="3316288" y="7874"/>
                    <a:pt x="3433890" y="4635"/>
                    <a:pt x="3551365" y="0"/>
                  </a:cubicBezTo>
                  <a:cubicBezTo>
                    <a:pt x="3551492" y="1327976"/>
                    <a:pt x="5983086" y="1829252"/>
                    <a:pt x="5983086" y="3157227"/>
                  </a:cubicBezTo>
                  <a:cubicBezTo>
                    <a:pt x="5983721" y="3227458"/>
                    <a:pt x="3549904" y="4124516"/>
                    <a:pt x="3552825" y="4194747"/>
                  </a:cubicBezTo>
                  <a:cubicBezTo>
                    <a:pt x="3500438" y="4235577"/>
                    <a:pt x="3454400" y="4285361"/>
                    <a:pt x="3395599" y="4317365"/>
                  </a:cubicBezTo>
                  <a:cubicBezTo>
                    <a:pt x="3173349" y="4448620"/>
                    <a:pt x="2953957" y="4584764"/>
                    <a:pt x="2728722" y="4710875"/>
                  </a:cubicBezTo>
                  <a:cubicBezTo>
                    <a:pt x="2637981" y="4761802"/>
                    <a:pt x="2548383" y="4814697"/>
                    <a:pt x="2457070" y="4864481"/>
                  </a:cubicBezTo>
                  <a:lnTo>
                    <a:pt x="2049145" y="5073142"/>
                  </a:lnTo>
                  <a:cubicBezTo>
                    <a:pt x="2037969" y="5078032"/>
                    <a:pt x="2026857" y="5087303"/>
                    <a:pt x="2014030" y="5083747"/>
                  </a:cubicBezTo>
                  <a:cubicBezTo>
                    <a:pt x="1992122" y="5078984"/>
                    <a:pt x="1971231" y="5090541"/>
                    <a:pt x="1949831" y="5092954"/>
                  </a:cubicBezTo>
                  <a:cubicBezTo>
                    <a:pt x="1877632" y="5106734"/>
                    <a:pt x="1805750" y="5081651"/>
                    <a:pt x="1741297" y="5051298"/>
                  </a:cubicBezTo>
                  <a:cubicBezTo>
                    <a:pt x="1670685" y="5018532"/>
                    <a:pt x="1614424" y="4962017"/>
                    <a:pt x="1567625" y="4901057"/>
                  </a:cubicBezTo>
                  <a:cubicBezTo>
                    <a:pt x="1489202" y="4797552"/>
                    <a:pt x="1434147" y="4679061"/>
                    <a:pt x="1380045" y="4561650"/>
                  </a:cubicBezTo>
                  <a:cubicBezTo>
                    <a:pt x="1353566" y="4501198"/>
                    <a:pt x="1313625" y="4447604"/>
                    <a:pt x="1289177" y="4386199"/>
                  </a:cubicBezTo>
                  <a:cubicBezTo>
                    <a:pt x="1283907" y="4372356"/>
                    <a:pt x="1282256" y="4357624"/>
                    <a:pt x="1280668" y="4343146"/>
                  </a:cubicBezTo>
                  <a:cubicBezTo>
                    <a:pt x="1289621" y="4339273"/>
                    <a:pt x="1298639" y="4335209"/>
                    <a:pt x="1307973" y="4331843"/>
                  </a:cubicBezTo>
                  <a:cubicBezTo>
                    <a:pt x="1301559" y="4343654"/>
                    <a:pt x="1290066" y="4356164"/>
                    <a:pt x="1296480" y="4370515"/>
                  </a:cubicBezTo>
                  <a:cubicBezTo>
                    <a:pt x="1308291" y="4410393"/>
                    <a:pt x="1331658" y="4445445"/>
                    <a:pt x="1351661" y="4481513"/>
                  </a:cubicBezTo>
                  <a:cubicBezTo>
                    <a:pt x="1384808" y="4535869"/>
                    <a:pt x="1406906" y="4595876"/>
                    <a:pt x="1435100" y="4652772"/>
                  </a:cubicBezTo>
                  <a:cubicBezTo>
                    <a:pt x="1489075" y="4760976"/>
                    <a:pt x="1546860" y="4869879"/>
                    <a:pt x="1631569" y="4957572"/>
                  </a:cubicBezTo>
                  <a:cubicBezTo>
                    <a:pt x="1688465" y="5017072"/>
                    <a:pt x="1764030" y="5055807"/>
                    <a:pt x="1842960" y="5076952"/>
                  </a:cubicBezTo>
                  <a:cubicBezTo>
                    <a:pt x="1891411" y="5089970"/>
                    <a:pt x="1942973" y="5086160"/>
                    <a:pt x="1990789" y="5072253"/>
                  </a:cubicBezTo>
                  <a:cubicBezTo>
                    <a:pt x="1997583" y="5069332"/>
                    <a:pt x="2011680" y="5067681"/>
                    <a:pt x="2008695" y="5056823"/>
                  </a:cubicBezTo>
                  <a:cubicBezTo>
                    <a:pt x="1997583" y="4974209"/>
                    <a:pt x="1982089" y="4892104"/>
                    <a:pt x="1970151" y="4809554"/>
                  </a:cubicBezTo>
                  <a:cubicBezTo>
                    <a:pt x="1963357" y="4755769"/>
                    <a:pt x="1944878" y="4704715"/>
                    <a:pt x="1930209" y="4652899"/>
                  </a:cubicBezTo>
                  <a:cubicBezTo>
                    <a:pt x="1909255" y="4580509"/>
                    <a:pt x="1888681" y="4507992"/>
                    <a:pt x="1867535" y="4435666"/>
                  </a:cubicBezTo>
                  <a:cubicBezTo>
                    <a:pt x="1845310" y="4367467"/>
                    <a:pt x="1821815" y="4299649"/>
                    <a:pt x="1798701" y="4231767"/>
                  </a:cubicBezTo>
                  <a:cubicBezTo>
                    <a:pt x="1776349" y="4164838"/>
                    <a:pt x="1753680" y="4098036"/>
                    <a:pt x="1731137" y="4031171"/>
                  </a:cubicBezTo>
                  <a:cubicBezTo>
                    <a:pt x="1716913" y="3985260"/>
                    <a:pt x="1693418" y="3943033"/>
                    <a:pt x="1674051" y="3899281"/>
                  </a:cubicBezTo>
                  <a:lnTo>
                    <a:pt x="1557083" y="3647758"/>
                  </a:lnTo>
                  <a:cubicBezTo>
                    <a:pt x="1535303" y="3605022"/>
                    <a:pt x="1524254" y="3558096"/>
                    <a:pt x="1509141" y="3512884"/>
                  </a:cubicBezTo>
                  <a:cubicBezTo>
                    <a:pt x="1464691" y="3374581"/>
                    <a:pt x="1422400" y="3235579"/>
                    <a:pt x="1376680" y="3097721"/>
                  </a:cubicBezTo>
                  <a:cubicBezTo>
                    <a:pt x="1312672" y="2963355"/>
                    <a:pt x="1246378" y="2830005"/>
                    <a:pt x="1181862" y="2695893"/>
                  </a:cubicBezTo>
                  <a:cubicBezTo>
                    <a:pt x="1131126" y="2587688"/>
                    <a:pt x="1081151" y="2479167"/>
                    <a:pt x="1030669" y="2370963"/>
                  </a:cubicBezTo>
                  <a:cubicBezTo>
                    <a:pt x="1019175" y="2346897"/>
                    <a:pt x="1009714" y="2321560"/>
                    <a:pt x="993394" y="2300288"/>
                  </a:cubicBezTo>
                  <a:lnTo>
                    <a:pt x="756285" y="1984692"/>
                  </a:lnTo>
                  <a:cubicBezTo>
                    <a:pt x="727329" y="1948053"/>
                    <a:pt x="702056" y="1908429"/>
                    <a:pt x="670243" y="1874139"/>
                  </a:cubicBezTo>
                  <a:lnTo>
                    <a:pt x="382524" y="1590294"/>
                  </a:lnTo>
                  <a:cubicBezTo>
                    <a:pt x="364871" y="1573975"/>
                    <a:pt x="350012" y="1551813"/>
                    <a:pt x="325183" y="1546162"/>
                  </a:cubicBezTo>
                  <a:lnTo>
                    <a:pt x="124206" y="1483804"/>
                  </a:lnTo>
                  <a:cubicBezTo>
                    <a:pt x="82868" y="1470342"/>
                    <a:pt x="40831" y="1459039"/>
                    <a:pt x="0" y="1444117"/>
                  </a:cubicBezTo>
                  <a:cubicBezTo>
                    <a:pt x="117666" y="1386650"/>
                    <a:pt x="237554" y="1333817"/>
                    <a:pt x="355854" y="1277684"/>
                  </a:cubicBezTo>
                  <a:cubicBezTo>
                    <a:pt x="451866" y="1233742"/>
                    <a:pt x="546608" y="1186879"/>
                    <a:pt x="643509" y="1144778"/>
                  </a:cubicBezTo>
                  <a:lnTo>
                    <a:pt x="1402270" y="843344"/>
                  </a:lnTo>
                  <a:lnTo>
                    <a:pt x="1836738" y="695833"/>
                  </a:lnTo>
                  <a:cubicBezTo>
                    <a:pt x="1869757" y="685419"/>
                    <a:pt x="1891919" y="656844"/>
                    <a:pt x="1918970" y="636841"/>
                  </a:cubicBezTo>
                  <a:cubicBezTo>
                    <a:pt x="1968945" y="595947"/>
                    <a:pt x="2017458" y="553085"/>
                    <a:pt x="2068385" y="513334"/>
                  </a:cubicBezTo>
                  <a:cubicBezTo>
                    <a:pt x="2120964" y="480695"/>
                    <a:pt x="2174621" y="449707"/>
                    <a:pt x="2228088" y="418528"/>
                  </a:cubicBezTo>
                  <a:cubicBezTo>
                    <a:pt x="2299526" y="383540"/>
                    <a:pt x="2372614" y="351917"/>
                    <a:pt x="2444496" y="317944"/>
                  </a:cubicBezTo>
                  <a:cubicBezTo>
                    <a:pt x="2487930" y="295085"/>
                    <a:pt x="2537714" y="291084"/>
                    <a:pt x="2584514" y="278511"/>
                  </a:cubicBezTo>
                  <a:cubicBezTo>
                    <a:pt x="2661095" y="260985"/>
                    <a:pt x="2737993" y="244285"/>
                    <a:pt x="2813685" y="223202"/>
                  </a:cubicBezTo>
                  <a:cubicBezTo>
                    <a:pt x="2855913" y="196977"/>
                    <a:pt x="2893314" y="163195"/>
                    <a:pt x="2933509" y="133794"/>
                  </a:cubicBezTo>
                  <a:cubicBezTo>
                    <a:pt x="2969832" y="102171"/>
                    <a:pt x="3017647" y="90424"/>
                    <a:pt x="3060382" y="70358"/>
                  </a:cubicBezTo>
                  <a:cubicBezTo>
                    <a:pt x="3106865" y="52451"/>
                    <a:pt x="3151378" y="28892"/>
                    <a:pt x="3198876" y="14097"/>
                  </a:cubicBezTo>
                  <a:moveTo>
                    <a:pt x="2359724" y="4348544"/>
                  </a:moveTo>
                  <a:cubicBezTo>
                    <a:pt x="2288159" y="4357561"/>
                    <a:pt x="2232152" y="4427093"/>
                    <a:pt x="2237042" y="4498785"/>
                  </a:cubicBezTo>
                  <a:cubicBezTo>
                    <a:pt x="2239518" y="4573397"/>
                    <a:pt x="2307717" y="4638802"/>
                    <a:pt x="2383028" y="4634929"/>
                  </a:cubicBezTo>
                  <a:cubicBezTo>
                    <a:pt x="2464245" y="4638358"/>
                    <a:pt x="2534983" y="4559618"/>
                    <a:pt x="2525268" y="4479354"/>
                  </a:cubicBezTo>
                  <a:cubicBezTo>
                    <a:pt x="2522157" y="4398137"/>
                    <a:pt x="2439035" y="4334256"/>
                    <a:pt x="2359724" y="4348544"/>
                  </a:cubicBezTo>
                  <a:close/>
                </a:path>
              </a:pathLst>
            </a:custGeom>
            <a:solidFill>
              <a:srgbClr val="111C58"/>
            </a:solidFill>
            <a:ln w="59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347FEFC-EBA2-995A-B793-6F404EB4E315}"/>
                </a:ext>
              </a:extLst>
            </p:cNvPr>
            <p:cNvSpPr/>
            <p:nvPr/>
          </p:nvSpPr>
          <p:spPr>
            <a:xfrm>
              <a:off x="1820014" y="1993822"/>
              <a:ext cx="2664170" cy="2658013"/>
            </a:xfrm>
            <a:custGeom>
              <a:avLst/>
              <a:gdLst>
                <a:gd name="connsiteX0" fmla="*/ 0 w 3009836"/>
                <a:gd name="connsiteY0" fmla="*/ 0 h 5089270"/>
                <a:gd name="connsiteX1" fmla="*/ 165418 w 3009836"/>
                <a:gd name="connsiteY1" fmla="*/ 128588 h 5089270"/>
                <a:gd name="connsiteX2" fmla="*/ 300038 w 3009836"/>
                <a:gd name="connsiteY2" fmla="*/ 197739 h 5089270"/>
                <a:gd name="connsiteX3" fmla="*/ 406400 w 3009836"/>
                <a:gd name="connsiteY3" fmla="*/ 221234 h 5089270"/>
                <a:gd name="connsiteX4" fmla="*/ 695516 w 3009836"/>
                <a:gd name="connsiteY4" fmla="*/ 259905 h 5089270"/>
                <a:gd name="connsiteX5" fmla="*/ 1146810 w 3009836"/>
                <a:gd name="connsiteY5" fmla="*/ 424434 h 5089270"/>
                <a:gd name="connsiteX6" fmla="*/ 1263968 w 3009836"/>
                <a:gd name="connsiteY6" fmla="*/ 477647 h 5089270"/>
                <a:gd name="connsiteX7" fmla="*/ 1610487 w 3009836"/>
                <a:gd name="connsiteY7" fmla="*/ 645668 h 5089270"/>
                <a:gd name="connsiteX8" fmla="*/ 1783398 w 3009836"/>
                <a:gd name="connsiteY8" fmla="*/ 727012 h 5089270"/>
                <a:gd name="connsiteX9" fmla="*/ 2275078 w 3009836"/>
                <a:gd name="connsiteY9" fmla="*/ 933323 h 5089270"/>
                <a:gd name="connsiteX10" fmla="*/ 2632012 w 3009836"/>
                <a:gd name="connsiteY10" fmla="*/ 1077531 h 5089270"/>
                <a:gd name="connsiteX11" fmla="*/ 3009837 w 3009836"/>
                <a:gd name="connsiteY11" fmla="*/ 1213040 h 5089270"/>
                <a:gd name="connsiteX12" fmla="*/ 2982214 w 3009836"/>
                <a:gd name="connsiteY12" fmla="*/ 1255840 h 5089270"/>
                <a:gd name="connsiteX13" fmla="*/ 2826449 w 3009836"/>
                <a:gd name="connsiteY13" fmla="*/ 1495044 h 5089270"/>
                <a:gd name="connsiteX14" fmla="*/ 2780919 w 3009836"/>
                <a:gd name="connsiteY14" fmla="*/ 1569911 h 5089270"/>
                <a:gd name="connsiteX15" fmla="*/ 2502789 w 3009836"/>
                <a:gd name="connsiteY15" fmla="*/ 2142236 h 5089270"/>
                <a:gd name="connsiteX16" fmla="*/ 1935734 w 3009836"/>
                <a:gd name="connsiteY16" fmla="*/ 3633089 h 5089270"/>
                <a:gd name="connsiteX17" fmla="*/ 1890713 w 3009836"/>
                <a:gd name="connsiteY17" fmla="*/ 3758438 h 5089270"/>
                <a:gd name="connsiteX18" fmla="*/ 1821942 w 3009836"/>
                <a:gd name="connsiteY18" fmla="*/ 4106672 h 5089270"/>
                <a:gd name="connsiteX19" fmla="*/ 1746187 w 3009836"/>
                <a:gd name="connsiteY19" fmla="*/ 4485069 h 5089270"/>
                <a:gd name="connsiteX20" fmla="*/ 1678940 w 3009836"/>
                <a:gd name="connsiteY20" fmla="*/ 4805045 h 5089270"/>
                <a:gd name="connsiteX21" fmla="*/ 1642999 w 3009836"/>
                <a:gd name="connsiteY21" fmla="*/ 4930521 h 5089270"/>
                <a:gd name="connsiteX22" fmla="*/ 1712786 w 3009836"/>
                <a:gd name="connsiteY22" fmla="*/ 4864227 h 5089270"/>
                <a:gd name="connsiteX23" fmla="*/ 1830451 w 3009836"/>
                <a:gd name="connsiteY23" fmla="*/ 4746816 h 5089270"/>
                <a:gd name="connsiteX24" fmla="*/ 1902016 w 3009836"/>
                <a:gd name="connsiteY24" fmla="*/ 4641025 h 5089270"/>
                <a:gd name="connsiteX25" fmla="*/ 2040064 w 3009836"/>
                <a:gd name="connsiteY25" fmla="*/ 4403281 h 5089270"/>
                <a:gd name="connsiteX26" fmla="*/ 2132648 w 3009836"/>
                <a:gd name="connsiteY26" fmla="*/ 4163632 h 5089270"/>
                <a:gd name="connsiteX27" fmla="*/ 2144713 w 3009836"/>
                <a:gd name="connsiteY27" fmla="*/ 4166933 h 5089270"/>
                <a:gd name="connsiteX28" fmla="*/ 2079562 w 3009836"/>
                <a:gd name="connsiteY28" fmla="*/ 4355211 h 5089270"/>
                <a:gd name="connsiteX29" fmla="*/ 1934909 w 3009836"/>
                <a:gd name="connsiteY29" fmla="*/ 4610418 h 5089270"/>
                <a:gd name="connsiteX30" fmla="*/ 1851089 w 3009836"/>
                <a:gd name="connsiteY30" fmla="*/ 4742307 h 5089270"/>
                <a:gd name="connsiteX31" fmla="*/ 1602613 w 3009836"/>
                <a:gd name="connsiteY31" fmla="*/ 4989259 h 5089270"/>
                <a:gd name="connsiteX32" fmla="*/ 1511872 w 3009836"/>
                <a:gd name="connsiteY32" fmla="*/ 5089271 h 5089270"/>
                <a:gd name="connsiteX33" fmla="*/ 990537 w 3009836"/>
                <a:gd name="connsiteY33" fmla="*/ 4865815 h 5089270"/>
                <a:gd name="connsiteX34" fmla="*/ 448628 w 3009836"/>
                <a:gd name="connsiteY34" fmla="*/ 4639564 h 5089270"/>
                <a:gd name="connsiteX35" fmla="*/ 227330 w 3009836"/>
                <a:gd name="connsiteY35" fmla="*/ 4543489 h 5089270"/>
                <a:gd name="connsiteX36" fmla="*/ 0 w 3009836"/>
                <a:gd name="connsiteY36" fmla="*/ 4455224 h 5089270"/>
                <a:gd name="connsiteX37" fmla="*/ 0 w 3009836"/>
                <a:gd name="connsiteY37" fmla="*/ 0 h 5089270"/>
                <a:gd name="connsiteX38" fmla="*/ 1246442 w 3009836"/>
                <a:gd name="connsiteY38" fmla="*/ 4296347 h 5089270"/>
                <a:gd name="connsiteX39" fmla="*/ 1135952 w 3009836"/>
                <a:gd name="connsiteY39" fmla="*/ 4440682 h 5089270"/>
                <a:gd name="connsiteX40" fmla="*/ 1282891 w 3009836"/>
                <a:gd name="connsiteY40" fmla="*/ 4580827 h 5089270"/>
                <a:gd name="connsiteX41" fmla="*/ 1424496 w 3009836"/>
                <a:gd name="connsiteY41" fmla="*/ 4427728 h 5089270"/>
                <a:gd name="connsiteX42" fmla="*/ 1246442 w 3009836"/>
                <a:gd name="connsiteY42" fmla="*/ 4296347 h 5089270"/>
                <a:gd name="connsiteX0" fmla="*/ 2091226 w 5101064"/>
                <a:gd name="connsiteY0" fmla="*/ 0 h 5089272"/>
                <a:gd name="connsiteX1" fmla="*/ 2256644 w 5101064"/>
                <a:gd name="connsiteY1" fmla="*/ 128588 h 5089272"/>
                <a:gd name="connsiteX2" fmla="*/ 2391264 w 5101064"/>
                <a:gd name="connsiteY2" fmla="*/ 197739 h 5089272"/>
                <a:gd name="connsiteX3" fmla="*/ 2497626 w 5101064"/>
                <a:gd name="connsiteY3" fmla="*/ 221234 h 5089272"/>
                <a:gd name="connsiteX4" fmla="*/ 2786742 w 5101064"/>
                <a:gd name="connsiteY4" fmla="*/ 259905 h 5089272"/>
                <a:gd name="connsiteX5" fmla="*/ 3238036 w 5101064"/>
                <a:gd name="connsiteY5" fmla="*/ 424434 h 5089272"/>
                <a:gd name="connsiteX6" fmla="*/ 3355194 w 5101064"/>
                <a:gd name="connsiteY6" fmla="*/ 477647 h 5089272"/>
                <a:gd name="connsiteX7" fmla="*/ 3701713 w 5101064"/>
                <a:gd name="connsiteY7" fmla="*/ 645668 h 5089272"/>
                <a:gd name="connsiteX8" fmla="*/ 3874624 w 5101064"/>
                <a:gd name="connsiteY8" fmla="*/ 727012 h 5089272"/>
                <a:gd name="connsiteX9" fmla="*/ 4366304 w 5101064"/>
                <a:gd name="connsiteY9" fmla="*/ 933323 h 5089272"/>
                <a:gd name="connsiteX10" fmla="*/ 4723238 w 5101064"/>
                <a:gd name="connsiteY10" fmla="*/ 1077531 h 5089272"/>
                <a:gd name="connsiteX11" fmla="*/ 5101063 w 5101064"/>
                <a:gd name="connsiteY11" fmla="*/ 1213040 h 5089272"/>
                <a:gd name="connsiteX12" fmla="*/ 5073440 w 5101064"/>
                <a:gd name="connsiteY12" fmla="*/ 1255840 h 5089272"/>
                <a:gd name="connsiteX13" fmla="*/ 4917675 w 5101064"/>
                <a:gd name="connsiteY13" fmla="*/ 1495044 h 5089272"/>
                <a:gd name="connsiteX14" fmla="*/ 4872145 w 5101064"/>
                <a:gd name="connsiteY14" fmla="*/ 1569911 h 5089272"/>
                <a:gd name="connsiteX15" fmla="*/ 4594015 w 5101064"/>
                <a:gd name="connsiteY15" fmla="*/ 2142236 h 5089272"/>
                <a:gd name="connsiteX16" fmla="*/ 4026960 w 5101064"/>
                <a:gd name="connsiteY16" fmla="*/ 3633089 h 5089272"/>
                <a:gd name="connsiteX17" fmla="*/ 3981939 w 5101064"/>
                <a:gd name="connsiteY17" fmla="*/ 3758438 h 5089272"/>
                <a:gd name="connsiteX18" fmla="*/ 3913168 w 5101064"/>
                <a:gd name="connsiteY18" fmla="*/ 4106672 h 5089272"/>
                <a:gd name="connsiteX19" fmla="*/ 3837413 w 5101064"/>
                <a:gd name="connsiteY19" fmla="*/ 4485069 h 5089272"/>
                <a:gd name="connsiteX20" fmla="*/ 3770166 w 5101064"/>
                <a:gd name="connsiteY20" fmla="*/ 4805045 h 5089272"/>
                <a:gd name="connsiteX21" fmla="*/ 3734225 w 5101064"/>
                <a:gd name="connsiteY21" fmla="*/ 4930521 h 5089272"/>
                <a:gd name="connsiteX22" fmla="*/ 3804012 w 5101064"/>
                <a:gd name="connsiteY22" fmla="*/ 4864227 h 5089272"/>
                <a:gd name="connsiteX23" fmla="*/ 3921677 w 5101064"/>
                <a:gd name="connsiteY23" fmla="*/ 4746816 h 5089272"/>
                <a:gd name="connsiteX24" fmla="*/ 3993242 w 5101064"/>
                <a:gd name="connsiteY24" fmla="*/ 4641025 h 5089272"/>
                <a:gd name="connsiteX25" fmla="*/ 4131290 w 5101064"/>
                <a:gd name="connsiteY25" fmla="*/ 4403281 h 5089272"/>
                <a:gd name="connsiteX26" fmla="*/ 4223874 w 5101064"/>
                <a:gd name="connsiteY26" fmla="*/ 4163632 h 5089272"/>
                <a:gd name="connsiteX27" fmla="*/ 4235939 w 5101064"/>
                <a:gd name="connsiteY27" fmla="*/ 4166933 h 5089272"/>
                <a:gd name="connsiteX28" fmla="*/ 4170788 w 5101064"/>
                <a:gd name="connsiteY28" fmla="*/ 4355211 h 5089272"/>
                <a:gd name="connsiteX29" fmla="*/ 4026135 w 5101064"/>
                <a:gd name="connsiteY29" fmla="*/ 4610418 h 5089272"/>
                <a:gd name="connsiteX30" fmla="*/ 3942315 w 5101064"/>
                <a:gd name="connsiteY30" fmla="*/ 4742307 h 5089272"/>
                <a:gd name="connsiteX31" fmla="*/ 3693839 w 5101064"/>
                <a:gd name="connsiteY31" fmla="*/ 4989259 h 5089272"/>
                <a:gd name="connsiteX32" fmla="*/ 3603098 w 5101064"/>
                <a:gd name="connsiteY32" fmla="*/ 5089271 h 5089272"/>
                <a:gd name="connsiteX33" fmla="*/ 3081763 w 5101064"/>
                <a:gd name="connsiteY33" fmla="*/ 4865815 h 5089272"/>
                <a:gd name="connsiteX34" fmla="*/ 2539854 w 5101064"/>
                <a:gd name="connsiteY34" fmla="*/ 4639564 h 5089272"/>
                <a:gd name="connsiteX35" fmla="*/ 2318556 w 5101064"/>
                <a:gd name="connsiteY35" fmla="*/ 4543489 h 5089272"/>
                <a:gd name="connsiteX36" fmla="*/ 0 w 5101064"/>
                <a:gd name="connsiteY36" fmla="*/ 3798677 h 5089272"/>
                <a:gd name="connsiteX37" fmla="*/ 2091226 w 5101064"/>
                <a:gd name="connsiteY37" fmla="*/ 0 h 5089272"/>
                <a:gd name="connsiteX38" fmla="*/ 3337668 w 5101064"/>
                <a:gd name="connsiteY38" fmla="*/ 4296347 h 5089272"/>
                <a:gd name="connsiteX39" fmla="*/ 3227178 w 5101064"/>
                <a:gd name="connsiteY39" fmla="*/ 4440682 h 5089272"/>
                <a:gd name="connsiteX40" fmla="*/ 3374117 w 5101064"/>
                <a:gd name="connsiteY40" fmla="*/ 4580827 h 5089272"/>
                <a:gd name="connsiteX41" fmla="*/ 3515722 w 5101064"/>
                <a:gd name="connsiteY41" fmla="*/ 4427728 h 5089272"/>
                <a:gd name="connsiteX42" fmla="*/ 3337668 w 5101064"/>
                <a:gd name="connsiteY42" fmla="*/ 4296347 h 508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101064" h="5089272">
                  <a:moveTo>
                    <a:pt x="2091226" y="0"/>
                  </a:moveTo>
                  <a:lnTo>
                    <a:pt x="2256644" y="128588"/>
                  </a:lnTo>
                  <a:cubicBezTo>
                    <a:pt x="2300078" y="154305"/>
                    <a:pt x="2346877" y="173799"/>
                    <a:pt x="2391264" y="197739"/>
                  </a:cubicBezTo>
                  <a:cubicBezTo>
                    <a:pt x="2423458" y="216662"/>
                    <a:pt x="2461876" y="215392"/>
                    <a:pt x="2497626" y="221234"/>
                  </a:cubicBezTo>
                  <a:cubicBezTo>
                    <a:pt x="2593956" y="234569"/>
                    <a:pt x="2690730" y="244919"/>
                    <a:pt x="2786742" y="259905"/>
                  </a:cubicBezTo>
                  <a:cubicBezTo>
                    <a:pt x="2937681" y="313118"/>
                    <a:pt x="3087414" y="370078"/>
                    <a:pt x="3238036" y="424434"/>
                  </a:cubicBezTo>
                  <a:cubicBezTo>
                    <a:pt x="3278740" y="438277"/>
                    <a:pt x="3316459" y="459168"/>
                    <a:pt x="3355194" y="477647"/>
                  </a:cubicBezTo>
                  <a:lnTo>
                    <a:pt x="3701713" y="645668"/>
                  </a:lnTo>
                  <a:cubicBezTo>
                    <a:pt x="3759244" y="673100"/>
                    <a:pt x="3815505" y="703199"/>
                    <a:pt x="3874624" y="727012"/>
                  </a:cubicBezTo>
                  <a:lnTo>
                    <a:pt x="4366304" y="933323"/>
                  </a:lnTo>
                  <a:cubicBezTo>
                    <a:pt x="4485113" y="981774"/>
                    <a:pt x="4601635" y="1036320"/>
                    <a:pt x="4723238" y="1077531"/>
                  </a:cubicBezTo>
                  <a:lnTo>
                    <a:pt x="5101063" y="1213040"/>
                  </a:lnTo>
                  <a:cubicBezTo>
                    <a:pt x="5091728" y="1227265"/>
                    <a:pt x="5082838" y="1241743"/>
                    <a:pt x="5073440" y="1255840"/>
                  </a:cubicBezTo>
                  <a:cubicBezTo>
                    <a:pt x="5021243" y="1335405"/>
                    <a:pt x="4969554" y="1415288"/>
                    <a:pt x="4917675" y="1495044"/>
                  </a:cubicBezTo>
                  <a:cubicBezTo>
                    <a:pt x="4901990" y="1519682"/>
                    <a:pt x="4884401" y="1543304"/>
                    <a:pt x="4872145" y="1569911"/>
                  </a:cubicBezTo>
                  <a:cubicBezTo>
                    <a:pt x="4779753" y="1760855"/>
                    <a:pt x="4685963" y="1951101"/>
                    <a:pt x="4594015" y="2142236"/>
                  </a:cubicBezTo>
                  <a:lnTo>
                    <a:pt x="4026960" y="3633089"/>
                  </a:lnTo>
                  <a:cubicBezTo>
                    <a:pt x="4012292" y="3674936"/>
                    <a:pt x="3992607" y="3715195"/>
                    <a:pt x="3981939" y="3758438"/>
                  </a:cubicBezTo>
                  <a:cubicBezTo>
                    <a:pt x="3959015" y="3874516"/>
                    <a:pt x="3935711" y="3990531"/>
                    <a:pt x="3913168" y="4106672"/>
                  </a:cubicBezTo>
                  <a:cubicBezTo>
                    <a:pt x="3887705" y="4232783"/>
                    <a:pt x="3863574" y="4359085"/>
                    <a:pt x="3837413" y="4485069"/>
                  </a:cubicBezTo>
                  <a:cubicBezTo>
                    <a:pt x="3809346" y="4590542"/>
                    <a:pt x="3800138" y="4699953"/>
                    <a:pt x="3770166" y="4805045"/>
                  </a:cubicBezTo>
                  <a:cubicBezTo>
                    <a:pt x="3760133" y="4847400"/>
                    <a:pt x="3742036" y="4887532"/>
                    <a:pt x="3734225" y="4930521"/>
                  </a:cubicBezTo>
                  <a:cubicBezTo>
                    <a:pt x="3759879" y="4911027"/>
                    <a:pt x="3781152" y="4886770"/>
                    <a:pt x="3804012" y="4864227"/>
                  </a:cubicBezTo>
                  <a:lnTo>
                    <a:pt x="3921677" y="4746816"/>
                  </a:lnTo>
                  <a:cubicBezTo>
                    <a:pt x="3952157" y="4716399"/>
                    <a:pt x="3969874" y="4676521"/>
                    <a:pt x="3993242" y="4641025"/>
                  </a:cubicBezTo>
                  <a:cubicBezTo>
                    <a:pt x="4042137" y="4563428"/>
                    <a:pt x="4089063" y="4484688"/>
                    <a:pt x="4131290" y="4403281"/>
                  </a:cubicBezTo>
                  <a:cubicBezTo>
                    <a:pt x="4177392" y="4330002"/>
                    <a:pt x="4193965" y="4243832"/>
                    <a:pt x="4223874" y="4163632"/>
                  </a:cubicBezTo>
                  <a:lnTo>
                    <a:pt x="4235939" y="4166933"/>
                  </a:lnTo>
                  <a:cubicBezTo>
                    <a:pt x="4212317" y="4229037"/>
                    <a:pt x="4195553" y="4293553"/>
                    <a:pt x="4170788" y="4355211"/>
                  </a:cubicBezTo>
                  <a:cubicBezTo>
                    <a:pt x="4124369" y="4441254"/>
                    <a:pt x="4079030" y="4528058"/>
                    <a:pt x="4026135" y="4610418"/>
                  </a:cubicBezTo>
                  <a:cubicBezTo>
                    <a:pt x="3997623" y="4653979"/>
                    <a:pt x="3973938" y="4700969"/>
                    <a:pt x="3942315" y="4742307"/>
                  </a:cubicBezTo>
                  <a:cubicBezTo>
                    <a:pt x="3859511" y="4824667"/>
                    <a:pt x="3778040" y="4908360"/>
                    <a:pt x="3693839" y="4989259"/>
                  </a:cubicBezTo>
                  <a:cubicBezTo>
                    <a:pt x="3662915" y="5021961"/>
                    <a:pt x="3635165" y="5057585"/>
                    <a:pt x="3603098" y="5089271"/>
                  </a:cubicBezTo>
                  <a:cubicBezTo>
                    <a:pt x="3429552" y="5014214"/>
                    <a:pt x="3257150" y="4936554"/>
                    <a:pt x="3081763" y="4865815"/>
                  </a:cubicBezTo>
                  <a:cubicBezTo>
                    <a:pt x="2901105" y="4790504"/>
                    <a:pt x="2718860" y="4718939"/>
                    <a:pt x="2539854" y="4639564"/>
                  </a:cubicBezTo>
                  <a:lnTo>
                    <a:pt x="2318556" y="4543489"/>
                  </a:lnTo>
                  <a:cubicBezTo>
                    <a:pt x="2243182" y="4513072"/>
                    <a:pt x="75438" y="3828966"/>
                    <a:pt x="0" y="3798677"/>
                  </a:cubicBezTo>
                  <a:cubicBezTo>
                    <a:pt x="0" y="2313602"/>
                    <a:pt x="2091226" y="1485075"/>
                    <a:pt x="2091226" y="0"/>
                  </a:cubicBezTo>
                  <a:moveTo>
                    <a:pt x="3337668" y="4296347"/>
                  </a:moveTo>
                  <a:cubicBezTo>
                    <a:pt x="3273088" y="4311079"/>
                    <a:pt x="3223685" y="4374071"/>
                    <a:pt x="3227178" y="4440682"/>
                  </a:cubicBezTo>
                  <a:cubicBezTo>
                    <a:pt x="3227051" y="4517073"/>
                    <a:pt x="3297599" y="4585081"/>
                    <a:pt x="3374117" y="4580827"/>
                  </a:cubicBezTo>
                  <a:cubicBezTo>
                    <a:pt x="3453682" y="4582351"/>
                    <a:pt x="3523786" y="4507103"/>
                    <a:pt x="3515722" y="4427728"/>
                  </a:cubicBezTo>
                  <a:cubicBezTo>
                    <a:pt x="3513626" y="4340924"/>
                    <a:pt x="3421234" y="4273233"/>
                    <a:pt x="3337668" y="4296347"/>
                  </a:cubicBezTo>
                  <a:close/>
                </a:path>
              </a:pathLst>
            </a:custGeom>
            <a:solidFill>
              <a:srgbClr val="F16D2A"/>
            </a:solidFill>
            <a:ln w="59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9B43662-FC82-95B4-1E7A-50A0E1749B4F}"/>
                </a:ext>
              </a:extLst>
            </p:cNvPr>
            <p:cNvSpPr/>
            <p:nvPr/>
          </p:nvSpPr>
          <p:spPr>
            <a:xfrm>
              <a:off x="4994792" y="2481192"/>
              <a:ext cx="2673751" cy="1461781"/>
            </a:xfrm>
            <a:custGeom>
              <a:avLst/>
              <a:gdLst>
                <a:gd name="connsiteX0" fmla="*/ 1807831 w 5119408"/>
                <a:gd name="connsiteY0" fmla="*/ 38831 h 2798858"/>
                <a:gd name="connsiteX1" fmla="*/ 2012936 w 5119408"/>
                <a:gd name="connsiteY1" fmla="*/ 4033 h 2798858"/>
                <a:gd name="connsiteX2" fmla="*/ 2370632 w 5119408"/>
                <a:gd name="connsiteY2" fmla="*/ 45054 h 2798858"/>
                <a:gd name="connsiteX3" fmla="*/ 2825736 w 5119408"/>
                <a:gd name="connsiteY3" fmla="*/ 143987 h 2798858"/>
                <a:gd name="connsiteX4" fmla="*/ 3322941 w 5119408"/>
                <a:gd name="connsiteY4" fmla="*/ 253080 h 2798858"/>
                <a:gd name="connsiteX5" fmla="*/ 3901299 w 5119408"/>
                <a:gd name="connsiteY5" fmla="*/ 387700 h 2798858"/>
                <a:gd name="connsiteX6" fmla="*/ 4349672 w 5119408"/>
                <a:gd name="connsiteY6" fmla="*/ 358109 h 2798858"/>
                <a:gd name="connsiteX7" fmla="*/ 4547158 w 5119408"/>
                <a:gd name="connsiteY7" fmla="*/ 278797 h 2798858"/>
                <a:gd name="connsiteX8" fmla="*/ 4572367 w 5119408"/>
                <a:gd name="connsiteY8" fmla="*/ 369856 h 2798858"/>
                <a:gd name="connsiteX9" fmla="*/ 4607165 w 5119408"/>
                <a:gd name="connsiteY9" fmla="*/ 513684 h 2798858"/>
                <a:gd name="connsiteX10" fmla="*/ 4724196 w 5119408"/>
                <a:gd name="connsiteY10" fmla="*/ 833470 h 2798858"/>
                <a:gd name="connsiteX11" fmla="*/ 4800269 w 5119408"/>
                <a:gd name="connsiteY11" fmla="*/ 1082707 h 2798858"/>
                <a:gd name="connsiteX12" fmla="*/ 4909489 w 5119408"/>
                <a:gd name="connsiteY12" fmla="*/ 1456341 h 2798858"/>
                <a:gd name="connsiteX13" fmla="*/ 5113260 w 5119408"/>
                <a:gd name="connsiteY13" fmla="*/ 2357343 h 2798858"/>
                <a:gd name="connsiteX14" fmla="*/ 5118467 w 5119408"/>
                <a:gd name="connsiteY14" fmla="*/ 2394300 h 2798858"/>
                <a:gd name="connsiteX15" fmla="*/ 5015407 w 5119408"/>
                <a:gd name="connsiteY15" fmla="*/ 2483644 h 2798858"/>
                <a:gd name="connsiteX16" fmla="*/ 4896408 w 5119408"/>
                <a:gd name="connsiteY16" fmla="*/ 2599532 h 2798858"/>
                <a:gd name="connsiteX17" fmla="*/ 4743310 w 5119408"/>
                <a:gd name="connsiteY17" fmla="*/ 2725833 h 2798858"/>
                <a:gd name="connsiteX18" fmla="*/ 4636058 w 5119408"/>
                <a:gd name="connsiteY18" fmla="*/ 2798858 h 2798858"/>
                <a:gd name="connsiteX19" fmla="*/ 4550714 w 5119408"/>
                <a:gd name="connsiteY19" fmla="*/ 2716118 h 2798858"/>
                <a:gd name="connsiteX20" fmla="*/ 4292396 w 5119408"/>
                <a:gd name="connsiteY20" fmla="*/ 2447322 h 2798858"/>
                <a:gd name="connsiteX21" fmla="*/ 4174667 w 5119408"/>
                <a:gd name="connsiteY21" fmla="*/ 2330356 h 2798858"/>
                <a:gd name="connsiteX22" fmla="*/ 3847134 w 5119408"/>
                <a:gd name="connsiteY22" fmla="*/ 2117884 h 2798858"/>
                <a:gd name="connsiteX23" fmla="*/ 3304780 w 5119408"/>
                <a:gd name="connsiteY23" fmla="*/ 1745838 h 2798858"/>
                <a:gd name="connsiteX24" fmla="*/ 2626536 w 5119408"/>
                <a:gd name="connsiteY24" fmla="*/ 1287558 h 2798858"/>
                <a:gd name="connsiteX25" fmla="*/ 2325991 w 5119408"/>
                <a:gd name="connsiteY25" fmla="*/ 1086200 h 2798858"/>
                <a:gd name="connsiteX26" fmla="*/ 1950960 w 5119408"/>
                <a:gd name="connsiteY26" fmla="*/ 909860 h 2798858"/>
                <a:gd name="connsiteX27" fmla="*/ 1691880 w 5119408"/>
                <a:gd name="connsiteY27" fmla="*/ 894493 h 2798858"/>
                <a:gd name="connsiteX28" fmla="*/ 1435848 w 5119408"/>
                <a:gd name="connsiteY28" fmla="*/ 968344 h 2798858"/>
                <a:gd name="connsiteX29" fmla="*/ 597394 w 5119408"/>
                <a:gd name="connsiteY29" fmla="*/ 1399445 h 2798858"/>
                <a:gd name="connsiteX30" fmla="*/ 263320 w 5119408"/>
                <a:gd name="connsiteY30" fmla="*/ 1528477 h 2798858"/>
                <a:gd name="connsiteX31" fmla="*/ 163054 w 5119408"/>
                <a:gd name="connsiteY31" fmla="*/ 1521746 h 2798858"/>
                <a:gd name="connsiteX32" fmla="*/ 72186 w 5119408"/>
                <a:gd name="connsiteY32" fmla="*/ 1479646 h 2798858"/>
                <a:gd name="connsiteX33" fmla="*/ 18909 w 5119408"/>
                <a:gd name="connsiteY33" fmla="*/ 1418368 h 2798858"/>
                <a:gd name="connsiteX34" fmla="*/ 367 w 5119408"/>
                <a:gd name="connsiteY34" fmla="*/ 1323055 h 2798858"/>
                <a:gd name="connsiteX35" fmla="*/ 9130 w 5119408"/>
                <a:gd name="connsiteY35" fmla="*/ 1261904 h 2798858"/>
                <a:gd name="connsiteX36" fmla="*/ 85711 w 5119408"/>
                <a:gd name="connsiteY36" fmla="*/ 1179862 h 2798858"/>
                <a:gd name="connsiteX37" fmla="*/ 247636 w 5119408"/>
                <a:gd name="connsiteY37" fmla="*/ 1068356 h 2798858"/>
                <a:gd name="connsiteX38" fmla="*/ 393559 w 5119408"/>
                <a:gd name="connsiteY38" fmla="*/ 966820 h 2798858"/>
                <a:gd name="connsiteX39" fmla="*/ 765479 w 5119408"/>
                <a:gd name="connsiteY39" fmla="*/ 456280 h 2798858"/>
                <a:gd name="connsiteX40" fmla="*/ 968234 w 5119408"/>
                <a:gd name="connsiteY40" fmla="*/ 354870 h 2798858"/>
                <a:gd name="connsiteX41" fmla="*/ 1488998 w 5119408"/>
                <a:gd name="connsiteY41" fmla="*/ 189516 h 2798858"/>
                <a:gd name="connsiteX42" fmla="*/ 1807831 w 5119408"/>
                <a:gd name="connsiteY42" fmla="*/ 38831 h 279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119408" h="2798858">
                  <a:moveTo>
                    <a:pt x="1807831" y="38831"/>
                  </a:moveTo>
                  <a:cubicBezTo>
                    <a:pt x="1873426" y="14574"/>
                    <a:pt x="1943975" y="10827"/>
                    <a:pt x="2012936" y="4033"/>
                  </a:cubicBezTo>
                  <a:cubicBezTo>
                    <a:pt x="2133269" y="-6826"/>
                    <a:pt x="2256649" y="3398"/>
                    <a:pt x="2370632" y="45054"/>
                  </a:cubicBezTo>
                  <a:cubicBezTo>
                    <a:pt x="2517190" y="99156"/>
                    <a:pt x="2673781" y="112618"/>
                    <a:pt x="2825736" y="143987"/>
                  </a:cubicBezTo>
                  <a:cubicBezTo>
                    <a:pt x="2991217" y="181388"/>
                    <a:pt x="3156761" y="218790"/>
                    <a:pt x="3322941" y="253080"/>
                  </a:cubicBezTo>
                  <a:cubicBezTo>
                    <a:pt x="3517569" y="289719"/>
                    <a:pt x="3709085" y="340519"/>
                    <a:pt x="3901299" y="387700"/>
                  </a:cubicBezTo>
                  <a:cubicBezTo>
                    <a:pt x="4050651" y="415386"/>
                    <a:pt x="4202671" y="386176"/>
                    <a:pt x="4349672" y="358109"/>
                  </a:cubicBezTo>
                  <a:cubicBezTo>
                    <a:pt x="4419840" y="344012"/>
                    <a:pt x="4484356" y="312135"/>
                    <a:pt x="4547158" y="278797"/>
                  </a:cubicBezTo>
                  <a:cubicBezTo>
                    <a:pt x="4561128" y="307372"/>
                    <a:pt x="4564239" y="339440"/>
                    <a:pt x="4572367" y="369856"/>
                  </a:cubicBezTo>
                  <a:cubicBezTo>
                    <a:pt x="4584432" y="417672"/>
                    <a:pt x="4592623" y="466503"/>
                    <a:pt x="4607165" y="513684"/>
                  </a:cubicBezTo>
                  <a:cubicBezTo>
                    <a:pt x="4647805" y="619665"/>
                    <a:pt x="4690350" y="725012"/>
                    <a:pt x="4724196" y="833470"/>
                  </a:cubicBezTo>
                  <a:cubicBezTo>
                    <a:pt x="4751056" y="916083"/>
                    <a:pt x="4782108" y="997490"/>
                    <a:pt x="4800269" y="1082707"/>
                  </a:cubicBezTo>
                  <a:cubicBezTo>
                    <a:pt x="4828463" y="1209580"/>
                    <a:pt x="4873485" y="1331691"/>
                    <a:pt x="4909489" y="1456341"/>
                  </a:cubicBezTo>
                  <a:cubicBezTo>
                    <a:pt x="4977624" y="1756633"/>
                    <a:pt x="5045125" y="2057051"/>
                    <a:pt x="5113260" y="2357343"/>
                  </a:cubicBezTo>
                  <a:cubicBezTo>
                    <a:pt x="5114721" y="2369471"/>
                    <a:pt x="5121960" y="2382108"/>
                    <a:pt x="5118467" y="2394300"/>
                  </a:cubicBezTo>
                  <a:cubicBezTo>
                    <a:pt x="5077764" y="2415890"/>
                    <a:pt x="5042839" y="2446687"/>
                    <a:pt x="5015407" y="2483644"/>
                  </a:cubicBezTo>
                  <a:cubicBezTo>
                    <a:pt x="4982450" y="2528793"/>
                    <a:pt x="4936349" y="2561241"/>
                    <a:pt x="4896408" y="2599532"/>
                  </a:cubicBezTo>
                  <a:cubicBezTo>
                    <a:pt x="4848085" y="2644807"/>
                    <a:pt x="4797030" y="2687098"/>
                    <a:pt x="4743310" y="2725833"/>
                  </a:cubicBezTo>
                  <a:cubicBezTo>
                    <a:pt x="4708638" y="2750979"/>
                    <a:pt x="4680190" y="2790984"/>
                    <a:pt x="4636058" y="2798858"/>
                  </a:cubicBezTo>
                  <a:cubicBezTo>
                    <a:pt x="4604308" y="2775046"/>
                    <a:pt x="4579416" y="2743296"/>
                    <a:pt x="4550714" y="2716118"/>
                  </a:cubicBezTo>
                  <a:cubicBezTo>
                    <a:pt x="4463719" y="2627281"/>
                    <a:pt x="4377994" y="2537429"/>
                    <a:pt x="4292396" y="2447322"/>
                  </a:cubicBezTo>
                  <a:cubicBezTo>
                    <a:pt x="4253660" y="2407889"/>
                    <a:pt x="4217339" y="2365788"/>
                    <a:pt x="4174667" y="2330356"/>
                  </a:cubicBezTo>
                  <a:cubicBezTo>
                    <a:pt x="4074845" y="2245900"/>
                    <a:pt x="3957941" y="2186020"/>
                    <a:pt x="3847134" y="2117884"/>
                  </a:cubicBezTo>
                  <a:cubicBezTo>
                    <a:pt x="3661586" y="2000917"/>
                    <a:pt x="3483977" y="1872076"/>
                    <a:pt x="3304780" y="1745838"/>
                  </a:cubicBezTo>
                  <a:cubicBezTo>
                    <a:pt x="3081323" y="1589247"/>
                    <a:pt x="2853485" y="1439069"/>
                    <a:pt x="2626536" y="1287558"/>
                  </a:cubicBezTo>
                  <a:cubicBezTo>
                    <a:pt x="2525698" y="1221328"/>
                    <a:pt x="2428290" y="1150081"/>
                    <a:pt x="2325991" y="1086200"/>
                  </a:cubicBezTo>
                  <a:cubicBezTo>
                    <a:pt x="2208643" y="1012984"/>
                    <a:pt x="2085263" y="945801"/>
                    <a:pt x="1950960" y="909860"/>
                  </a:cubicBezTo>
                  <a:cubicBezTo>
                    <a:pt x="1866823" y="887699"/>
                    <a:pt x="1777923" y="879253"/>
                    <a:pt x="1691880" y="894493"/>
                  </a:cubicBezTo>
                  <a:cubicBezTo>
                    <a:pt x="1604441" y="911067"/>
                    <a:pt x="1518843" y="936530"/>
                    <a:pt x="1435848" y="968344"/>
                  </a:cubicBezTo>
                  <a:cubicBezTo>
                    <a:pt x="1140954" y="1080866"/>
                    <a:pt x="884986" y="1271556"/>
                    <a:pt x="597394" y="1399445"/>
                  </a:cubicBezTo>
                  <a:cubicBezTo>
                    <a:pt x="488555" y="1448658"/>
                    <a:pt x="376605" y="1490822"/>
                    <a:pt x="263320" y="1528477"/>
                  </a:cubicBezTo>
                  <a:cubicBezTo>
                    <a:pt x="230174" y="1536351"/>
                    <a:pt x="195693" y="1528541"/>
                    <a:pt x="163054" y="1521746"/>
                  </a:cubicBezTo>
                  <a:cubicBezTo>
                    <a:pt x="130859" y="1513237"/>
                    <a:pt x="95236" y="1505681"/>
                    <a:pt x="72186" y="1479646"/>
                  </a:cubicBezTo>
                  <a:cubicBezTo>
                    <a:pt x="53326" y="1460215"/>
                    <a:pt x="33705" y="1441165"/>
                    <a:pt x="18909" y="1418368"/>
                  </a:cubicBezTo>
                  <a:cubicBezTo>
                    <a:pt x="621" y="1390174"/>
                    <a:pt x="1637" y="1355249"/>
                    <a:pt x="367" y="1323055"/>
                  </a:cubicBezTo>
                  <a:cubicBezTo>
                    <a:pt x="240" y="1302481"/>
                    <a:pt x="-2491" y="1280129"/>
                    <a:pt x="9130" y="1261904"/>
                  </a:cubicBezTo>
                  <a:cubicBezTo>
                    <a:pt x="28370" y="1229392"/>
                    <a:pt x="57009" y="1203865"/>
                    <a:pt x="85711" y="1179862"/>
                  </a:cubicBezTo>
                  <a:cubicBezTo>
                    <a:pt x="136765" y="1138651"/>
                    <a:pt x="191883" y="1102837"/>
                    <a:pt x="247636" y="1068356"/>
                  </a:cubicBezTo>
                  <a:cubicBezTo>
                    <a:pt x="297801" y="1036860"/>
                    <a:pt x="350506" y="1008222"/>
                    <a:pt x="393559" y="966820"/>
                  </a:cubicBezTo>
                  <a:cubicBezTo>
                    <a:pt x="548118" y="819944"/>
                    <a:pt x="610919" y="603219"/>
                    <a:pt x="765479" y="456280"/>
                  </a:cubicBezTo>
                  <a:cubicBezTo>
                    <a:pt x="821930" y="404083"/>
                    <a:pt x="894955" y="374555"/>
                    <a:pt x="968234" y="354870"/>
                  </a:cubicBezTo>
                  <a:cubicBezTo>
                    <a:pt x="1143938" y="306991"/>
                    <a:pt x="1320850" y="260509"/>
                    <a:pt x="1488998" y="189516"/>
                  </a:cubicBezTo>
                  <a:cubicBezTo>
                    <a:pt x="1596757" y="142463"/>
                    <a:pt x="1696833" y="78645"/>
                    <a:pt x="1807831" y="38831"/>
                  </a:cubicBezTo>
                  <a:close/>
                </a:path>
              </a:pathLst>
            </a:custGeom>
            <a:solidFill>
              <a:srgbClr val="111C58"/>
            </a:solidFill>
            <a:ln w="59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5EA7727-2E7A-DE60-F089-592E7F9627D0}"/>
                </a:ext>
              </a:extLst>
            </p:cNvPr>
            <p:cNvSpPr/>
            <p:nvPr/>
          </p:nvSpPr>
          <p:spPr>
            <a:xfrm>
              <a:off x="4550788" y="2864791"/>
              <a:ext cx="2859548" cy="2084506"/>
            </a:xfrm>
            <a:custGeom>
              <a:avLst/>
              <a:gdLst>
                <a:gd name="connsiteX0" fmla="*/ 539982 w 5475153"/>
                <a:gd name="connsiteY0" fmla="*/ 164592 h 3991184"/>
                <a:gd name="connsiteX1" fmla="*/ 582019 w 5475153"/>
                <a:gd name="connsiteY1" fmla="*/ 0 h 3991184"/>
                <a:gd name="connsiteX2" fmla="*/ 838432 w 5475153"/>
                <a:gd name="connsiteY2" fmla="*/ 44768 h 3991184"/>
                <a:gd name="connsiteX3" fmla="*/ 1295315 w 5475153"/>
                <a:gd name="connsiteY3" fmla="*/ 44196 h 3991184"/>
                <a:gd name="connsiteX4" fmla="*/ 1188381 w 5475153"/>
                <a:gd name="connsiteY4" fmla="*/ 177165 h 3991184"/>
                <a:gd name="connsiteX5" fmla="*/ 1060428 w 5475153"/>
                <a:gd name="connsiteY5" fmla="*/ 265367 h 3991184"/>
                <a:gd name="connsiteX6" fmla="*/ 853672 w 5475153"/>
                <a:gd name="connsiteY6" fmla="*/ 413957 h 3991184"/>
                <a:gd name="connsiteX7" fmla="*/ 772773 w 5475153"/>
                <a:gd name="connsiteY7" fmla="*/ 556641 h 3991184"/>
                <a:gd name="connsiteX8" fmla="*/ 795887 w 5475153"/>
                <a:gd name="connsiteY8" fmla="*/ 713232 h 3991184"/>
                <a:gd name="connsiteX9" fmla="*/ 873484 w 5475153"/>
                <a:gd name="connsiteY9" fmla="*/ 806641 h 3991184"/>
                <a:gd name="connsiteX10" fmla="*/ 995849 w 5475153"/>
                <a:gd name="connsiteY10" fmla="*/ 863029 h 3991184"/>
                <a:gd name="connsiteX11" fmla="*/ 1145455 w 5475153"/>
                <a:gd name="connsiteY11" fmla="*/ 865505 h 3991184"/>
                <a:gd name="connsiteX12" fmla="*/ 1579033 w 5475153"/>
                <a:gd name="connsiteY12" fmla="*/ 688721 h 3991184"/>
                <a:gd name="connsiteX13" fmla="*/ 2369290 w 5475153"/>
                <a:gd name="connsiteY13" fmla="*/ 286258 h 3991184"/>
                <a:gd name="connsiteX14" fmla="*/ 2462889 w 5475153"/>
                <a:gd name="connsiteY14" fmla="*/ 263462 h 3991184"/>
                <a:gd name="connsiteX15" fmla="*/ 2698220 w 5475153"/>
                <a:gd name="connsiteY15" fmla="*/ 277368 h 3991184"/>
                <a:gd name="connsiteX16" fmla="*/ 3120178 w 5475153"/>
                <a:gd name="connsiteY16" fmla="*/ 483997 h 3991184"/>
                <a:gd name="connsiteX17" fmla="*/ 3813027 w 5475153"/>
                <a:gd name="connsiteY17" fmla="*/ 915480 h 3991184"/>
                <a:gd name="connsiteX18" fmla="*/ 4382431 w 5475153"/>
                <a:gd name="connsiteY18" fmla="*/ 1291781 h 3991184"/>
                <a:gd name="connsiteX19" fmla="*/ 4761145 w 5475153"/>
                <a:gd name="connsiteY19" fmla="*/ 1541526 h 3991184"/>
                <a:gd name="connsiteX20" fmla="*/ 5059913 w 5475153"/>
                <a:gd name="connsiteY20" fmla="*/ 1751394 h 3991184"/>
                <a:gd name="connsiteX21" fmla="*/ 5276765 w 5475153"/>
                <a:gd name="connsiteY21" fmla="*/ 1966024 h 3991184"/>
                <a:gd name="connsiteX22" fmla="*/ 5458312 w 5475153"/>
                <a:gd name="connsiteY22" fmla="*/ 2286318 h 3991184"/>
                <a:gd name="connsiteX23" fmla="*/ 5474949 w 5475153"/>
                <a:gd name="connsiteY23" fmla="*/ 2474087 h 3991184"/>
                <a:gd name="connsiteX24" fmla="*/ 5419005 w 5475153"/>
                <a:gd name="connsiteY24" fmla="*/ 2648649 h 3991184"/>
                <a:gd name="connsiteX25" fmla="*/ 5295625 w 5475153"/>
                <a:gd name="connsiteY25" fmla="*/ 2805176 h 3991184"/>
                <a:gd name="connsiteX26" fmla="*/ 5226854 w 5475153"/>
                <a:gd name="connsiteY26" fmla="*/ 2828227 h 3991184"/>
                <a:gd name="connsiteX27" fmla="*/ 4859697 w 5475153"/>
                <a:gd name="connsiteY27" fmla="*/ 2699957 h 3991184"/>
                <a:gd name="connsiteX28" fmla="*/ 4313533 w 5475153"/>
                <a:gd name="connsiteY28" fmla="*/ 2288159 h 3991184"/>
                <a:gd name="connsiteX29" fmla="*/ 3944979 w 5475153"/>
                <a:gd name="connsiteY29" fmla="*/ 2059495 h 3991184"/>
                <a:gd name="connsiteX30" fmla="*/ 3855635 w 5475153"/>
                <a:gd name="connsiteY30" fmla="*/ 2010855 h 3991184"/>
                <a:gd name="connsiteX31" fmla="*/ 3822361 w 5475153"/>
                <a:gd name="connsiteY31" fmla="*/ 2069783 h 3991184"/>
                <a:gd name="connsiteX32" fmla="*/ 3778990 w 5475153"/>
                <a:gd name="connsiteY32" fmla="*/ 2110296 h 3991184"/>
                <a:gd name="connsiteX33" fmla="*/ 3865096 w 5475153"/>
                <a:gd name="connsiteY33" fmla="*/ 2171256 h 3991184"/>
                <a:gd name="connsiteX34" fmla="*/ 3935201 w 5475153"/>
                <a:gd name="connsiteY34" fmla="*/ 2221738 h 3991184"/>
                <a:gd name="connsiteX35" fmla="*/ 4156371 w 5475153"/>
                <a:gd name="connsiteY35" fmla="*/ 2362645 h 3991184"/>
                <a:gd name="connsiteX36" fmla="*/ 4237651 w 5475153"/>
                <a:gd name="connsiteY36" fmla="*/ 2396554 h 3991184"/>
                <a:gd name="connsiteX37" fmla="*/ 4444661 w 5475153"/>
                <a:gd name="connsiteY37" fmla="*/ 2594991 h 3991184"/>
                <a:gd name="connsiteX38" fmla="*/ 4471839 w 5475153"/>
                <a:gd name="connsiteY38" fmla="*/ 2631186 h 3991184"/>
                <a:gd name="connsiteX39" fmla="*/ 4587980 w 5475153"/>
                <a:gd name="connsiteY39" fmla="*/ 2813558 h 3991184"/>
                <a:gd name="connsiteX40" fmla="*/ 4633510 w 5475153"/>
                <a:gd name="connsiteY40" fmla="*/ 2950210 h 3991184"/>
                <a:gd name="connsiteX41" fmla="*/ 4602458 w 5475153"/>
                <a:gd name="connsiteY41" fmla="*/ 3198749 h 3991184"/>
                <a:gd name="connsiteX42" fmla="*/ 4543912 w 5475153"/>
                <a:gd name="connsiteY42" fmla="*/ 3316605 h 3991184"/>
                <a:gd name="connsiteX43" fmla="*/ 4402751 w 5475153"/>
                <a:gd name="connsiteY43" fmla="*/ 3423984 h 3991184"/>
                <a:gd name="connsiteX44" fmla="*/ 4362111 w 5475153"/>
                <a:gd name="connsiteY44" fmla="*/ 3440049 h 3991184"/>
                <a:gd name="connsiteX45" fmla="*/ 4012226 w 5475153"/>
                <a:gd name="connsiteY45" fmla="*/ 3370707 h 3991184"/>
                <a:gd name="connsiteX46" fmla="*/ 3688185 w 5475153"/>
                <a:gd name="connsiteY46" fmla="*/ 3122803 h 3991184"/>
                <a:gd name="connsiteX47" fmla="*/ 3194663 w 5475153"/>
                <a:gd name="connsiteY47" fmla="*/ 2703830 h 3991184"/>
                <a:gd name="connsiteX48" fmla="*/ 3156373 w 5475153"/>
                <a:gd name="connsiteY48" fmla="*/ 2771712 h 3991184"/>
                <a:gd name="connsiteX49" fmla="*/ 3462126 w 5475153"/>
                <a:gd name="connsiteY49" fmla="*/ 3012250 h 3991184"/>
                <a:gd name="connsiteX50" fmla="*/ 3728317 w 5475153"/>
                <a:gd name="connsiteY50" fmla="*/ 3266758 h 3991184"/>
                <a:gd name="connsiteX51" fmla="*/ 4024164 w 5475153"/>
                <a:gd name="connsiteY51" fmla="*/ 3460750 h 3991184"/>
                <a:gd name="connsiteX52" fmla="*/ 4026387 w 5475153"/>
                <a:gd name="connsiteY52" fmla="*/ 3552952 h 3991184"/>
                <a:gd name="connsiteX53" fmla="*/ 3984477 w 5475153"/>
                <a:gd name="connsiteY53" fmla="*/ 3671887 h 3991184"/>
                <a:gd name="connsiteX54" fmla="*/ 3923580 w 5475153"/>
                <a:gd name="connsiteY54" fmla="*/ 3750500 h 3991184"/>
                <a:gd name="connsiteX55" fmla="*/ 3852142 w 5475153"/>
                <a:gd name="connsiteY55" fmla="*/ 3787013 h 3991184"/>
                <a:gd name="connsiteX56" fmla="*/ 3669326 w 5475153"/>
                <a:gd name="connsiteY56" fmla="*/ 3820223 h 3991184"/>
                <a:gd name="connsiteX57" fmla="*/ 3564488 w 5475153"/>
                <a:gd name="connsiteY57" fmla="*/ 3798634 h 3991184"/>
                <a:gd name="connsiteX58" fmla="*/ 3360081 w 5475153"/>
                <a:gd name="connsiteY58" fmla="*/ 3712464 h 3991184"/>
                <a:gd name="connsiteX59" fmla="*/ 3282357 w 5475153"/>
                <a:gd name="connsiteY59" fmla="*/ 3662299 h 3991184"/>
                <a:gd name="connsiteX60" fmla="*/ 2985875 w 5475153"/>
                <a:gd name="connsiteY60" fmla="*/ 3418777 h 3991184"/>
                <a:gd name="connsiteX61" fmla="*/ 2814679 w 5475153"/>
                <a:gd name="connsiteY61" fmla="*/ 3291586 h 3991184"/>
                <a:gd name="connsiteX62" fmla="*/ 2576872 w 5475153"/>
                <a:gd name="connsiteY62" fmla="*/ 3239072 h 3991184"/>
                <a:gd name="connsiteX63" fmla="*/ 2565378 w 5475153"/>
                <a:gd name="connsiteY63" fmla="*/ 3315907 h 3991184"/>
                <a:gd name="connsiteX64" fmla="*/ 2769849 w 5475153"/>
                <a:gd name="connsiteY64" fmla="*/ 3355277 h 3991184"/>
                <a:gd name="connsiteX65" fmla="*/ 3047089 w 5475153"/>
                <a:gd name="connsiteY65" fmla="*/ 3567240 h 3991184"/>
                <a:gd name="connsiteX66" fmla="*/ 3270800 w 5475153"/>
                <a:gd name="connsiteY66" fmla="*/ 3751136 h 3991184"/>
                <a:gd name="connsiteX67" fmla="*/ 3231875 w 5475153"/>
                <a:gd name="connsiteY67" fmla="*/ 3916807 h 3991184"/>
                <a:gd name="connsiteX68" fmla="*/ 3150150 w 5475153"/>
                <a:gd name="connsiteY68" fmla="*/ 3955542 h 3991184"/>
                <a:gd name="connsiteX69" fmla="*/ 2937425 w 5475153"/>
                <a:gd name="connsiteY69" fmla="*/ 3986974 h 3991184"/>
                <a:gd name="connsiteX70" fmla="*/ 2817410 w 5475153"/>
                <a:gd name="connsiteY70" fmla="*/ 3923919 h 3991184"/>
                <a:gd name="connsiteX71" fmla="*/ 2666725 w 5475153"/>
                <a:gd name="connsiteY71" fmla="*/ 3826955 h 3991184"/>
                <a:gd name="connsiteX72" fmla="*/ 2565315 w 5475153"/>
                <a:gd name="connsiteY72" fmla="*/ 3840924 h 3991184"/>
                <a:gd name="connsiteX73" fmla="*/ 2239115 w 5475153"/>
                <a:gd name="connsiteY73" fmla="*/ 3441764 h 3991184"/>
                <a:gd name="connsiteX74" fmla="*/ 2207048 w 5475153"/>
                <a:gd name="connsiteY74" fmla="*/ 3391408 h 3991184"/>
                <a:gd name="connsiteX75" fmla="*/ 2066014 w 5475153"/>
                <a:gd name="connsiteY75" fmla="*/ 3386074 h 3991184"/>
                <a:gd name="connsiteX76" fmla="*/ 2019215 w 5475153"/>
                <a:gd name="connsiteY76" fmla="*/ 3382645 h 3991184"/>
                <a:gd name="connsiteX77" fmla="*/ 1935458 w 5475153"/>
                <a:gd name="connsiteY77" fmla="*/ 3374263 h 3991184"/>
                <a:gd name="connsiteX78" fmla="*/ 1979337 w 5475153"/>
                <a:gd name="connsiteY78" fmla="*/ 3255899 h 3991184"/>
                <a:gd name="connsiteX79" fmla="*/ 1961493 w 5475153"/>
                <a:gd name="connsiteY79" fmla="*/ 3051620 h 3991184"/>
                <a:gd name="connsiteX80" fmla="*/ 1923203 w 5475153"/>
                <a:gd name="connsiteY80" fmla="*/ 2969895 h 3991184"/>
                <a:gd name="connsiteX81" fmla="*/ 1851003 w 5475153"/>
                <a:gd name="connsiteY81" fmla="*/ 2864422 h 3991184"/>
                <a:gd name="connsiteX82" fmla="*/ 1657455 w 5475153"/>
                <a:gd name="connsiteY82" fmla="*/ 2775522 h 3991184"/>
                <a:gd name="connsiteX83" fmla="*/ 1515215 w 5475153"/>
                <a:gd name="connsiteY83" fmla="*/ 2783713 h 3991184"/>
                <a:gd name="connsiteX84" fmla="*/ 1439968 w 5475153"/>
                <a:gd name="connsiteY84" fmla="*/ 2811717 h 3991184"/>
                <a:gd name="connsiteX85" fmla="*/ 1334494 w 5475153"/>
                <a:gd name="connsiteY85" fmla="*/ 2606485 h 3991184"/>
                <a:gd name="connsiteX86" fmla="*/ 1133580 w 5475153"/>
                <a:gd name="connsiteY86" fmla="*/ 2472246 h 3991184"/>
                <a:gd name="connsiteX87" fmla="*/ 916537 w 5475153"/>
                <a:gd name="connsiteY87" fmla="*/ 2497074 h 3991184"/>
                <a:gd name="connsiteX88" fmla="*/ 789220 w 5475153"/>
                <a:gd name="connsiteY88" fmla="*/ 2559177 h 3991184"/>
                <a:gd name="connsiteX89" fmla="*/ 730927 w 5475153"/>
                <a:gd name="connsiteY89" fmla="*/ 2630234 h 3991184"/>
                <a:gd name="connsiteX90" fmla="*/ 290300 w 5475153"/>
                <a:gd name="connsiteY90" fmla="*/ 2342261 h 3991184"/>
                <a:gd name="connsiteX91" fmla="*/ 212068 w 5475153"/>
                <a:gd name="connsiteY91" fmla="*/ 2305812 h 3991184"/>
                <a:gd name="connsiteX92" fmla="*/ 170603 w 5475153"/>
                <a:gd name="connsiteY92" fmla="*/ 2328164 h 3991184"/>
                <a:gd name="connsiteX93" fmla="*/ 127486 w 5475153"/>
                <a:gd name="connsiteY93" fmla="*/ 2399665 h 3991184"/>
                <a:gd name="connsiteX94" fmla="*/ 5185 w 5475153"/>
                <a:gd name="connsiteY94" fmla="*/ 2443036 h 3991184"/>
                <a:gd name="connsiteX95" fmla="*/ 486 w 5475153"/>
                <a:gd name="connsiteY95" fmla="*/ 2398840 h 3991184"/>
                <a:gd name="connsiteX96" fmla="*/ 14456 w 5475153"/>
                <a:gd name="connsiteY96" fmla="*/ 2105470 h 3991184"/>
                <a:gd name="connsiteX97" fmla="*/ 26966 w 5475153"/>
                <a:gd name="connsiteY97" fmla="*/ 2038795 h 3991184"/>
                <a:gd name="connsiteX98" fmla="*/ 224959 w 5475153"/>
                <a:gd name="connsiteY98" fmla="*/ 1162622 h 3991184"/>
                <a:gd name="connsiteX99" fmla="*/ 296460 w 5475153"/>
                <a:gd name="connsiteY99" fmla="*/ 916559 h 3991184"/>
                <a:gd name="connsiteX100" fmla="*/ 357293 w 5475153"/>
                <a:gd name="connsiteY100" fmla="*/ 691515 h 3991184"/>
                <a:gd name="connsiteX101" fmla="*/ 406950 w 5475153"/>
                <a:gd name="connsiteY101" fmla="*/ 532701 h 3991184"/>
                <a:gd name="connsiteX102" fmla="*/ 483531 w 5475153"/>
                <a:gd name="connsiteY102" fmla="*/ 311341 h 3991184"/>
                <a:gd name="connsiteX103" fmla="*/ 539982 w 5475153"/>
                <a:gd name="connsiteY103" fmla="*/ 164592 h 3991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5475153" h="3991184">
                  <a:moveTo>
                    <a:pt x="539982" y="164592"/>
                  </a:moveTo>
                  <a:cubicBezTo>
                    <a:pt x="557445" y="110744"/>
                    <a:pt x="562779" y="53277"/>
                    <a:pt x="582019" y="0"/>
                  </a:cubicBezTo>
                  <a:cubicBezTo>
                    <a:pt x="665204" y="25781"/>
                    <a:pt x="752263" y="35115"/>
                    <a:pt x="838432" y="44768"/>
                  </a:cubicBezTo>
                  <a:cubicBezTo>
                    <a:pt x="990197" y="61659"/>
                    <a:pt x="1143550" y="59563"/>
                    <a:pt x="1295315" y="44196"/>
                  </a:cubicBezTo>
                  <a:cubicBezTo>
                    <a:pt x="1266168" y="93218"/>
                    <a:pt x="1229719" y="137986"/>
                    <a:pt x="1188381" y="177165"/>
                  </a:cubicBezTo>
                  <a:cubicBezTo>
                    <a:pt x="1150598" y="213233"/>
                    <a:pt x="1104116" y="237617"/>
                    <a:pt x="1060428" y="265367"/>
                  </a:cubicBezTo>
                  <a:cubicBezTo>
                    <a:pt x="988483" y="310388"/>
                    <a:pt x="916156" y="356108"/>
                    <a:pt x="853672" y="413957"/>
                  </a:cubicBezTo>
                  <a:cubicBezTo>
                    <a:pt x="814048" y="451930"/>
                    <a:pt x="772646" y="498412"/>
                    <a:pt x="772773" y="556641"/>
                  </a:cubicBezTo>
                  <a:cubicBezTo>
                    <a:pt x="773408" y="609219"/>
                    <a:pt x="770614" y="665226"/>
                    <a:pt x="795887" y="713232"/>
                  </a:cubicBezTo>
                  <a:cubicBezTo>
                    <a:pt x="815572" y="748983"/>
                    <a:pt x="844973" y="777939"/>
                    <a:pt x="873484" y="806641"/>
                  </a:cubicBezTo>
                  <a:cubicBezTo>
                    <a:pt x="905679" y="839914"/>
                    <a:pt x="952415" y="851852"/>
                    <a:pt x="995849" y="863029"/>
                  </a:cubicBezTo>
                  <a:cubicBezTo>
                    <a:pt x="1044680" y="872998"/>
                    <a:pt x="1097258" y="884111"/>
                    <a:pt x="1145455" y="865505"/>
                  </a:cubicBezTo>
                  <a:cubicBezTo>
                    <a:pt x="1293410" y="815594"/>
                    <a:pt x="1439333" y="758825"/>
                    <a:pt x="1579033" y="688721"/>
                  </a:cubicBezTo>
                  <a:cubicBezTo>
                    <a:pt x="1843764" y="557403"/>
                    <a:pt x="2087985" y="382905"/>
                    <a:pt x="2369290" y="286258"/>
                  </a:cubicBezTo>
                  <a:cubicBezTo>
                    <a:pt x="2400025" y="277368"/>
                    <a:pt x="2430060" y="262128"/>
                    <a:pt x="2462889" y="263462"/>
                  </a:cubicBezTo>
                  <a:cubicBezTo>
                    <a:pt x="2541185" y="263716"/>
                    <a:pt x="2623227" y="246761"/>
                    <a:pt x="2698220" y="277368"/>
                  </a:cubicBezTo>
                  <a:cubicBezTo>
                    <a:pt x="2846620" y="328422"/>
                    <a:pt x="2993432" y="389890"/>
                    <a:pt x="3120178" y="483997"/>
                  </a:cubicBezTo>
                  <a:cubicBezTo>
                    <a:pt x="3338618" y="647065"/>
                    <a:pt x="3579283" y="776288"/>
                    <a:pt x="3813027" y="915480"/>
                  </a:cubicBezTo>
                  <a:cubicBezTo>
                    <a:pt x="4009051" y="1031304"/>
                    <a:pt x="4194090" y="1164209"/>
                    <a:pt x="4382431" y="1291781"/>
                  </a:cubicBezTo>
                  <a:cubicBezTo>
                    <a:pt x="4507336" y="1376998"/>
                    <a:pt x="4633002" y="1461135"/>
                    <a:pt x="4761145" y="1541526"/>
                  </a:cubicBezTo>
                  <a:cubicBezTo>
                    <a:pt x="4865222" y="1604645"/>
                    <a:pt x="4965425" y="1674368"/>
                    <a:pt x="5059913" y="1751394"/>
                  </a:cubicBezTo>
                  <a:cubicBezTo>
                    <a:pt x="5140240" y="1814386"/>
                    <a:pt x="5204565" y="1894395"/>
                    <a:pt x="5276765" y="1966024"/>
                  </a:cubicBezTo>
                  <a:cubicBezTo>
                    <a:pt x="5366554" y="2052955"/>
                    <a:pt x="5418370" y="2169859"/>
                    <a:pt x="5458312" y="2286318"/>
                  </a:cubicBezTo>
                  <a:cubicBezTo>
                    <a:pt x="5475520" y="2347214"/>
                    <a:pt x="5475647" y="2411286"/>
                    <a:pt x="5474949" y="2474087"/>
                  </a:cubicBezTo>
                  <a:cubicBezTo>
                    <a:pt x="5473742" y="2536508"/>
                    <a:pt x="5447961" y="2594547"/>
                    <a:pt x="5419005" y="2648649"/>
                  </a:cubicBezTo>
                  <a:cubicBezTo>
                    <a:pt x="5389478" y="2708593"/>
                    <a:pt x="5348203" y="2763520"/>
                    <a:pt x="5295625" y="2805176"/>
                  </a:cubicBezTo>
                  <a:cubicBezTo>
                    <a:pt x="5276130" y="2819527"/>
                    <a:pt x="5252317" y="2836736"/>
                    <a:pt x="5226854" y="2828227"/>
                  </a:cubicBezTo>
                  <a:cubicBezTo>
                    <a:pt x="5100553" y="2798255"/>
                    <a:pt x="4976537" y="2756726"/>
                    <a:pt x="4859697" y="2699957"/>
                  </a:cubicBezTo>
                  <a:cubicBezTo>
                    <a:pt x="4657386" y="2591118"/>
                    <a:pt x="4501366" y="2417699"/>
                    <a:pt x="4313533" y="2288159"/>
                  </a:cubicBezTo>
                  <a:cubicBezTo>
                    <a:pt x="4195360" y="2204657"/>
                    <a:pt x="4070455" y="2131314"/>
                    <a:pt x="3944979" y="2059495"/>
                  </a:cubicBezTo>
                  <a:cubicBezTo>
                    <a:pt x="3915007" y="2043620"/>
                    <a:pt x="3887194" y="2023364"/>
                    <a:pt x="3855635" y="2010855"/>
                  </a:cubicBezTo>
                  <a:cubicBezTo>
                    <a:pt x="3845412" y="2030984"/>
                    <a:pt x="3833728" y="2050288"/>
                    <a:pt x="3822361" y="2069783"/>
                  </a:cubicBezTo>
                  <a:cubicBezTo>
                    <a:pt x="3798993" y="2061909"/>
                    <a:pt x="3768005" y="2085975"/>
                    <a:pt x="3778990" y="2110296"/>
                  </a:cubicBezTo>
                  <a:cubicBezTo>
                    <a:pt x="3806422" y="2132267"/>
                    <a:pt x="3836649" y="2150491"/>
                    <a:pt x="3865096" y="2171256"/>
                  </a:cubicBezTo>
                  <a:cubicBezTo>
                    <a:pt x="3889798" y="2186432"/>
                    <a:pt x="3908022" y="2210308"/>
                    <a:pt x="3935201" y="2221738"/>
                  </a:cubicBezTo>
                  <a:cubicBezTo>
                    <a:pt x="4007337" y="2271078"/>
                    <a:pt x="4079155" y="2321370"/>
                    <a:pt x="4156371" y="2362645"/>
                  </a:cubicBezTo>
                  <a:cubicBezTo>
                    <a:pt x="4182469" y="2376043"/>
                    <a:pt x="4207869" y="2392744"/>
                    <a:pt x="4237651" y="2396554"/>
                  </a:cubicBezTo>
                  <a:cubicBezTo>
                    <a:pt x="4306739" y="2462530"/>
                    <a:pt x="4371763" y="2533015"/>
                    <a:pt x="4444661" y="2594991"/>
                  </a:cubicBezTo>
                  <a:cubicBezTo>
                    <a:pt x="4456980" y="2604326"/>
                    <a:pt x="4465108" y="2617470"/>
                    <a:pt x="4471839" y="2631186"/>
                  </a:cubicBezTo>
                  <a:cubicBezTo>
                    <a:pt x="4504795" y="2695575"/>
                    <a:pt x="4552802" y="2750503"/>
                    <a:pt x="4587980" y="2813558"/>
                  </a:cubicBezTo>
                  <a:cubicBezTo>
                    <a:pt x="4611476" y="2855532"/>
                    <a:pt x="4631541" y="2901379"/>
                    <a:pt x="4633510" y="2950210"/>
                  </a:cubicBezTo>
                  <a:cubicBezTo>
                    <a:pt x="4634526" y="3033776"/>
                    <a:pt x="4631668" y="3119374"/>
                    <a:pt x="4602458" y="3198749"/>
                  </a:cubicBezTo>
                  <a:cubicBezTo>
                    <a:pt x="4586711" y="3239643"/>
                    <a:pt x="4572867" y="3282696"/>
                    <a:pt x="4543912" y="3316605"/>
                  </a:cubicBezTo>
                  <a:cubicBezTo>
                    <a:pt x="4505685" y="3362452"/>
                    <a:pt x="4455392" y="3396679"/>
                    <a:pt x="4402751" y="3423984"/>
                  </a:cubicBezTo>
                  <a:cubicBezTo>
                    <a:pt x="4389670" y="3430397"/>
                    <a:pt x="4376653" y="3437890"/>
                    <a:pt x="4362111" y="3440049"/>
                  </a:cubicBezTo>
                  <a:cubicBezTo>
                    <a:pt x="4242223" y="3446780"/>
                    <a:pt x="4119985" y="3424365"/>
                    <a:pt x="4012226" y="3370707"/>
                  </a:cubicBezTo>
                  <a:cubicBezTo>
                    <a:pt x="3888718" y="3310763"/>
                    <a:pt x="3786039" y="3217355"/>
                    <a:pt x="3688185" y="3122803"/>
                  </a:cubicBezTo>
                  <a:cubicBezTo>
                    <a:pt x="3532610" y="2973515"/>
                    <a:pt x="3383131" y="2812606"/>
                    <a:pt x="3194663" y="2703830"/>
                  </a:cubicBezTo>
                  <a:cubicBezTo>
                    <a:pt x="3181519" y="2726246"/>
                    <a:pt x="3168184" y="2748534"/>
                    <a:pt x="3156373" y="2771712"/>
                  </a:cubicBezTo>
                  <a:cubicBezTo>
                    <a:pt x="3269466" y="2836418"/>
                    <a:pt x="3367701" y="2923286"/>
                    <a:pt x="3462126" y="3012250"/>
                  </a:cubicBezTo>
                  <a:cubicBezTo>
                    <a:pt x="3551153" y="3096768"/>
                    <a:pt x="3637004" y="3184652"/>
                    <a:pt x="3728317" y="3266758"/>
                  </a:cubicBezTo>
                  <a:cubicBezTo>
                    <a:pt x="3816328" y="3345625"/>
                    <a:pt x="3913801" y="3416745"/>
                    <a:pt x="4024164" y="3460750"/>
                  </a:cubicBezTo>
                  <a:cubicBezTo>
                    <a:pt x="4027783" y="3490976"/>
                    <a:pt x="4033562" y="3523044"/>
                    <a:pt x="4026387" y="3552952"/>
                  </a:cubicBezTo>
                  <a:cubicBezTo>
                    <a:pt x="4004924" y="3589719"/>
                    <a:pt x="3997494" y="3631883"/>
                    <a:pt x="3984477" y="3671887"/>
                  </a:cubicBezTo>
                  <a:cubicBezTo>
                    <a:pt x="3972348" y="3703511"/>
                    <a:pt x="3946059" y="3726307"/>
                    <a:pt x="3923580" y="3750500"/>
                  </a:cubicBezTo>
                  <a:cubicBezTo>
                    <a:pt x="3904975" y="3770884"/>
                    <a:pt x="3877289" y="3778313"/>
                    <a:pt x="3852142" y="3787013"/>
                  </a:cubicBezTo>
                  <a:cubicBezTo>
                    <a:pt x="3792770" y="3804158"/>
                    <a:pt x="3732445" y="3830066"/>
                    <a:pt x="3669326" y="3820223"/>
                  </a:cubicBezTo>
                  <a:cubicBezTo>
                    <a:pt x="3634210" y="3813873"/>
                    <a:pt x="3599095" y="3807206"/>
                    <a:pt x="3564488" y="3798634"/>
                  </a:cubicBezTo>
                  <a:cubicBezTo>
                    <a:pt x="3494955" y="3773361"/>
                    <a:pt x="3429169" y="3738817"/>
                    <a:pt x="3360081" y="3712464"/>
                  </a:cubicBezTo>
                  <a:cubicBezTo>
                    <a:pt x="3330363" y="3702304"/>
                    <a:pt x="3307185" y="3680461"/>
                    <a:pt x="3282357" y="3662299"/>
                  </a:cubicBezTo>
                  <a:cubicBezTo>
                    <a:pt x="3181265" y="3583813"/>
                    <a:pt x="3088618" y="3495104"/>
                    <a:pt x="2985875" y="3418777"/>
                  </a:cubicBezTo>
                  <a:cubicBezTo>
                    <a:pt x="2929043" y="3376105"/>
                    <a:pt x="2872401" y="3333052"/>
                    <a:pt x="2814679" y="3291586"/>
                  </a:cubicBezTo>
                  <a:cubicBezTo>
                    <a:pt x="2742988" y="3249867"/>
                    <a:pt x="2656755" y="3250946"/>
                    <a:pt x="2576872" y="3239072"/>
                  </a:cubicBezTo>
                  <a:cubicBezTo>
                    <a:pt x="2572554" y="3264599"/>
                    <a:pt x="2567093" y="3289999"/>
                    <a:pt x="2565378" y="3315907"/>
                  </a:cubicBezTo>
                  <a:cubicBezTo>
                    <a:pt x="2633704" y="3326638"/>
                    <a:pt x="2706285" y="3325051"/>
                    <a:pt x="2769849" y="3355277"/>
                  </a:cubicBezTo>
                  <a:cubicBezTo>
                    <a:pt x="2863447" y="3424301"/>
                    <a:pt x="2958062" y="3492310"/>
                    <a:pt x="3047089" y="3567240"/>
                  </a:cubicBezTo>
                  <a:cubicBezTo>
                    <a:pt x="3120559" y="3629850"/>
                    <a:pt x="3192822" y="3694049"/>
                    <a:pt x="3270800" y="3751136"/>
                  </a:cubicBezTo>
                  <a:cubicBezTo>
                    <a:pt x="3272324" y="3808412"/>
                    <a:pt x="3252702" y="3864229"/>
                    <a:pt x="3231875" y="3916807"/>
                  </a:cubicBezTo>
                  <a:cubicBezTo>
                    <a:pt x="3207300" y="3934270"/>
                    <a:pt x="3176820" y="3941636"/>
                    <a:pt x="3150150" y="3955542"/>
                  </a:cubicBezTo>
                  <a:cubicBezTo>
                    <a:pt x="3085443" y="3989578"/>
                    <a:pt x="3009053" y="3997199"/>
                    <a:pt x="2937425" y="3986974"/>
                  </a:cubicBezTo>
                  <a:cubicBezTo>
                    <a:pt x="2890625" y="3981450"/>
                    <a:pt x="2856018" y="3947223"/>
                    <a:pt x="2817410" y="3923919"/>
                  </a:cubicBezTo>
                  <a:cubicBezTo>
                    <a:pt x="2766864" y="3892106"/>
                    <a:pt x="2719683" y="3854641"/>
                    <a:pt x="2666725" y="3826955"/>
                  </a:cubicBezTo>
                  <a:cubicBezTo>
                    <a:pt x="2633069" y="3809302"/>
                    <a:pt x="2595287" y="3822446"/>
                    <a:pt x="2565315" y="3840924"/>
                  </a:cubicBezTo>
                  <a:cubicBezTo>
                    <a:pt x="2437108" y="3724656"/>
                    <a:pt x="2353162" y="3570415"/>
                    <a:pt x="2239115" y="3441764"/>
                  </a:cubicBezTo>
                  <a:cubicBezTo>
                    <a:pt x="2224320" y="3427095"/>
                    <a:pt x="2228066" y="3401187"/>
                    <a:pt x="2207048" y="3391408"/>
                  </a:cubicBezTo>
                  <a:cubicBezTo>
                    <a:pt x="2160439" y="3384804"/>
                    <a:pt x="2112877" y="3380931"/>
                    <a:pt x="2066014" y="3386074"/>
                  </a:cubicBezTo>
                  <a:cubicBezTo>
                    <a:pt x="2050266" y="3389948"/>
                    <a:pt x="2034645" y="3384995"/>
                    <a:pt x="2019215" y="3382645"/>
                  </a:cubicBezTo>
                  <a:cubicBezTo>
                    <a:pt x="1991529" y="3377819"/>
                    <a:pt x="1963398" y="3376549"/>
                    <a:pt x="1935458" y="3374263"/>
                  </a:cubicBezTo>
                  <a:cubicBezTo>
                    <a:pt x="1955143" y="3336925"/>
                    <a:pt x="1973685" y="3298127"/>
                    <a:pt x="1979337" y="3255899"/>
                  </a:cubicBezTo>
                  <a:cubicBezTo>
                    <a:pt x="1988544" y="3187764"/>
                    <a:pt x="1985433" y="3116580"/>
                    <a:pt x="1961493" y="3051620"/>
                  </a:cubicBezTo>
                  <a:cubicBezTo>
                    <a:pt x="1951270" y="3023235"/>
                    <a:pt x="1937490" y="2996375"/>
                    <a:pt x="1923203" y="2969895"/>
                  </a:cubicBezTo>
                  <a:cubicBezTo>
                    <a:pt x="1902502" y="2932621"/>
                    <a:pt x="1884531" y="2892298"/>
                    <a:pt x="1851003" y="2864422"/>
                  </a:cubicBezTo>
                  <a:cubicBezTo>
                    <a:pt x="1796838" y="2817749"/>
                    <a:pt x="1730925" y="2777490"/>
                    <a:pt x="1657455" y="2775522"/>
                  </a:cubicBezTo>
                  <a:cubicBezTo>
                    <a:pt x="1610084" y="2773045"/>
                    <a:pt x="1561380" y="2770442"/>
                    <a:pt x="1515215" y="2783713"/>
                  </a:cubicBezTo>
                  <a:cubicBezTo>
                    <a:pt x="1489244" y="2790571"/>
                    <a:pt x="1464669" y="2801430"/>
                    <a:pt x="1439968" y="2811717"/>
                  </a:cubicBezTo>
                  <a:cubicBezTo>
                    <a:pt x="1413806" y="2739263"/>
                    <a:pt x="1381992" y="2667762"/>
                    <a:pt x="1334494" y="2606485"/>
                  </a:cubicBezTo>
                  <a:cubicBezTo>
                    <a:pt x="1284647" y="2541651"/>
                    <a:pt x="1214924" y="2488756"/>
                    <a:pt x="1133580" y="2472246"/>
                  </a:cubicBezTo>
                  <a:cubicBezTo>
                    <a:pt x="1060746" y="2458593"/>
                    <a:pt x="985943" y="2474341"/>
                    <a:pt x="916537" y="2497074"/>
                  </a:cubicBezTo>
                  <a:cubicBezTo>
                    <a:pt x="872341" y="2513457"/>
                    <a:pt x="825986" y="2528507"/>
                    <a:pt x="789220" y="2559177"/>
                  </a:cubicBezTo>
                  <a:cubicBezTo>
                    <a:pt x="765280" y="2578799"/>
                    <a:pt x="748707" y="2605342"/>
                    <a:pt x="730927" y="2630234"/>
                  </a:cubicBezTo>
                  <a:cubicBezTo>
                    <a:pt x="597640" y="2515870"/>
                    <a:pt x="457432" y="2402713"/>
                    <a:pt x="290300" y="2342261"/>
                  </a:cubicBezTo>
                  <a:cubicBezTo>
                    <a:pt x="263757" y="2330895"/>
                    <a:pt x="231245" y="2329879"/>
                    <a:pt x="212068" y="2305812"/>
                  </a:cubicBezTo>
                  <a:cubicBezTo>
                    <a:pt x="195177" y="2303336"/>
                    <a:pt x="182541" y="2318512"/>
                    <a:pt x="170603" y="2328164"/>
                  </a:cubicBezTo>
                  <a:cubicBezTo>
                    <a:pt x="149584" y="2347214"/>
                    <a:pt x="136757" y="2373186"/>
                    <a:pt x="127486" y="2399665"/>
                  </a:cubicBezTo>
                  <a:cubicBezTo>
                    <a:pt x="86656" y="2413953"/>
                    <a:pt x="46143" y="2429256"/>
                    <a:pt x="5185" y="2443036"/>
                  </a:cubicBezTo>
                  <a:cubicBezTo>
                    <a:pt x="931" y="2428621"/>
                    <a:pt x="-974" y="2413699"/>
                    <a:pt x="486" y="2398840"/>
                  </a:cubicBezTo>
                  <a:cubicBezTo>
                    <a:pt x="5566" y="2301050"/>
                    <a:pt x="9567" y="2203260"/>
                    <a:pt x="14456" y="2105470"/>
                  </a:cubicBezTo>
                  <a:cubicBezTo>
                    <a:pt x="15345" y="2082737"/>
                    <a:pt x="22267" y="2060893"/>
                    <a:pt x="26966" y="2038795"/>
                  </a:cubicBezTo>
                  <a:cubicBezTo>
                    <a:pt x="93006" y="1746758"/>
                    <a:pt x="158982" y="1454658"/>
                    <a:pt x="224959" y="1162622"/>
                  </a:cubicBezTo>
                  <a:cubicBezTo>
                    <a:pt x="241850" y="1078675"/>
                    <a:pt x="272330" y="998474"/>
                    <a:pt x="296460" y="916559"/>
                  </a:cubicBezTo>
                  <a:cubicBezTo>
                    <a:pt x="321669" y="842899"/>
                    <a:pt x="337925" y="766763"/>
                    <a:pt x="357293" y="691515"/>
                  </a:cubicBezTo>
                  <a:cubicBezTo>
                    <a:pt x="369675" y="637350"/>
                    <a:pt x="389995" y="585533"/>
                    <a:pt x="406950" y="532701"/>
                  </a:cubicBezTo>
                  <a:cubicBezTo>
                    <a:pt x="432350" y="458851"/>
                    <a:pt x="454511" y="383858"/>
                    <a:pt x="483531" y="311341"/>
                  </a:cubicBezTo>
                  <a:cubicBezTo>
                    <a:pt x="502200" y="262382"/>
                    <a:pt x="521250" y="213551"/>
                    <a:pt x="539982" y="164592"/>
                  </a:cubicBezTo>
                  <a:close/>
                </a:path>
              </a:pathLst>
            </a:custGeom>
            <a:solidFill>
              <a:srgbClr val="F16D2A"/>
            </a:solidFill>
            <a:ln w="59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6DB2827-E322-18E2-8DDA-21AE7C9FDAC3}"/>
                </a:ext>
              </a:extLst>
            </p:cNvPr>
            <p:cNvSpPr/>
            <p:nvPr/>
          </p:nvSpPr>
          <p:spPr>
            <a:xfrm>
              <a:off x="4663250" y="4118812"/>
              <a:ext cx="1189237" cy="819933"/>
            </a:xfrm>
            <a:custGeom>
              <a:avLst/>
              <a:gdLst>
                <a:gd name="connsiteX0" fmla="*/ 10518 w 2277023"/>
                <a:gd name="connsiteY0" fmla="*/ 296164 h 1569918"/>
                <a:gd name="connsiteX1" fmla="*/ 5311 w 2277023"/>
                <a:gd name="connsiteY1" fmla="*/ 0 h 1569918"/>
                <a:gd name="connsiteX2" fmla="*/ 461177 w 2277023"/>
                <a:gd name="connsiteY2" fmla="*/ 285115 h 1569918"/>
                <a:gd name="connsiteX3" fmla="*/ 538520 w 2277023"/>
                <a:gd name="connsiteY3" fmla="*/ 348107 h 1569918"/>
                <a:gd name="connsiteX4" fmla="*/ 606846 w 2277023"/>
                <a:gd name="connsiteY4" fmla="*/ 235458 h 1569918"/>
                <a:gd name="connsiteX5" fmla="*/ 692635 w 2277023"/>
                <a:gd name="connsiteY5" fmla="*/ 182054 h 1569918"/>
                <a:gd name="connsiteX6" fmla="*/ 900597 w 2277023"/>
                <a:gd name="connsiteY6" fmla="*/ 146939 h 1569918"/>
                <a:gd name="connsiteX7" fmla="*/ 1066206 w 2277023"/>
                <a:gd name="connsiteY7" fmla="*/ 264732 h 1569918"/>
                <a:gd name="connsiteX8" fmla="*/ 1175489 w 2277023"/>
                <a:gd name="connsiteY8" fmla="*/ 521145 h 1569918"/>
                <a:gd name="connsiteX9" fmla="*/ 1364782 w 2277023"/>
                <a:gd name="connsiteY9" fmla="*/ 450278 h 1569918"/>
                <a:gd name="connsiteX10" fmla="*/ 1476098 w 2277023"/>
                <a:gd name="connsiteY10" fmla="*/ 457645 h 1569918"/>
                <a:gd name="connsiteX11" fmla="*/ 1583984 w 2277023"/>
                <a:gd name="connsiteY11" fmla="*/ 521589 h 1569918"/>
                <a:gd name="connsiteX12" fmla="*/ 1637134 w 2277023"/>
                <a:gd name="connsiteY12" fmla="*/ 602044 h 1569918"/>
                <a:gd name="connsiteX13" fmla="*/ 1689458 w 2277023"/>
                <a:gd name="connsiteY13" fmla="*/ 752539 h 1569918"/>
                <a:gd name="connsiteX14" fmla="*/ 1661835 w 2277023"/>
                <a:gd name="connsiteY14" fmla="*/ 915797 h 1569918"/>
                <a:gd name="connsiteX15" fmla="*/ 1580365 w 2277023"/>
                <a:gd name="connsiteY15" fmla="*/ 1049909 h 1569918"/>
                <a:gd name="connsiteX16" fmla="*/ 1790487 w 2277023"/>
                <a:gd name="connsiteY16" fmla="*/ 1057910 h 1569918"/>
                <a:gd name="connsiteX17" fmla="*/ 1994576 w 2277023"/>
                <a:gd name="connsiteY17" fmla="*/ 1140397 h 1569918"/>
                <a:gd name="connsiteX18" fmla="*/ 2036676 w 2277023"/>
                <a:gd name="connsiteY18" fmla="*/ 1180084 h 1569918"/>
                <a:gd name="connsiteX19" fmla="*/ 2277024 w 2277023"/>
                <a:gd name="connsiteY19" fmla="*/ 1478471 h 1569918"/>
                <a:gd name="connsiteX20" fmla="*/ 1912407 w 2277023"/>
                <a:gd name="connsiteY20" fmla="*/ 1564894 h 1569918"/>
                <a:gd name="connsiteX21" fmla="*/ 1827951 w 2277023"/>
                <a:gd name="connsiteY21" fmla="*/ 1553147 h 1569918"/>
                <a:gd name="connsiteX22" fmla="*/ 1738670 w 2277023"/>
                <a:gd name="connsiteY22" fmla="*/ 1433512 h 1569918"/>
                <a:gd name="connsiteX23" fmla="*/ 1621831 w 2277023"/>
                <a:gd name="connsiteY23" fmla="*/ 1334707 h 1569918"/>
                <a:gd name="connsiteX24" fmla="*/ 1471907 w 2277023"/>
                <a:gd name="connsiteY24" fmla="*/ 1256856 h 1569918"/>
                <a:gd name="connsiteX25" fmla="*/ 1237401 w 2277023"/>
                <a:gd name="connsiteY25" fmla="*/ 1198562 h 1569918"/>
                <a:gd name="connsiteX26" fmla="*/ 1176060 w 2277023"/>
                <a:gd name="connsiteY26" fmla="*/ 1158113 h 1569918"/>
                <a:gd name="connsiteX27" fmla="*/ 1086145 w 2277023"/>
                <a:gd name="connsiteY27" fmla="*/ 1038352 h 1569918"/>
                <a:gd name="connsiteX28" fmla="*/ 1064808 w 2277023"/>
                <a:gd name="connsiteY28" fmla="*/ 905129 h 1569918"/>
                <a:gd name="connsiteX29" fmla="*/ 1057570 w 2277023"/>
                <a:gd name="connsiteY29" fmla="*/ 790003 h 1569918"/>
                <a:gd name="connsiteX30" fmla="*/ 904281 w 2277023"/>
                <a:gd name="connsiteY30" fmla="*/ 895223 h 1569918"/>
                <a:gd name="connsiteX31" fmla="*/ 857481 w 2277023"/>
                <a:gd name="connsiteY31" fmla="*/ 907669 h 1569918"/>
                <a:gd name="connsiteX32" fmla="*/ 732386 w 2277023"/>
                <a:gd name="connsiteY32" fmla="*/ 878967 h 1569918"/>
                <a:gd name="connsiteX33" fmla="*/ 573826 w 2277023"/>
                <a:gd name="connsiteY33" fmla="*/ 795147 h 1569918"/>
                <a:gd name="connsiteX34" fmla="*/ 526582 w 2277023"/>
                <a:gd name="connsiteY34" fmla="*/ 728535 h 1569918"/>
                <a:gd name="connsiteX35" fmla="*/ 500357 w 2277023"/>
                <a:gd name="connsiteY35" fmla="*/ 398018 h 1569918"/>
                <a:gd name="connsiteX36" fmla="*/ 291569 w 2277023"/>
                <a:gd name="connsiteY36" fmla="*/ 452628 h 1569918"/>
                <a:gd name="connsiteX37" fmla="*/ 55349 w 2277023"/>
                <a:gd name="connsiteY37" fmla="*/ 373571 h 1569918"/>
                <a:gd name="connsiteX38" fmla="*/ 10518 w 2277023"/>
                <a:gd name="connsiteY38" fmla="*/ 296164 h 156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77023" h="1569918">
                  <a:moveTo>
                    <a:pt x="10518" y="296164"/>
                  </a:moveTo>
                  <a:cubicBezTo>
                    <a:pt x="-7580" y="198438"/>
                    <a:pt x="2580" y="98552"/>
                    <a:pt x="5311" y="0"/>
                  </a:cubicBezTo>
                  <a:cubicBezTo>
                    <a:pt x="180317" y="51626"/>
                    <a:pt x="324907" y="168465"/>
                    <a:pt x="461177" y="285115"/>
                  </a:cubicBezTo>
                  <a:cubicBezTo>
                    <a:pt x="487466" y="305435"/>
                    <a:pt x="509945" y="330835"/>
                    <a:pt x="538520" y="348107"/>
                  </a:cubicBezTo>
                  <a:cubicBezTo>
                    <a:pt x="560238" y="310007"/>
                    <a:pt x="580176" y="270510"/>
                    <a:pt x="606846" y="235458"/>
                  </a:cubicBezTo>
                  <a:cubicBezTo>
                    <a:pt x="627865" y="207708"/>
                    <a:pt x="661329" y="194501"/>
                    <a:pt x="692635" y="182054"/>
                  </a:cubicBezTo>
                  <a:cubicBezTo>
                    <a:pt x="758421" y="156782"/>
                    <a:pt x="829541" y="136652"/>
                    <a:pt x="900597" y="146939"/>
                  </a:cubicBezTo>
                  <a:cubicBezTo>
                    <a:pt x="969495" y="160464"/>
                    <a:pt x="1026327" y="208788"/>
                    <a:pt x="1066206" y="264732"/>
                  </a:cubicBezTo>
                  <a:cubicBezTo>
                    <a:pt x="1121070" y="340995"/>
                    <a:pt x="1151422" y="431228"/>
                    <a:pt x="1175489" y="521145"/>
                  </a:cubicBezTo>
                  <a:cubicBezTo>
                    <a:pt x="1237020" y="494157"/>
                    <a:pt x="1295885" y="454406"/>
                    <a:pt x="1364782" y="450278"/>
                  </a:cubicBezTo>
                  <a:cubicBezTo>
                    <a:pt x="1401930" y="449263"/>
                    <a:pt x="1439649" y="449771"/>
                    <a:pt x="1476098" y="457645"/>
                  </a:cubicBezTo>
                  <a:cubicBezTo>
                    <a:pt x="1516103" y="470726"/>
                    <a:pt x="1552615" y="493649"/>
                    <a:pt x="1583984" y="521589"/>
                  </a:cubicBezTo>
                  <a:cubicBezTo>
                    <a:pt x="1609257" y="542671"/>
                    <a:pt x="1621005" y="574294"/>
                    <a:pt x="1637134" y="602044"/>
                  </a:cubicBezTo>
                  <a:cubicBezTo>
                    <a:pt x="1663169" y="648526"/>
                    <a:pt x="1686156" y="698500"/>
                    <a:pt x="1689458" y="752539"/>
                  </a:cubicBezTo>
                  <a:cubicBezTo>
                    <a:pt x="1693839" y="807910"/>
                    <a:pt x="1690410" y="866648"/>
                    <a:pt x="1661835" y="915797"/>
                  </a:cubicBezTo>
                  <a:cubicBezTo>
                    <a:pt x="1636689" y="961708"/>
                    <a:pt x="1606273" y="1004443"/>
                    <a:pt x="1580365" y="1049909"/>
                  </a:cubicBezTo>
                  <a:cubicBezTo>
                    <a:pt x="1650406" y="1050481"/>
                    <a:pt x="1720954" y="1047814"/>
                    <a:pt x="1790487" y="1057910"/>
                  </a:cubicBezTo>
                  <a:cubicBezTo>
                    <a:pt x="1864020" y="1069150"/>
                    <a:pt x="1930695" y="1104138"/>
                    <a:pt x="1994576" y="1140397"/>
                  </a:cubicBezTo>
                  <a:cubicBezTo>
                    <a:pt x="2014641" y="1145858"/>
                    <a:pt x="2024547" y="1164908"/>
                    <a:pt x="2036676" y="1180084"/>
                  </a:cubicBezTo>
                  <a:cubicBezTo>
                    <a:pt x="2113828" y="1281748"/>
                    <a:pt x="2184695" y="1389444"/>
                    <a:pt x="2277024" y="1478471"/>
                  </a:cubicBezTo>
                  <a:cubicBezTo>
                    <a:pt x="2166978" y="1538859"/>
                    <a:pt x="2039724" y="1585722"/>
                    <a:pt x="1912407" y="1564894"/>
                  </a:cubicBezTo>
                  <a:cubicBezTo>
                    <a:pt x="1884339" y="1560386"/>
                    <a:pt x="1855574" y="1559497"/>
                    <a:pt x="1827951" y="1553147"/>
                  </a:cubicBezTo>
                  <a:cubicBezTo>
                    <a:pt x="1788010" y="1521904"/>
                    <a:pt x="1771945" y="1470724"/>
                    <a:pt x="1738670" y="1433512"/>
                  </a:cubicBezTo>
                  <a:cubicBezTo>
                    <a:pt x="1704634" y="1395286"/>
                    <a:pt x="1663423" y="1364234"/>
                    <a:pt x="1621831" y="1334707"/>
                  </a:cubicBezTo>
                  <a:cubicBezTo>
                    <a:pt x="1574968" y="1303591"/>
                    <a:pt x="1526771" y="1271778"/>
                    <a:pt x="1471907" y="1256856"/>
                  </a:cubicBezTo>
                  <a:cubicBezTo>
                    <a:pt x="1393357" y="1239202"/>
                    <a:pt x="1312903" y="1227646"/>
                    <a:pt x="1237401" y="1198562"/>
                  </a:cubicBezTo>
                  <a:cubicBezTo>
                    <a:pt x="1214732" y="1189228"/>
                    <a:pt x="1190348" y="1179132"/>
                    <a:pt x="1176060" y="1158113"/>
                  </a:cubicBezTo>
                  <a:cubicBezTo>
                    <a:pt x="1146914" y="1117600"/>
                    <a:pt x="1111227" y="1081786"/>
                    <a:pt x="1086145" y="1038352"/>
                  </a:cubicBezTo>
                  <a:cubicBezTo>
                    <a:pt x="1062776" y="998157"/>
                    <a:pt x="1066206" y="949833"/>
                    <a:pt x="1064808" y="905129"/>
                  </a:cubicBezTo>
                  <a:cubicBezTo>
                    <a:pt x="1065126" y="866584"/>
                    <a:pt x="1059982" y="828358"/>
                    <a:pt x="1057570" y="790003"/>
                  </a:cubicBezTo>
                  <a:cubicBezTo>
                    <a:pt x="1000038" y="814070"/>
                    <a:pt x="957113" y="862902"/>
                    <a:pt x="904281" y="895223"/>
                  </a:cubicBezTo>
                  <a:cubicBezTo>
                    <a:pt x="890120" y="903033"/>
                    <a:pt x="874245" y="912177"/>
                    <a:pt x="857481" y="907669"/>
                  </a:cubicBezTo>
                  <a:cubicBezTo>
                    <a:pt x="815381" y="899858"/>
                    <a:pt x="773026" y="892429"/>
                    <a:pt x="732386" y="878967"/>
                  </a:cubicBezTo>
                  <a:cubicBezTo>
                    <a:pt x="674855" y="860806"/>
                    <a:pt x="625706" y="824675"/>
                    <a:pt x="573826" y="795147"/>
                  </a:cubicBezTo>
                  <a:cubicBezTo>
                    <a:pt x="548553" y="781621"/>
                    <a:pt x="530837" y="756920"/>
                    <a:pt x="526582" y="728535"/>
                  </a:cubicBezTo>
                  <a:cubicBezTo>
                    <a:pt x="507913" y="619506"/>
                    <a:pt x="499341" y="508698"/>
                    <a:pt x="500357" y="398018"/>
                  </a:cubicBezTo>
                  <a:cubicBezTo>
                    <a:pt x="432158" y="420243"/>
                    <a:pt x="365801" y="461201"/>
                    <a:pt x="291569" y="452628"/>
                  </a:cubicBezTo>
                  <a:cubicBezTo>
                    <a:pt x="208384" y="442532"/>
                    <a:pt x="130851" y="408114"/>
                    <a:pt x="55349" y="373571"/>
                  </a:cubicBezTo>
                  <a:cubicBezTo>
                    <a:pt x="25631" y="360172"/>
                    <a:pt x="17503" y="324866"/>
                    <a:pt x="10518" y="296164"/>
                  </a:cubicBezTo>
                  <a:close/>
                </a:path>
              </a:pathLst>
            </a:custGeom>
            <a:solidFill>
              <a:srgbClr val="111C58"/>
            </a:solidFill>
            <a:ln w="59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F913482-342C-79B5-C0BB-5F9A675A0EB7}"/>
                </a:ext>
              </a:extLst>
            </p:cNvPr>
            <p:cNvSpPr/>
            <p:nvPr/>
          </p:nvSpPr>
          <p:spPr>
            <a:xfrm>
              <a:off x="3863772" y="2441786"/>
              <a:ext cx="4497320" cy="2574714"/>
            </a:xfrm>
            <a:custGeom>
              <a:avLst/>
              <a:gdLst>
                <a:gd name="connsiteX0" fmla="*/ 4135184 w 8610980"/>
                <a:gd name="connsiteY0" fmla="*/ 9000 h 4929782"/>
                <a:gd name="connsiteX1" fmla="*/ 4512755 w 8610980"/>
                <a:gd name="connsiteY1" fmla="*/ 35479 h 4929782"/>
                <a:gd name="connsiteX2" fmla="*/ 4647946 w 8610980"/>
                <a:gd name="connsiteY2" fmla="*/ 77516 h 4929782"/>
                <a:gd name="connsiteX3" fmla="*/ 5072634 w 8610980"/>
                <a:gd name="connsiteY3" fmla="*/ 161590 h 4929782"/>
                <a:gd name="connsiteX4" fmla="*/ 5452554 w 8610980"/>
                <a:gd name="connsiteY4" fmla="*/ 245283 h 4929782"/>
                <a:gd name="connsiteX5" fmla="*/ 5693982 w 8610980"/>
                <a:gd name="connsiteY5" fmla="*/ 295321 h 4929782"/>
                <a:gd name="connsiteX6" fmla="*/ 6071552 w 8610980"/>
                <a:gd name="connsiteY6" fmla="*/ 387904 h 4929782"/>
                <a:gd name="connsiteX7" fmla="*/ 6496114 w 8610980"/>
                <a:gd name="connsiteY7" fmla="*/ 362504 h 4929782"/>
                <a:gd name="connsiteX8" fmla="*/ 6655435 w 8610980"/>
                <a:gd name="connsiteY8" fmla="*/ 300020 h 4929782"/>
                <a:gd name="connsiteX9" fmla="*/ 6673977 w 8610980"/>
                <a:gd name="connsiteY9" fmla="*/ 280208 h 4929782"/>
                <a:gd name="connsiteX10" fmla="*/ 6653022 w 8610980"/>
                <a:gd name="connsiteY10" fmla="*/ 223312 h 4929782"/>
                <a:gd name="connsiteX11" fmla="*/ 6756590 w 8610980"/>
                <a:gd name="connsiteY11" fmla="*/ 172258 h 4929782"/>
                <a:gd name="connsiteX12" fmla="*/ 6855079 w 8610980"/>
                <a:gd name="connsiteY12" fmla="*/ 150732 h 4929782"/>
                <a:gd name="connsiteX13" fmla="*/ 6936486 w 8610980"/>
                <a:gd name="connsiteY13" fmla="*/ 117394 h 4929782"/>
                <a:gd name="connsiteX14" fmla="*/ 7137464 w 8610980"/>
                <a:gd name="connsiteY14" fmla="*/ 179751 h 4929782"/>
                <a:gd name="connsiteX15" fmla="*/ 7194804 w 8610980"/>
                <a:gd name="connsiteY15" fmla="*/ 223884 h 4929782"/>
                <a:gd name="connsiteX16" fmla="*/ 7482523 w 8610980"/>
                <a:gd name="connsiteY16" fmla="*/ 507729 h 4929782"/>
                <a:gd name="connsiteX17" fmla="*/ 7568565 w 8610980"/>
                <a:gd name="connsiteY17" fmla="*/ 618282 h 4929782"/>
                <a:gd name="connsiteX18" fmla="*/ 7805674 w 8610980"/>
                <a:gd name="connsiteY18" fmla="*/ 933877 h 4929782"/>
                <a:gd name="connsiteX19" fmla="*/ 7842949 w 8610980"/>
                <a:gd name="connsiteY19" fmla="*/ 1004553 h 4929782"/>
                <a:gd name="connsiteX20" fmla="*/ 7994142 w 8610980"/>
                <a:gd name="connsiteY20" fmla="*/ 1329482 h 4929782"/>
                <a:gd name="connsiteX21" fmla="*/ 8188960 w 8610980"/>
                <a:gd name="connsiteY21" fmla="*/ 1731310 h 4929782"/>
                <a:gd name="connsiteX22" fmla="*/ 8321421 w 8610980"/>
                <a:gd name="connsiteY22" fmla="*/ 2146473 h 4929782"/>
                <a:gd name="connsiteX23" fmla="*/ 8369364 w 8610980"/>
                <a:gd name="connsiteY23" fmla="*/ 2281347 h 4929782"/>
                <a:gd name="connsiteX24" fmla="*/ 8486330 w 8610980"/>
                <a:gd name="connsiteY24" fmla="*/ 2532871 h 4929782"/>
                <a:gd name="connsiteX25" fmla="*/ 8543417 w 8610980"/>
                <a:gd name="connsiteY25" fmla="*/ 2664760 h 4929782"/>
                <a:gd name="connsiteX26" fmla="*/ 8610981 w 8610980"/>
                <a:gd name="connsiteY26" fmla="*/ 2865357 h 4929782"/>
                <a:gd name="connsiteX27" fmla="*/ 8388921 w 8610980"/>
                <a:gd name="connsiteY27" fmla="*/ 2903838 h 4929782"/>
                <a:gd name="connsiteX28" fmla="*/ 8120253 w 8610980"/>
                <a:gd name="connsiteY28" fmla="*/ 2965433 h 4929782"/>
                <a:gd name="connsiteX29" fmla="*/ 8092948 w 8610980"/>
                <a:gd name="connsiteY29" fmla="*/ 2976736 h 4929782"/>
                <a:gd name="connsiteX30" fmla="*/ 7916227 w 8610980"/>
                <a:gd name="connsiteY30" fmla="*/ 3046459 h 4929782"/>
                <a:gd name="connsiteX31" fmla="*/ 7707503 w 8610980"/>
                <a:gd name="connsiteY31" fmla="*/ 3091226 h 4929782"/>
                <a:gd name="connsiteX32" fmla="*/ 7529322 w 8610980"/>
                <a:gd name="connsiteY32" fmla="*/ 3173840 h 4929782"/>
                <a:gd name="connsiteX33" fmla="*/ 7427404 w 8610980"/>
                <a:gd name="connsiteY33" fmla="*/ 3210479 h 4929782"/>
                <a:gd name="connsiteX34" fmla="*/ 7227190 w 8610980"/>
                <a:gd name="connsiteY34" fmla="*/ 3174919 h 4929782"/>
                <a:gd name="connsiteX35" fmla="*/ 7256463 w 8610980"/>
                <a:gd name="connsiteY35" fmla="*/ 3053190 h 4929782"/>
                <a:gd name="connsiteX36" fmla="*/ 7304214 w 8610980"/>
                <a:gd name="connsiteY36" fmla="*/ 2872596 h 4929782"/>
                <a:gd name="connsiteX37" fmla="*/ 7304088 w 8610980"/>
                <a:gd name="connsiteY37" fmla="*/ 2700257 h 4929782"/>
                <a:gd name="connsiteX38" fmla="*/ 7295642 w 8610980"/>
                <a:gd name="connsiteY38" fmla="*/ 2559985 h 4929782"/>
                <a:gd name="connsiteX39" fmla="*/ 7205282 w 8610980"/>
                <a:gd name="connsiteY39" fmla="*/ 2653140 h 4929782"/>
                <a:gd name="connsiteX40" fmla="*/ 7071932 w 8610980"/>
                <a:gd name="connsiteY40" fmla="*/ 2773726 h 4929782"/>
                <a:gd name="connsiteX41" fmla="*/ 6913880 w 8610980"/>
                <a:gd name="connsiteY41" fmla="*/ 2901615 h 4929782"/>
                <a:gd name="connsiteX42" fmla="*/ 6811645 w 8610980"/>
                <a:gd name="connsiteY42" fmla="*/ 2960480 h 4929782"/>
                <a:gd name="connsiteX43" fmla="*/ 6875971 w 8610980"/>
                <a:gd name="connsiteY43" fmla="*/ 3145900 h 4929782"/>
                <a:gd name="connsiteX44" fmla="*/ 6896672 w 8610980"/>
                <a:gd name="connsiteY44" fmla="*/ 3341607 h 4929782"/>
                <a:gd name="connsiteX45" fmla="*/ 6821614 w 8610980"/>
                <a:gd name="connsiteY45" fmla="*/ 3508231 h 4929782"/>
                <a:gd name="connsiteX46" fmla="*/ 6726873 w 8610980"/>
                <a:gd name="connsiteY46" fmla="*/ 3647931 h 4929782"/>
                <a:gd name="connsiteX47" fmla="*/ 6613779 w 8610980"/>
                <a:gd name="connsiteY47" fmla="*/ 3731814 h 4929782"/>
                <a:gd name="connsiteX48" fmla="*/ 6406960 w 8610980"/>
                <a:gd name="connsiteY48" fmla="*/ 3728893 h 4929782"/>
                <a:gd name="connsiteX49" fmla="*/ 5975667 w 8610980"/>
                <a:gd name="connsiteY49" fmla="*/ 3481370 h 4929782"/>
                <a:gd name="connsiteX50" fmla="*/ 5951411 w 8610980"/>
                <a:gd name="connsiteY50" fmla="*/ 3467083 h 4929782"/>
                <a:gd name="connsiteX51" fmla="*/ 6008752 w 8610980"/>
                <a:gd name="connsiteY51" fmla="*/ 3561952 h 4929782"/>
                <a:gd name="connsiteX52" fmla="*/ 6040374 w 8610980"/>
                <a:gd name="connsiteY52" fmla="*/ 3703049 h 4929782"/>
                <a:gd name="connsiteX53" fmla="*/ 6006719 w 8610980"/>
                <a:gd name="connsiteY53" fmla="*/ 4064554 h 4929782"/>
                <a:gd name="connsiteX54" fmla="*/ 5885498 w 8610980"/>
                <a:gd name="connsiteY54" fmla="*/ 4235370 h 4929782"/>
                <a:gd name="connsiteX55" fmla="*/ 5722112 w 8610980"/>
                <a:gd name="connsiteY55" fmla="*/ 4326174 h 4929782"/>
                <a:gd name="connsiteX56" fmla="*/ 5612384 w 8610980"/>
                <a:gd name="connsiteY56" fmla="*/ 4348399 h 4929782"/>
                <a:gd name="connsiteX57" fmla="*/ 5436108 w 8610980"/>
                <a:gd name="connsiteY57" fmla="*/ 4382880 h 4929782"/>
                <a:gd name="connsiteX58" fmla="*/ 5415216 w 8610980"/>
                <a:gd name="connsiteY58" fmla="*/ 4426441 h 4929782"/>
                <a:gd name="connsiteX59" fmla="*/ 5364036 w 8610980"/>
                <a:gd name="connsiteY59" fmla="*/ 4551980 h 4929782"/>
                <a:gd name="connsiteX60" fmla="*/ 5247450 w 8610980"/>
                <a:gd name="connsiteY60" fmla="*/ 4664249 h 4929782"/>
                <a:gd name="connsiteX61" fmla="*/ 5042599 w 8610980"/>
                <a:gd name="connsiteY61" fmla="*/ 4730670 h 4929782"/>
                <a:gd name="connsiteX62" fmla="*/ 4868609 w 8610980"/>
                <a:gd name="connsiteY62" fmla="*/ 4689839 h 4929782"/>
                <a:gd name="connsiteX63" fmla="*/ 4698810 w 8610980"/>
                <a:gd name="connsiteY63" fmla="*/ 4634785 h 4929782"/>
                <a:gd name="connsiteX64" fmla="*/ 4637151 w 8610980"/>
                <a:gd name="connsiteY64" fmla="*/ 4764896 h 4929782"/>
                <a:gd name="connsiteX65" fmla="*/ 4549077 w 8610980"/>
                <a:gd name="connsiteY65" fmla="*/ 4861162 h 4929782"/>
                <a:gd name="connsiteX66" fmla="*/ 4426141 w 8610980"/>
                <a:gd name="connsiteY66" fmla="*/ 4915074 h 4929782"/>
                <a:gd name="connsiteX67" fmla="*/ 4230434 w 8610980"/>
                <a:gd name="connsiteY67" fmla="*/ 4921424 h 4929782"/>
                <a:gd name="connsiteX68" fmla="*/ 4069969 w 8610980"/>
                <a:gd name="connsiteY68" fmla="*/ 4853415 h 4929782"/>
                <a:gd name="connsiteX69" fmla="*/ 3932936 w 8610980"/>
                <a:gd name="connsiteY69" fmla="*/ 4787629 h 4929782"/>
                <a:gd name="connsiteX70" fmla="*/ 3873310 w 8610980"/>
                <a:gd name="connsiteY70" fmla="*/ 4751878 h 4929782"/>
                <a:gd name="connsiteX71" fmla="*/ 3829304 w 8610980"/>
                <a:gd name="connsiteY71" fmla="*/ 4769595 h 4929782"/>
                <a:gd name="connsiteX72" fmla="*/ 3455670 w 8610980"/>
                <a:gd name="connsiteY72" fmla="*/ 4856908 h 4929782"/>
                <a:gd name="connsiteX73" fmla="*/ 3308922 w 8610980"/>
                <a:gd name="connsiteY73" fmla="*/ 4827062 h 4929782"/>
                <a:gd name="connsiteX74" fmla="*/ 3212211 w 8610980"/>
                <a:gd name="connsiteY74" fmla="*/ 4701713 h 4929782"/>
                <a:gd name="connsiteX75" fmla="*/ 3102991 w 8610980"/>
                <a:gd name="connsiteY75" fmla="*/ 4607797 h 4929782"/>
                <a:gd name="connsiteX76" fmla="*/ 2955988 w 8610980"/>
                <a:gd name="connsiteY76" fmla="*/ 4538328 h 4929782"/>
                <a:gd name="connsiteX77" fmla="*/ 2747645 w 8610980"/>
                <a:gd name="connsiteY77" fmla="*/ 4486575 h 4929782"/>
                <a:gd name="connsiteX78" fmla="*/ 2662428 w 8610980"/>
                <a:gd name="connsiteY78" fmla="*/ 4438824 h 4929782"/>
                <a:gd name="connsiteX79" fmla="*/ 2608771 w 8610980"/>
                <a:gd name="connsiteY79" fmla="*/ 4371831 h 4929782"/>
                <a:gd name="connsiteX80" fmla="*/ 2531555 w 8610980"/>
                <a:gd name="connsiteY80" fmla="*/ 4252070 h 4929782"/>
                <a:gd name="connsiteX81" fmla="*/ 2511171 w 8610980"/>
                <a:gd name="connsiteY81" fmla="*/ 4153518 h 4929782"/>
                <a:gd name="connsiteX82" fmla="*/ 2382584 w 8610980"/>
                <a:gd name="connsiteY82" fmla="*/ 4197270 h 4929782"/>
                <a:gd name="connsiteX83" fmla="*/ 2141918 w 8610980"/>
                <a:gd name="connsiteY83" fmla="*/ 4120879 h 4929782"/>
                <a:gd name="connsiteX84" fmla="*/ 2014855 w 8610980"/>
                <a:gd name="connsiteY84" fmla="*/ 4032169 h 4929782"/>
                <a:gd name="connsiteX85" fmla="*/ 1973517 w 8610980"/>
                <a:gd name="connsiteY85" fmla="*/ 3921044 h 4929782"/>
                <a:gd name="connsiteX86" fmla="*/ 1954784 w 8610980"/>
                <a:gd name="connsiteY86" fmla="*/ 3728195 h 4929782"/>
                <a:gd name="connsiteX87" fmla="*/ 1851597 w 8610980"/>
                <a:gd name="connsiteY87" fmla="*/ 3743244 h 4929782"/>
                <a:gd name="connsiteX88" fmla="*/ 1609280 w 8610980"/>
                <a:gd name="connsiteY88" fmla="*/ 3682030 h 4929782"/>
                <a:gd name="connsiteX89" fmla="*/ 1511236 w 8610980"/>
                <a:gd name="connsiteY89" fmla="*/ 3627928 h 4929782"/>
                <a:gd name="connsiteX90" fmla="*/ 1457706 w 8610980"/>
                <a:gd name="connsiteY90" fmla="*/ 3484990 h 4929782"/>
                <a:gd name="connsiteX91" fmla="*/ 1453515 w 8610980"/>
                <a:gd name="connsiteY91" fmla="*/ 3296331 h 4929782"/>
                <a:gd name="connsiteX92" fmla="*/ 1364806 w 8610980"/>
                <a:gd name="connsiteY92" fmla="*/ 3321223 h 4929782"/>
                <a:gd name="connsiteX93" fmla="*/ 1347343 w 8610980"/>
                <a:gd name="connsiteY93" fmla="*/ 3341099 h 4929782"/>
                <a:gd name="connsiteX94" fmla="*/ 1374076 w 8610980"/>
                <a:gd name="connsiteY94" fmla="*/ 3446953 h 4929782"/>
                <a:gd name="connsiteX95" fmla="*/ 1396682 w 8610980"/>
                <a:gd name="connsiteY95" fmla="*/ 3561634 h 4929782"/>
                <a:gd name="connsiteX96" fmla="*/ 1217994 w 8610980"/>
                <a:gd name="connsiteY96" fmla="*/ 3593511 h 4929782"/>
                <a:gd name="connsiteX97" fmla="*/ 1153414 w 8610980"/>
                <a:gd name="connsiteY97" fmla="*/ 3592114 h 4929782"/>
                <a:gd name="connsiteX98" fmla="*/ 997331 w 8610980"/>
                <a:gd name="connsiteY98" fmla="*/ 3500357 h 4929782"/>
                <a:gd name="connsiteX99" fmla="*/ 874077 w 8610980"/>
                <a:gd name="connsiteY99" fmla="*/ 3470448 h 4929782"/>
                <a:gd name="connsiteX100" fmla="*/ 751586 w 8610980"/>
                <a:gd name="connsiteY100" fmla="*/ 3447779 h 4929782"/>
                <a:gd name="connsiteX101" fmla="*/ 533019 w 8610980"/>
                <a:gd name="connsiteY101" fmla="*/ 3361355 h 4929782"/>
                <a:gd name="connsiteX102" fmla="*/ 322770 w 8610980"/>
                <a:gd name="connsiteY102" fmla="*/ 3309222 h 4929782"/>
                <a:gd name="connsiteX103" fmla="*/ 310705 w 8610980"/>
                <a:gd name="connsiteY103" fmla="*/ 3305920 h 4929782"/>
                <a:gd name="connsiteX104" fmla="*/ 138557 w 8610980"/>
                <a:gd name="connsiteY104" fmla="*/ 3272265 h 4929782"/>
                <a:gd name="connsiteX105" fmla="*/ 0 w 8610980"/>
                <a:gd name="connsiteY105" fmla="*/ 3248960 h 4929782"/>
                <a:gd name="connsiteX106" fmla="*/ 68770 w 8610980"/>
                <a:gd name="connsiteY106" fmla="*/ 2900726 h 4929782"/>
                <a:gd name="connsiteX107" fmla="*/ 113792 w 8610980"/>
                <a:gd name="connsiteY107" fmla="*/ 2775377 h 4929782"/>
                <a:gd name="connsiteX108" fmla="*/ 680847 w 8610980"/>
                <a:gd name="connsiteY108" fmla="*/ 1284524 h 4929782"/>
                <a:gd name="connsiteX109" fmla="*/ 958977 w 8610980"/>
                <a:gd name="connsiteY109" fmla="*/ 712199 h 4929782"/>
                <a:gd name="connsiteX110" fmla="*/ 1004506 w 8610980"/>
                <a:gd name="connsiteY110" fmla="*/ 637332 h 4929782"/>
                <a:gd name="connsiteX111" fmla="*/ 1160272 w 8610980"/>
                <a:gd name="connsiteY111" fmla="*/ 398128 h 4929782"/>
                <a:gd name="connsiteX112" fmla="*/ 1375791 w 8610980"/>
                <a:gd name="connsiteY112" fmla="*/ 449055 h 4929782"/>
                <a:gd name="connsiteX113" fmla="*/ 1552194 w 8610980"/>
                <a:gd name="connsiteY113" fmla="*/ 507348 h 4929782"/>
                <a:gd name="connsiteX114" fmla="*/ 1708594 w 8610980"/>
                <a:gd name="connsiteY114" fmla="*/ 529065 h 4929782"/>
                <a:gd name="connsiteX115" fmla="*/ 1879282 w 8610980"/>
                <a:gd name="connsiteY115" fmla="*/ 561069 h 4929782"/>
                <a:gd name="connsiteX116" fmla="*/ 1970278 w 8610980"/>
                <a:gd name="connsiteY116" fmla="*/ 603931 h 4929782"/>
                <a:gd name="connsiteX117" fmla="*/ 1970723 w 8610980"/>
                <a:gd name="connsiteY117" fmla="*/ 631808 h 4929782"/>
                <a:gd name="connsiteX118" fmla="*/ 1922336 w 8610980"/>
                <a:gd name="connsiteY118" fmla="*/ 732455 h 4929782"/>
                <a:gd name="connsiteX119" fmla="*/ 1960880 w 8610980"/>
                <a:gd name="connsiteY119" fmla="*/ 746743 h 4929782"/>
                <a:gd name="connsiteX120" fmla="*/ 2432685 w 8610980"/>
                <a:gd name="connsiteY120" fmla="*/ 788970 h 4929782"/>
                <a:gd name="connsiteX121" fmla="*/ 2635441 w 8610980"/>
                <a:gd name="connsiteY121" fmla="*/ 774937 h 4929782"/>
                <a:gd name="connsiteX122" fmla="*/ 2689733 w 8610980"/>
                <a:gd name="connsiteY122" fmla="*/ 728264 h 4929782"/>
                <a:gd name="connsiteX123" fmla="*/ 2774315 w 8610980"/>
                <a:gd name="connsiteY123" fmla="*/ 597073 h 4929782"/>
                <a:gd name="connsiteX124" fmla="*/ 3006661 w 8610980"/>
                <a:gd name="connsiteY124" fmla="*/ 391524 h 4929782"/>
                <a:gd name="connsiteX125" fmla="*/ 3358896 w 8610980"/>
                <a:gd name="connsiteY125" fmla="*/ 286558 h 4929782"/>
                <a:gd name="connsiteX126" fmla="*/ 3704018 w 8610980"/>
                <a:gd name="connsiteY126" fmla="*/ 154732 h 4929782"/>
                <a:gd name="connsiteX127" fmla="*/ 3993769 w 8610980"/>
                <a:gd name="connsiteY127" fmla="*/ 26208 h 4929782"/>
                <a:gd name="connsiteX128" fmla="*/ 4135184 w 8610980"/>
                <a:gd name="connsiteY128" fmla="*/ 9000 h 4929782"/>
                <a:gd name="connsiteX129" fmla="*/ 3973386 w 8610980"/>
                <a:gd name="connsiteY129" fmla="*/ 114283 h 4929782"/>
                <a:gd name="connsiteX130" fmla="*/ 3654552 w 8610980"/>
                <a:gd name="connsiteY130" fmla="*/ 264968 h 4929782"/>
                <a:gd name="connsiteX131" fmla="*/ 3133788 w 8610980"/>
                <a:gd name="connsiteY131" fmla="*/ 430322 h 4929782"/>
                <a:gd name="connsiteX132" fmla="*/ 2931033 w 8610980"/>
                <a:gd name="connsiteY132" fmla="*/ 531732 h 4929782"/>
                <a:gd name="connsiteX133" fmla="*/ 2559113 w 8610980"/>
                <a:gd name="connsiteY133" fmla="*/ 1042272 h 4929782"/>
                <a:gd name="connsiteX134" fmla="*/ 2413191 w 8610980"/>
                <a:gd name="connsiteY134" fmla="*/ 1143808 h 4929782"/>
                <a:gd name="connsiteX135" fmla="*/ 2251266 w 8610980"/>
                <a:gd name="connsiteY135" fmla="*/ 1255314 h 4929782"/>
                <a:gd name="connsiteX136" fmla="*/ 2174685 w 8610980"/>
                <a:gd name="connsiteY136" fmla="*/ 1337356 h 4929782"/>
                <a:gd name="connsiteX137" fmla="*/ 2165922 w 8610980"/>
                <a:gd name="connsiteY137" fmla="*/ 1398507 h 4929782"/>
                <a:gd name="connsiteX138" fmla="*/ 2184463 w 8610980"/>
                <a:gd name="connsiteY138" fmla="*/ 1493820 h 4929782"/>
                <a:gd name="connsiteX139" fmla="*/ 2237740 w 8610980"/>
                <a:gd name="connsiteY139" fmla="*/ 1555098 h 4929782"/>
                <a:gd name="connsiteX140" fmla="*/ 2328609 w 8610980"/>
                <a:gd name="connsiteY140" fmla="*/ 1597198 h 4929782"/>
                <a:gd name="connsiteX141" fmla="*/ 2428875 w 8610980"/>
                <a:gd name="connsiteY141" fmla="*/ 1603929 h 4929782"/>
                <a:gd name="connsiteX142" fmla="*/ 2762949 w 8610980"/>
                <a:gd name="connsiteY142" fmla="*/ 1474897 h 4929782"/>
                <a:gd name="connsiteX143" fmla="*/ 3601403 w 8610980"/>
                <a:gd name="connsiteY143" fmla="*/ 1043795 h 4929782"/>
                <a:gd name="connsiteX144" fmla="*/ 3857435 w 8610980"/>
                <a:gd name="connsiteY144" fmla="*/ 969945 h 4929782"/>
                <a:gd name="connsiteX145" fmla="*/ 4116515 w 8610980"/>
                <a:gd name="connsiteY145" fmla="*/ 985312 h 4929782"/>
                <a:gd name="connsiteX146" fmla="*/ 4491546 w 8610980"/>
                <a:gd name="connsiteY146" fmla="*/ 1161652 h 4929782"/>
                <a:gd name="connsiteX147" fmla="*/ 4792091 w 8610980"/>
                <a:gd name="connsiteY147" fmla="*/ 1363010 h 4929782"/>
                <a:gd name="connsiteX148" fmla="*/ 5470335 w 8610980"/>
                <a:gd name="connsiteY148" fmla="*/ 1821290 h 4929782"/>
                <a:gd name="connsiteX149" fmla="*/ 6012688 w 8610980"/>
                <a:gd name="connsiteY149" fmla="*/ 2193336 h 4929782"/>
                <a:gd name="connsiteX150" fmla="*/ 6340221 w 8610980"/>
                <a:gd name="connsiteY150" fmla="*/ 2405807 h 4929782"/>
                <a:gd name="connsiteX151" fmla="*/ 6457950 w 8610980"/>
                <a:gd name="connsiteY151" fmla="*/ 2522774 h 4929782"/>
                <a:gd name="connsiteX152" fmla="*/ 6716268 w 8610980"/>
                <a:gd name="connsiteY152" fmla="*/ 2791570 h 4929782"/>
                <a:gd name="connsiteX153" fmla="*/ 6801612 w 8610980"/>
                <a:gd name="connsiteY153" fmla="*/ 2874310 h 4929782"/>
                <a:gd name="connsiteX154" fmla="*/ 6908864 w 8610980"/>
                <a:gd name="connsiteY154" fmla="*/ 2801285 h 4929782"/>
                <a:gd name="connsiteX155" fmla="*/ 7061962 w 8610980"/>
                <a:gd name="connsiteY155" fmla="*/ 2674984 h 4929782"/>
                <a:gd name="connsiteX156" fmla="*/ 7180961 w 8610980"/>
                <a:gd name="connsiteY156" fmla="*/ 2559096 h 4929782"/>
                <a:gd name="connsiteX157" fmla="*/ 7284022 w 8610980"/>
                <a:gd name="connsiteY157" fmla="*/ 2469752 h 4929782"/>
                <a:gd name="connsiteX158" fmla="*/ 7278814 w 8610980"/>
                <a:gd name="connsiteY158" fmla="*/ 2432801 h 4929782"/>
                <a:gd name="connsiteX159" fmla="*/ 7075043 w 8610980"/>
                <a:gd name="connsiteY159" fmla="*/ 1531793 h 4929782"/>
                <a:gd name="connsiteX160" fmla="*/ 6965823 w 8610980"/>
                <a:gd name="connsiteY160" fmla="*/ 1158159 h 4929782"/>
                <a:gd name="connsiteX161" fmla="*/ 6889750 w 8610980"/>
                <a:gd name="connsiteY161" fmla="*/ 908928 h 4929782"/>
                <a:gd name="connsiteX162" fmla="*/ 6772720 w 8610980"/>
                <a:gd name="connsiteY162" fmla="*/ 589136 h 4929782"/>
                <a:gd name="connsiteX163" fmla="*/ 6737922 w 8610980"/>
                <a:gd name="connsiteY163" fmla="*/ 445308 h 4929782"/>
                <a:gd name="connsiteX164" fmla="*/ 6712712 w 8610980"/>
                <a:gd name="connsiteY164" fmla="*/ 354249 h 4929782"/>
                <a:gd name="connsiteX165" fmla="*/ 6515227 w 8610980"/>
                <a:gd name="connsiteY165" fmla="*/ 433561 h 4929782"/>
                <a:gd name="connsiteX166" fmla="*/ 6066853 w 8610980"/>
                <a:gd name="connsiteY166" fmla="*/ 463152 h 4929782"/>
                <a:gd name="connsiteX167" fmla="*/ 5488496 w 8610980"/>
                <a:gd name="connsiteY167" fmla="*/ 328538 h 4929782"/>
                <a:gd name="connsiteX168" fmla="*/ 4991290 w 8610980"/>
                <a:gd name="connsiteY168" fmla="*/ 219445 h 4929782"/>
                <a:gd name="connsiteX169" fmla="*/ 4536186 w 8610980"/>
                <a:gd name="connsiteY169" fmla="*/ 120506 h 4929782"/>
                <a:gd name="connsiteX170" fmla="*/ 4178491 w 8610980"/>
                <a:gd name="connsiteY170" fmla="*/ 79491 h 4929782"/>
                <a:gd name="connsiteX171" fmla="*/ 3973386 w 8610980"/>
                <a:gd name="connsiteY171" fmla="*/ 114283 h 4929782"/>
                <a:gd name="connsiteX172" fmla="*/ 1855406 w 8610980"/>
                <a:gd name="connsiteY172" fmla="*/ 974517 h 4929782"/>
                <a:gd name="connsiteX173" fmla="*/ 1798955 w 8610980"/>
                <a:gd name="connsiteY173" fmla="*/ 1121266 h 4929782"/>
                <a:gd name="connsiteX174" fmla="*/ 1722374 w 8610980"/>
                <a:gd name="connsiteY174" fmla="*/ 1342627 h 4929782"/>
                <a:gd name="connsiteX175" fmla="*/ 1672717 w 8610980"/>
                <a:gd name="connsiteY175" fmla="*/ 1501440 h 4929782"/>
                <a:gd name="connsiteX176" fmla="*/ 1611884 w 8610980"/>
                <a:gd name="connsiteY176" fmla="*/ 1726484 h 4929782"/>
                <a:gd name="connsiteX177" fmla="*/ 1540383 w 8610980"/>
                <a:gd name="connsiteY177" fmla="*/ 1972547 h 4929782"/>
                <a:gd name="connsiteX178" fmla="*/ 1342390 w 8610980"/>
                <a:gd name="connsiteY178" fmla="*/ 2848720 h 4929782"/>
                <a:gd name="connsiteX179" fmla="*/ 1329881 w 8610980"/>
                <a:gd name="connsiteY179" fmla="*/ 2915395 h 4929782"/>
                <a:gd name="connsiteX180" fmla="*/ 1315910 w 8610980"/>
                <a:gd name="connsiteY180" fmla="*/ 3208765 h 4929782"/>
                <a:gd name="connsiteX181" fmla="*/ 1320610 w 8610980"/>
                <a:gd name="connsiteY181" fmla="*/ 3252961 h 4929782"/>
                <a:gd name="connsiteX182" fmla="*/ 1442911 w 8610980"/>
                <a:gd name="connsiteY182" fmla="*/ 3209590 h 4929782"/>
                <a:gd name="connsiteX183" fmla="*/ 1486027 w 8610980"/>
                <a:gd name="connsiteY183" fmla="*/ 3138089 h 4929782"/>
                <a:gd name="connsiteX184" fmla="*/ 1527492 w 8610980"/>
                <a:gd name="connsiteY184" fmla="*/ 3115737 h 4929782"/>
                <a:gd name="connsiteX185" fmla="*/ 1605724 w 8610980"/>
                <a:gd name="connsiteY185" fmla="*/ 3152186 h 4929782"/>
                <a:gd name="connsiteX186" fmla="*/ 2046351 w 8610980"/>
                <a:gd name="connsiteY186" fmla="*/ 3440159 h 4929782"/>
                <a:gd name="connsiteX187" fmla="*/ 2104644 w 8610980"/>
                <a:gd name="connsiteY187" fmla="*/ 3369102 h 4929782"/>
                <a:gd name="connsiteX188" fmla="*/ 2231961 w 8610980"/>
                <a:gd name="connsiteY188" fmla="*/ 3306999 h 4929782"/>
                <a:gd name="connsiteX189" fmla="*/ 2449005 w 8610980"/>
                <a:gd name="connsiteY189" fmla="*/ 3282171 h 4929782"/>
                <a:gd name="connsiteX190" fmla="*/ 2649918 w 8610980"/>
                <a:gd name="connsiteY190" fmla="*/ 3416410 h 4929782"/>
                <a:gd name="connsiteX191" fmla="*/ 2755392 w 8610980"/>
                <a:gd name="connsiteY191" fmla="*/ 3621642 h 4929782"/>
                <a:gd name="connsiteX192" fmla="*/ 2830640 w 8610980"/>
                <a:gd name="connsiteY192" fmla="*/ 3593638 h 4929782"/>
                <a:gd name="connsiteX193" fmla="*/ 2972880 w 8610980"/>
                <a:gd name="connsiteY193" fmla="*/ 3585447 h 4929782"/>
                <a:gd name="connsiteX194" fmla="*/ 3166428 w 8610980"/>
                <a:gd name="connsiteY194" fmla="*/ 3674347 h 4929782"/>
                <a:gd name="connsiteX195" fmla="*/ 3238627 w 8610980"/>
                <a:gd name="connsiteY195" fmla="*/ 3779820 h 4929782"/>
                <a:gd name="connsiteX196" fmla="*/ 3276917 w 8610980"/>
                <a:gd name="connsiteY196" fmla="*/ 3861545 h 4929782"/>
                <a:gd name="connsiteX197" fmla="*/ 3294761 w 8610980"/>
                <a:gd name="connsiteY197" fmla="*/ 4065824 h 4929782"/>
                <a:gd name="connsiteX198" fmla="*/ 3250883 w 8610980"/>
                <a:gd name="connsiteY198" fmla="*/ 4184188 h 4929782"/>
                <a:gd name="connsiteX199" fmla="*/ 3334639 w 8610980"/>
                <a:gd name="connsiteY199" fmla="*/ 4192570 h 4929782"/>
                <a:gd name="connsiteX200" fmla="*/ 3381438 w 8610980"/>
                <a:gd name="connsiteY200" fmla="*/ 4195999 h 4929782"/>
                <a:gd name="connsiteX201" fmla="*/ 3522472 w 8610980"/>
                <a:gd name="connsiteY201" fmla="*/ 4201333 h 4929782"/>
                <a:gd name="connsiteX202" fmla="*/ 3554540 w 8610980"/>
                <a:gd name="connsiteY202" fmla="*/ 4251689 h 4929782"/>
                <a:gd name="connsiteX203" fmla="*/ 3880739 w 8610980"/>
                <a:gd name="connsiteY203" fmla="*/ 4650850 h 4929782"/>
                <a:gd name="connsiteX204" fmla="*/ 3982149 w 8610980"/>
                <a:gd name="connsiteY204" fmla="*/ 4636880 h 4929782"/>
                <a:gd name="connsiteX205" fmla="*/ 4132834 w 8610980"/>
                <a:gd name="connsiteY205" fmla="*/ 4733845 h 4929782"/>
                <a:gd name="connsiteX206" fmla="*/ 4252849 w 8610980"/>
                <a:gd name="connsiteY206" fmla="*/ 4796900 h 4929782"/>
                <a:gd name="connsiteX207" fmla="*/ 4465574 w 8610980"/>
                <a:gd name="connsiteY207" fmla="*/ 4765467 h 4929782"/>
                <a:gd name="connsiteX208" fmla="*/ 4547299 w 8610980"/>
                <a:gd name="connsiteY208" fmla="*/ 4726733 h 4929782"/>
                <a:gd name="connsiteX209" fmla="*/ 4586224 w 8610980"/>
                <a:gd name="connsiteY209" fmla="*/ 4561061 h 4929782"/>
                <a:gd name="connsiteX210" fmla="*/ 4362514 w 8610980"/>
                <a:gd name="connsiteY210" fmla="*/ 4377165 h 4929782"/>
                <a:gd name="connsiteX211" fmla="*/ 4085273 w 8610980"/>
                <a:gd name="connsiteY211" fmla="*/ 4165202 h 4929782"/>
                <a:gd name="connsiteX212" fmla="*/ 3880803 w 8610980"/>
                <a:gd name="connsiteY212" fmla="*/ 4125832 h 4929782"/>
                <a:gd name="connsiteX213" fmla="*/ 3892296 w 8610980"/>
                <a:gd name="connsiteY213" fmla="*/ 4048997 h 4929782"/>
                <a:gd name="connsiteX214" fmla="*/ 4130104 w 8610980"/>
                <a:gd name="connsiteY214" fmla="*/ 4101511 h 4929782"/>
                <a:gd name="connsiteX215" fmla="*/ 4301300 w 8610980"/>
                <a:gd name="connsiteY215" fmla="*/ 4228702 h 4929782"/>
                <a:gd name="connsiteX216" fmla="*/ 4597781 w 8610980"/>
                <a:gd name="connsiteY216" fmla="*/ 4472224 h 4929782"/>
                <a:gd name="connsiteX217" fmla="*/ 4675505 w 8610980"/>
                <a:gd name="connsiteY217" fmla="*/ 4522389 h 4929782"/>
                <a:gd name="connsiteX218" fmla="*/ 4879912 w 8610980"/>
                <a:gd name="connsiteY218" fmla="*/ 4608559 h 4929782"/>
                <a:gd name="connsiteX219" fmla="*/ 4984750 w 8610980"/>
                <a:gd name="connsiteY219" fmla="*/ 4630149 h 4929782"/>
                <a:gd name="connsiteX220" fmla="*/ 5167566 w 8610980"/>
                <a:gd name="connsiteY220" fmla="*/ 4596938 h 4929782"/>
                <a:gd name="connsiteX221" fmla="*/ 5239004 w 8610980"/>
                <a:gd name="connsiteY221" fmla="*/ 4560426 h 4929782"/>
                <a:gd name="connsiteX222" fmla="*/ 5299901 w 8610980"/>
                <a:gd name="connsiteY222" fmla="*/ 4481813 h 4929782"/>
                <a:gd name="connsiteX223" fmla="*/ 5341811 w 8610980"/>
                <a:gd name="connsiteY223" fmla="*/ 4362877 h 4929782"/>
                <a:gd name="connsiteX224" fmla="*/ 5339588 w 8610980"/>
                <a:gd name="connsiteY224" fmla="*/ 4270675 h 4929782"/>
                <a:gd name="connsiteX225" fmla="*/ 5043741 w 8610980"/>
                <a:gd name="connsiteY225" fmla="*/ 4076683 h 4929782"/>
                <a:gd name="connsiteX226" fmla="*/ 4777550 w 8610980"/>
                <a:gd name="connsiteY226" fmla="*/ 3822175 h 4929782"/>
                <a:gd name="connsiteX227" fmla="*/ 4471797 w 8610980"/>
                <a:gd name="connsiteY227" fmla="*/ 3581637 h 4929782"/>
                <a:gd name="connsiteX228" fmla="*/ 4510088 w 8610980"/>
                <a:gd name="connsiteY228" fmla="*/ 3513755 h 4929782"/>
                <a:gd name="connsiteX229" fmla="*/ 5003610 w 8610980"/>
                <a:gd name="connsiteY229" fmla="*/ 3932728 h 4929782"/>
                <a:gd name="connsiteX230" fmla="*/ 5327650 w 8610980"/>
                <a:gd name="connsiteY230" fmla="*/ 4180632 h 4929782"/>
                <a:gd name="connsiteX231" fmla="*/ 5677535 w 8610980"/>
                <a:gd name="connsiteY231" fmla="*/ 4249974 h 4929782"/>
                <a:gd name="connsiteX232" fmla="*/ 5718175 w 8610980"/>
                <a:gd name="connsiteY232" fmla="*/ 4233909 h 4929782"/>
                <a:gd name="connsiteX233" fmla="*/ 5859336 w 8610980"/>
                <a:gd name="connsiteY233" fmla="*/ 4126530 h 4929782"/>
                <a:gd name="connsiteX234" fmla="*/ 5917883 w 8610980"/>
                <a:gd name="connsiteY234" fmla="*/ 4008674 h 4929782"/>
                <a:gd name="connsiteX235" fmla="*/ 5948934 w 8610980"/>
                <a:gd name="connsiteY235" fmla="*/ 3760135 h 4929782"/>
                <a:gd name="connsiteX236" fmla="*/ 5903404 w 8610980"/>
                <a:gd name="connsiteY236" fmla="*/ 3623483 h 4929782"/>
                <a:gd name="connsiteX237" fmla="*/ 5787263 w 8610980"/>
                <a:gd name="connsiteY237" fmla="*/ 3441111 h 4929782"/>
                <a:gd name="connsiteX238" fmla="*/ 5760085 w 8610980"/>
                <a:gd name="connsiteY238" fmla="*/ 3404916 h 4929782"/>
                <a:gd name="connsiteX239" fmla="*/ 5553075 w 8610980"/>
                <a:gd name="connsiteY239" fmla="*/ 3206479 h 4929782"/>
                <a:gd name="connsiteX240" fmla="*/ 5471795 w 8610980"/>
                <a:gd name="connsiteY240" fmla="*/ 3172570 h 4929782"/>
                <a:gd name="connsiteX241" fmla="*/ 5250625 w 8610980"/>
                <a:gd name="connsiteY241" fmla="*/ 3031663 h 4929782"/>
                <a:gd name="connsiteX242" fmla="*/ 5180521 w 8610980"/>
                <a:gd name="connsiteY242" fmla="*/ 2981181 h 4929782"/>
                <a:gd name="connsiteX243" fmla="*/ 5094414 w 8610980"/>
                <a:gd name="connsiteY243" fmla="*/ 2920221 h 4929782"/>
                <a:gd name="connsiteX244" fmla="*/ 5137785 w 8610980"/>
                <a:gd name="connsiteY244" fmla="*/ 2879708 h 4929782"/>
                <a:gd name="connsiteX245" fmla="*/ 5171059 w 8610980"/>
                <a:gd name="connsiteY245" fmla="*/ 2820780 h 4929782"/>
                <a:gd name="connsiteX246" fmla="*/ 5260403 w 8610980"/>
                <a:gd name="connsiteY246" fmla="*/ 2869421 h 4929782"/>
                <a:gd name="connsiteX247" fmla="*/ 5628958 w 8610980"/>
                <a:gd name="connsiteY247" fmla="*/ 3098084 h 4929782"/>
                <a:gd name="connsiteX248" fmla="*/ 6175121 w 8610980"/>
                <a:gd name="connsiteY248" fmla="*/ 3509882 h 4929782"/>
                <a:gd name="connsiteX249" fmla="*/ 6542278 w 8610980"/>
                <a:gd name="connsiteY249" fmla="*/ 3638152 h 4929782"/>
                <a:gd name="connsiteX250" fmla="*/ 6611049 w 8610980"/>
                <a:gd name="connsiteY250" fmla="*/ 3615108 h 4929782"/>
                <a:gd name="connsiteX251" fmla="*/ 6734429 w 8610980"/>
                <a:gd name="connsiteY251" fmla="*/ 3458574 h 4929782"/>
                <a:gd name="connsiteX252" fmla="*/ 6790373 w 8610980"/>
                <a:gd name="connsiteY252" fmla="*/ 3284019 h 4929782"/>
                <a:gd name="connsiteX253" fmla="*/ 6773736 w 8610980"/>
                <a:gd name="connsiteY253" fmla="*/ 3096243 h 4929782"/>
                <a:gd name="connsiteX254" fmla="*/ 6592190 w 8610980"/>
                <a:gd name="connsiteY254" fmla="*/ 2775949 h 4929782"/>
                <a:gd name="connsiteX255" fmla="*/ 6375337 w 8610980"/>
                <a:gd name="connsiteY255" fmla="*/ 2561325 h 4929782"/>
                <a:gd name="connsiteX256" fmla="*/ 6076569 w 8610980"/>
                <a:gd name="connsiteY256" fmla="*/ 2351458 h 4929782"/>
                <a:gd name="connsiteX257" fmla="*/ 5697855 w 8610980"/>
                <a:gd name="connsiteY257" fmla="*/ 2101706 h 4929782"/>
                <a:gd name="connsiteX258" fmla="*/ 5128451 w 8610980"/>
                <a:gd name="connsiteY258" fmla="*/ 1725405 h 4929782"/>
                <a:gd name="connsiteX259" fmla="*/ 4435602 w 8610980"/>
                <a:gd name="connsiteY259" fmla="*/ 1293922 h 4929782"/>
                <a:gd name="connsiteX260" fmla="*/ 4013644 w 8610980"/>
                <a:gd name="connsiteY260" fmla="*/ 1087293 h 4929782"/>
                <a:gd name="connsiteX261" fmla="*/ 3778313 w 8610980"/>
                <a:gd name="connsiteY261" fmla="*/ 1073387 h 4929782"/>
                <a:gd name="connsiteX262" fmla="*/ 3684715 w 8610980"/>
                <a:gd name="connsiteY262" fmla="*/ 1096190 h 4929782"/>
                <a:gd name="connsiteX263" fmla="*/ 2894457 w 8610980"/>
                <a:gd name="connsiteY263" fmla="*/ 1498653 h 4929782"/>
                <a:gd name="connsiteX264" fmla="*/ 2460879 w 8610980"/>
                <a:gd name="connsiteY264" fmla="*/ 1675430 h 4929782"/>
                <a:gd name="connsiteX265" fmla="*/ 2311273 w 8610980"/>
                <a:gd name="connsiteY265" fmla="*/ 1672954 h 4929782"/>
                <a:gd name="connsiteX266" fmla="*/ 2188909 w 8610980"/>
                <a:gd name="connsiteY266" fmla="*/ 1616566 h 4929782"/>
                <a:gd name="connsiteX267" fmla="*/ 2111311 w 8610980"/>
                <a:gd name="connsiteY267" fmla="*/ 1523164 h 4929782"/>
                <a:gd name="connsiteX268" fmla="*/ 2088198 w 8610980"/>
                <a:gd name="connsiteY268" fmla="*/ 1366566 h 4929782"/>
                <a:gd name="connsiteX269" fmla="*/ 2169097 w 8610980"/>
                <a:gd name="connsiteY269" fmla="*/ 1223888 h 4929782"/>
                <a:gd name="connsiteX270" fmla="*/ 2375853 w 8610980"/>
                <a:gd name="connsiteY270" fmla="*/ 1075292 h 4929782"/>
                <a:gd name="connsiteX271" fmla="*/ 2503805 w 8610980"/>
                <a:gd name="connsiteY271" fmla="*/ 987090 h 4929782"/>
                <a:gd name="connsiteX272" fmla="*/ 2610739 w 8610980"/>
                <a:gd name="connsiteY272" fmla="*/ 854121 h 4929782"/>
                <a:gd name="connsiteX273" fmla="*/ 2153856 w 8610980"/>
                <a:gd name="connsiteY273" fmla="*/ 854693 h 4929782"/>
                <a:gd name="connsiteX274" fmla="*/ 1897443 w 8610980"/>
                <a:gd name="connsiteY274" fmla="*/ 809931 h 4929782"/>
                <a:gd name="connsiteX275" fmla="*/ 1855406 w 8610980"/>
                <a:gd name="connsiteY275" fmla="*/ 974517 h 4929782"/>
                <a:gd name="connsiteX276" fmla="*/ 1541272 w 8610980"/>
                <a:gd name="connsiteY276" fmla="*/ 3507158 h 4929782"/>
                <a:gd name="connsiteX277" fmla="*/ 1586103 w 8610980"/>
                <a:gd name="connsiteY277" fmla="*/ 3584564 h 4929782"/>
                <a:gd name="connsiteX278" fmla="*/ 1822323 w 8610980"/>
                <a:gd name="connsiteY278" fmla="*/ 3663622 h 4929782"/>
                <a:gd name="connsiteX279" fmla="*/ 2031111 w 8610980"/>
                <a:gd name="connsiteY279" fmla="*/ 3609005 h 4929782"/>
                <a:gd name="connsiteX280" fmla="*/ 2057336 w 8610980"/>
                <a:gd name="connsiteY280" fmla="*/ 3939523 h 4929782"/>
                <a:gd name="connsiteX281" fmla="*/ 2104580 w 8610980"/>
                <a:gd name="connsiteY281" fmla="*/ 4006134 h 4929782"/>
                <a:gd name="connsiteX282" fmla="*/ 2263140 w 8610980"/>
                <a:gd name="connsiteY282" fmla="*/ 4089954 h 4929782"/>
                <a:gd name="connsiteX283" fmla="*/ 2388235 w 8610980"/>
                <a:gd name="connsiteY283" fmla="*/ 4118663 h 4929782"/>
                <a:gd name="connsiteX284" fmla="*/ 2435035 w 8610980"/>
                <a:gd name="connsiteY284" fmla="*/ 4106210 h 4929782"/>
                <a:gd name="connsiteX285" fmla="*/ 2588324 w 8610980"/>
                <a:gd name="connsiteY285" fmla="*/ 4000991 h 4929782"/>
                <a:gd name="connsiteX286" fmla="*/ 2595562 w 8610980"/>
                <a:gd name="connsiteY286" fmla="*/ 4116116 h 4929782"/>
                <a:gd name="connsiteX287" fmla="*/ 2616899 w 8610980"/>
                <a:gd name="connsiteY287" fmla="*/ 4249339 h 4929782"/>
                <a:gd name="connsiteX288" fmla="*/ 2706815 w 8610980"/>
                <a:gd name="connsiteY288" fmla="*/ 4369100 h 4929782"/>
                <a:gd name="connsiteX289" fmla="*/ 2768155 w 8610980"/>
                <a:gd name="connsiteY289" fmla="*/ 4409550 h 4929782"/>
                <a:gd name="connsiteX290" fmla="*/ 3002661 w 8610980"/>
                <a:gd name="connsiteY290" fmla="*/ 4467843 h 4929782"/>
                <a:gd name="connsiteX291" fmla="*/ 3152585 w 8610980"/>
                <a:gd name="connsiteY291" fmla="*/ 4545694 h 4929782"/>
                <a:gd name="connsiteX292" fmla="*/ 3269424 w 8610980"/>
                <a:gd name="connsiteY292" fmla="*/ 4644500 h 4929782"/>
                <a:gd name="connsiteX293" fmla="*/ 3358705 w 8610980"/>
                <a:gd name="connsiteY293" fmla="*/ 4764134 h 4929782"/>
                <a:gd name="connsiteX294" fmla="*/ 3443161 w 8610980"/>
                <a:gd name="connsiteY294" fmla="*/ 4775881 h 4929782"/>
                <a:gd name="connsiteX295" fmla="*/ 3807778 w 8610980"/>
                <a:gd name="connsiteY295" fmla="*/ 4689458 h 4929782"/>
                <a:gd name="connsiteX296" fmla="*/ 3567430 w 8610980"/>
                <a:gd name="connsiteY296" fmla="*/ 4391072 h 4929782"/>
                <a:gd name="connsiteX297" fmla="*/ 3525330 w 8610980"/>
                <a:gd name="connsiteY297" fmla="*/ 4351384 h 4929782"/>
                <a:gd name="connsiteX298" fmla="*/ 3321241 w 8610980"/>
                <a:gd name="connsiteY298" fmla="*/ 4268897 h 4929782"/>
                <a:gd name="connsiteX299" fmla="*/ 3111119 w 8610980"/>
                <a:gd name="connsiteY299" fmla="*/ 4260896 h 4929782"/>
                <a:gd name="connsiteX300" fmla="*/ 3192590 w 8610980"/>
                <a:gd name="connsiteY300" fmla="*/ 4126791 h 4929782"/>
                <a:gd name="connsiteX301" fmla="*/ 3220212 w 8610980"/>
                <a:gd name="connsiteY301" fmla="*/ 3963532 h 4929782"/>
                <a:gd name="connsiteX302" fmla="*/ 3167888 w 8610980"/>
                <a:gd name="connsiteY302" fmla="*/ 3813037 h 4929782"/>
                <a:gd name="connsiteX303" fmla="*/ 3114738 w 8610980"/>
                <a:gd name="connsiteY303" fmla="*/ 3732583 h 4929782"/>
                <a:gd name="connsiteX304" fmla="*/ 3006852 w 8610980"/>
                <a:gd name="connsiteY304" fmla="*/ 3668638 h 4929782"/>
                <a:gd name="connsiteX305" fmla="*/ 2895536 w 8610980"/>
                <a:gd name="connsiteY305" fmla="*/ 3661272 h 4929782"/>
                <a:gd name="connsiteX306" fmla="*/ 2706243 w 8610980"/>
                <a:gd name="connsiteY306" fmla="*/ 3732138 h 4929782"/>
                <a:gd name="connsiteX307" fmla="*/ 2596960 w 8610980"/>
                <a:gd name="connsiteY307" fmla="*/ 3475725 h 4929782"/>
                <a:gd name="connsiteX308" fmla="*/ 2431352 w 8610980"/>
                <a:gd name="connsiteY308" fmla="*/ 3357933 h 4929782"/>
                <a:gd name="connsiteX309" fmla="*/ 2223389 w 8610980"/>
                <a:gd name="connsiteY309" fmla="*/ 3393048 h 4929782"/>
                <a:gd name="connsiteX310" fmla="*/ 2137600 w 8610980"/>
                <a:gd name="connsiteY310" fmla="*/ 3446452 h 4929782"/>
                <a:gd name="connsiteX311" fmla="*/ 2069274 w 8610980"/>
                <a:gd name="connsiteY311" fmla="*/ 3559101 h 4929782"/>
                <a:gd name="connsiteX312" fmla="*/ 1991931 w 8610980"/>
                <a:gd name="connsiteY312" fmla="*/ 3496109 h 4929782"/>
                <a:gd name="connsiteX313" fmla="*/ 1536065 w 8610980"/>
                <a:gd name="connsiteY313" fmla="*/ 3210994 h 4929782"/>
                <a:gd name="connsiteX314" fmla="*/ 1541272 w 8610980"/>
                <a:gd name="connsiteY314" fmla="*/ 3507158 h 492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</a:cxnLst>
              <a:rect l="l" t="t" r="r" b="b"/>
              <a:pathLst>
                <a:path w="8610980" h="4929782">
                  <a:moveTo>
                    <a:pt x="4135184" y="9000"/>
                  </a:moveTo>
                  <a:cubicBezTo>
                    <a:pt x="4260977" y="-7828"/>
                    <a:pt x="4390961" y="-2176"/>
                    <a:pt x="4512755" y="35479"/>
                  </a:cubicBezTo>
                  <a:cubicBezTo>
                    <a:pt x="4557713" y="49703"/>
                    <a:pt x="4602417" y="65007"/>
                    <a:pt x="4647946" y="77516"/>
                  </a:cubicBezTo>
                  <a:cubicBezTo>
                    <a:pt x="4788027" y="113013"/>
                    <a:pt x="4932489" y="126665"/>
                    <a:pt x="5072634" y="161590"/>
                  </a:cubicBezTo>
                  <a:cubicBezTo>
                    <a:pt x="5199189" y="189848"/>
                    <a:pt x="5325809" y="217788"/>
                    <a:pt x="5452554" y="245283"/>
                  </a:cubicBezTo>
                  <a:cubicBezTo>
                    <a:pt x="5533073" y="261603"/>
                    <a:pt x="5613845" y="276779"/>
                    <a:pt x="5693982" y="295321"/>
                  </a:cubicBezTo>
                  <a:cubicBezTo>
                    <a:pt x="5820601" y="322944"/>
                    <a:pt x="5945441" y="358123"/>
                    <a:pt x="6071552" y="387904"/>
                  </a:cubicBezTo>
                  <a:cubicBezTo>
                    <a:pt x="6212967" y="417940"/>
                    <a:pt x="6356287" y="385491"/>
                    <a:pt x="6496114" y="362504"/>
                  </a:cubicBezTo>
                  <a:cubicBezTo>
                    <a:pt x="6552311" y="350947"/>
                    <a:pt x="6604572" y="325928"/>
                    <a:pt x="6655435" y="300020"/>
                  </a:cubicBezTo>
                  <a:cubicBezTo>
                    <a:pt x="6662991" y="295067"/>
                    <a:pt x="6674929" y="291511"/>
                    <a:pt x="6673977" y="280208"/>
                  </a:cubicBezTo>
                  <a:cubicBezTo>
                    <a:pt x="6669596" y="260396"/>
                    <a:pt x="6661023" y="241791"/>
                    <a:pt x="6653022" y="223312"/>
                  </a:cubicBezTo>
                  <a:cubicBezTo>
                    <a:pt x="6682232" y="196960"/>
                    <a:pt x="6722047" y="189213"/>
                    <a:pt x="6756590" y="172258"/>
                  </a:cubicBezTo>
                  <a:cubicBezTo>
                    <a:pt x="6787261" y="157272"/>
                    <a:pt x="6821488" y="153907"/>
                    <a:pt x="6855079" y="150732"/>
                  </a:cubicBezTo>
                  <a:cubicBezTo>
                    <a:pt x="6884988" y="148192"/>
                    <a:pt x="6910959" y="131872"/>
                    <a:pt x="6936486" y="117394"/>
                  </a:cubicBezTo>
                  <a:cubicBezTo>
                    <a:pt x="7003478" y="138095"/>
                    <a:pt x="7070344" y="159241"/>
                    <a:pt x="7137464" y="179751"/>
                  </a:cubicBezTo>
                  <a:cubicBezTo>
                    <a:pt x="7162292" y="185403"/>
                    <a:pt x="7177152" y="207564"/>
                    <a:pt x="7194804" y="223884"/>
                  </a:cubicBezTo>
                  <a:cubicBezTo>
                    <a:pt x="7290562" y="318689"/>
                    <a:pt x="7386638" y="413114"/>
                    <a:pt x="7482523" y="507729"/>
                  </a:cubicBezTo>
                  <a:cubicBezTo>
                    <a:pt x="7514336" y="542019"/>
                    <a:pt x="7539609" y="581643"/>
                    <a:pt x="7568565" y="618282"/>
                  </a:cubicBezTo>
                  <a:cubicBezTo>
                    <a:pt x="7647496" y="723565"/>
                    <a:pt x="7726680" y="828658"/>
                    <a:pt x="7805674" y="933877"/>
                  </a:cubicBezTo>
                  <a:cubicBezTo>
                    <a:pt x="7821994" y="955150"/>
                    <a:pt x="7831455" y="980486"/>
                    <a:pt x="7842949" y="1004553"/>
                  </a:cubicBezTo>
                  <a:cubicBezTo>
                    <a:pt x="7893431" y="1112757"/>
                    <a:pt x="7943406" y="1221278"/>
                    <a:pt x="7994142" y="1329482"/>
                  </a:cubicBezTo>
                  <a:cubicBezTo>
                    <a:pt x="8058658" y="1463594"/>
                    <a:pt x="8124952" y="1596944"/>
                    <a:pt x="8188960" y="1731310"/>
                  </a:cubicBezTo>
                  <a:cubicBezTo>
                    <a:pt x="8234680" y="1869169"/>
                    <a:pt x="8276971" y="2008170"/>
                    <a:pt x="8321421" y="2146473"/>
                  </a:cubicBezTo>
                  <a:cubicBezTo>
                    <a:pt x="8336534" y="2191685"/>
                    <a:pt x="8347583" y="2238612"/>
                    <a:pt x="8369364" y="2281347"/>
                  </a:cubicBezTo>
                  <a:cubicBezTo>
                    <a:pt x="8408416" y="2365167"/>
                    <a:pt x="8447405" y="2448987"/>
                    <a:pt x="8486330" y="2532871"/>
                  </a:cubicBezTo>
                  <a:cubicBezTo>
                    <a:pt x="8505698" y="2576622"/>
                    <a:pt x="8529193" y="2618850"/>
                    <a:pt x="8543417" y="2664760"/>
                  </a:cubicBezTo>
                  <a:cubicBezTo>
                    <a:pt x="8565960" y="2731626"/>
                    <a:pt x="8588629" y="2798428"/>
                    <a:pt x="8610981" y="2865357"/>
                  </a:cubicBezTo>
                  <a:cubicBezTo>
                    <a:pt x="8536813" y="2877358"/>
                    <a:pt x="8462899" y="2890884"/>
                    <a:pt x="8388921" y="2903838"/>
                  </a:cubicBezTo>
                  <a:cubicBezTo>
                    <a:pt x="8299006" y="2922761"/>
                    <a:pt x="8210042" y="2946065"/>
                    <a:pt x="8120253" y="2965433"/>
                  </a:cubicBezTo>
                  <a:cubicBezTo>
                    <a:pt x="8110919" y="2968798"/>
                    <a:pt x="8101902" y="2972862"/>
                    <a:pt x="8092948" y="2976736"/>
                  </a:cubicBezTo>
                  <a:cubicBezTo>
                    <a:pt x="8033512" y="2998770"/>
                    <a:pt x="7975346" y="3023789"/>
                    <a:pt x="7916227" y="3046459"/>
                  </a:cubicBezTo>
                  <a:cubicBezTo>
                    <a:pt x="7851013" y="3077701"/>
                    <a:pt x="7777544" y="3078907"/>
                    <a:pt x="7707503" y="3091226"/>
                  </a:cubicBezTo>
                  <a:cubicBezTo>
                    <a:pt x="7639812" y="3096687"/>
                    <a:pt x="7587044" y="3143233"/>
                    <a:pt x="7529322" y="3173840"/>
                  </a:cubicBezTo>
                  <a:cubicBezTo>
                    <a:pt x="7497254" y="3189905"/>
                    <a:pt x="7466139" y="3221084"/>
                    <a:pt x="7427404" y="3210479"/>
                  </a:cubicBezTo>
                  <a:cubicBezTo>
                    <a:pt x="7360857" y="3197208"/>
                    <a:pt x="7293420" y="3189207"/>
                    <a:pt x="7227190" y="3174919"/>
                  </a:cubicBezTo>
                  <a:cubicBezTo>
                    <a:pt x="7231316" y="3133136"/>
                    <a:pt x="7246620" y="3093766"/>
                    <a:pt x="7256463" y="3053190"/>
                  </a:cubicBezTo>
                  <a:cubicBezTo>
                    <a:pt x="7271322" y="2992738"/>
                    <a:pt x="7288022" y="2932730"/>
                    <a:pt x="7304214" y="2872596"/>
                  </a:cubicBezTo>
                  <a:cubicBezTo>
                    <a:pt x="7318565" y="2815890"/>
                    <a:pt x="7305040" y="2757597"/>
                    <a:pt x="7304088" y="2700257"/>
                  </a:cubicBezTo>
                  <a:cubicBezTo>
                    <a:pt x="7304088" y="2653330"/>
                    <a:pt x="7299135" y="2606721"/>
                    <a:pt x="7295642" y="2559985"/>
                  </a:cubicBezTo>
                  <a:cubicBezTo>
                    <a:pt x="7255574" y="2580242"/>
                    <a:pt x="7237032" y="2623612"/>
                    <a:pt x="7205282" y="2653140"/>
                  </a:cubicBezTo>
                  <a:cubicBezTo>
                    <a:pt x="7161022" y="2693526"/>
                    <a:pt x="7115810" y="2732896"/>
                    <a:pt x="7071932" y="2773726"/>
                  </a:cubicBezTo>
                  <a:cubicBezTo>
                    <a:pt x="7021322" y="2818875"/>
                    <a:pt x="6964172" y="2855959"/>
                    <a:pt x="6913880" y="2901615"/>
                  </a:cubicBezTo>
                  <a:cubicBezTo>
                    <a:pt x="6884797" y="2929174"/>
                    <a:pt x="6848031" y="2945176"/>
                    <a:pt x="6811645" y="2960480"/>
                  </a:cubicBezTo>
                  <a:cubicBezTo>
                    <a:pt x="6830060" y="3023281"/>
                    <a:pt x="6857937" y="3082908"/>
                    <a:pt x="6875971" y="3145900"/>
                  </a:cubicBezTo>
                  <a:cubicBezTo>
                    <a:pt x="6895211" y="3208828"/>
                    <a:pt x="6909816" y="3275884"/>
                    <a:pt x="6896672" y="3341607"/>
                  </a:cubicBezTo>
                  <a:cubicBezTo>
                    <a:pt x="6886385" y="3402757"/>
                    <a:pt x="6850444" y="3454700"/>
                    <a:pt x="6821614" y="3508231"/>
                  </a:cubicBezTo>
                  <a:cubicBezTo>
                    <a:pt x="6792404" y="3556300"/>
                    <a:pt x="6765925" y="3606910"/>
                    <a:pt x="6726873" y="3647931"/>
                  </a:cubicBezTo>
                  <a:cubicBezTo>
                    <a:pt x="6694234" y="3681840"/>
                    <a:pt x="6659054" y="3715876"/>
                    <a:pt x="6613779" y="3731814"/>
                  </a:cubicBezTo>
                  <a:cubicBezTo>
                    <a:pt x="6547740" y="3759500"/>
                    <a:pt x="6473698" y="3747245"/>
                    <a:pt x="6406960" y="3728893"/>
                  </a:cubicBezTo>
                  <a:cubicBezTo>
                    <a:pt x="6244717" y="3684316"/>
                    <a:pt x="6107177" y="3582145"/>
                    <a:pt x="5975667" y="3481370"/>
                  </a:cubicBezTo>
                  <a:cubicBezTo>
                    <a:pt x="5967730" y="3476100"/>
                    <a:pt x="5959475" y="3471591"/>
                    <a:pt x="5951411" y="3467083"/>
                  </a:cubicBezTo>
                  <a:cubicBezTo>
                    <a:pt x="5969127" y="3499531"/>
                    <a:pt x="5994590" y="3527471"/>
                    <a:pt x="6008752" y="3561952"/>
                  </a:cubicBezTo>
                  <a:cubicBezTo>
                    <a:pt x="6027102" y="3606846"/>
                    <a:pt x="6035421" y="3654979"/>
                    <a:pt x="6040374" y="3703049"/>
                  </a:cubicBezTo>
                  <a:cubicBezTo>
                    <a:pt x="6052185" y="3823762"/>
                    <a:pt x="6055487" y="3950762"/>
                    <a:pt x="6006719" y="4064554"/>
                  </a:cubicBezTo>
                  <a:cubicBezTo>
                    <a:pt x="5980938" y="4130467"/>
                    <a:pt x="5934456" y="4185395"/>
                    <a:pt x="5885498" y="4235370"/>
                  </a:cubicBezTo>
                  <a:cubicBezTo>
                    <a:pt x="5839587" y="4277597"/>
                    <a:pt x="5786120" y="4318999"/>
                    <a:pt x="5722112" y="4326174"/>
                  </a:cubicBezTo>
                  <a:cubicBezTo>
                    <a:pt x="5685155" y="4331826"/>
                    <a:pt x="5649532" y="4344081"/>
                    <a:pt x="5612384" y="4348399"/>
                  </a:cubicBezTo>
                  <a:cubicBezTo>
                    <a:pt x="5553202" y="4356274"/>
                    <a:pt x="5490782" y="4356147"/>
                    <a:pt x="5436108" y="4382880"/>
                  </a:cubicBezTo>
                  <a:cubicBezTo>
                    <a:pt x="5418900" y="4390055"/>
                    <a:pt x="5419153" y="4411011"/>
                    <a:pt x="5415216" y="4426441"/>
                  </a:cubicBezTo>
                  <a:cubicBezTo>
                    <a:pt x="5408422" y="4471653"/>
                    <a:pt x="5389054" y="4514008"/>
                    <a:pt x="5364036" y="4551980"/>
                  </a:cubicBezTo>
                  <a:cubicBezTo>
                    <a:pt x="5334762" y="4598399"/>
                    <a:pt x="5286629" y="4627291"/>
                    <a:pt x="5247450" y="4664249"/>
                  </a:cubicBezTo>
                  <a:cubicBezTo>
                    <a:pt x="5192459" y="4714477"/>
                    <a:pt x="5115687" y="4733845"/>
                    <a:pt x="5042599" y="4730670"/>
                  </a:cubicBezTo>
                  <a:cubicBezTo>
                    <a:pt x="4982972" y="4725526"/>
                    <a:pt x="4924870" y="4709841"/>
                    <a:pt x="4868609" y="4689839"/>
                  </a:cubicBezTo>
                  <a:cubicBezTo>
                    <a:pt x="4811204" y="4674091"/>
                    <a:pt x="4752531" y="4661454"/>
                    <a:pt x="4698810" y="4634785"/>
                  </a:cubicBezTo>
                  <a:cubicBezTo>
                    <a:pt x="4668647" y="4673202"/>
                    <a:pt x="4680966" y="4734861"/>
                    <a:pt x="4637151" y="4764896"/>
                  </a:cubicBezTo>
                  <a:cubicBezTo>
                    <a:pt x="4600004" y="4789534"/>
                    <a:pt x="4582605" y="4832650"/>
                    <a:pt x="4549077" y="4861162"/>
                  </a:cubicBezTo>
                  <a:cubicBezTo>
                    <a:pt x="4516946" y="4894436"/>
                    <a:pt x="4471289" y="4910248"/>
                    <a:pt x="4426141" y="4915074"/>
                  </a:cubicBezTo>
                  <a:cubicBezTo>
                    <a:pt x="4361625" y="4923138"/>
                    <a:pt x="4294632" y="4939902"/>
                    <a:pt x="4230434" y="4921424"/>
                  </a:cubicBezTo>
                  <a:cubicBezTo>
                    <a:pt x="4176141" y="4900723"/>
                    <a:pt x="4122992" y="4877100"/>
                    <a:pt x="4069969" y="4853415"/>
                  </a:cubicBezTo>
                  <a:cubicBezTo>
                    <a:pt x="4023805" y="4832460"/>
                    <a:pt x="3976116" y="4814426"/>
                    <a:pt x="3932936" y="4787629"/>
                  </a:cubicBezTo>
                  <a:cubicBezTo>
                    <a:pt x="3912806" y="4776072"/>
                    <a:pt x="3894836" y="4760705"/>
                    <a:pt x="3873310" y="4751878"/>
                  </a:cubicBezTo>
                  <a:cubicBezTo>
                    <a:pt x="3857371" y="4753974"/>
                    <a:pt x="3843465" y="4762737"/>
                    <a:pt x="3829304" y="4769595"/>
                  </a:cubicBezTo>
                  <a:cubicBezTo>
                    <a:pt x="3714052" y="4826936"/>
                    <a:pt x="3586417" y="4872401"/>
                    <a:pt x="3455670" y="4856908"/>
                  </a:cubicBezTo>
                  <a:cubicBezTo>
                    <a:pt x="3406711" y="4848843"/>
                    <a:pt x="3353244" y="4852336"/>
                    <a:pt x="3308922" y="4827062"/>
                  </a:cubicBezTo>
                  <a:cubicBezTo>
                    <a:pt x="3265170" y="4795503"/>
                    <a:pt x="3245485" y="4742544"/>
                    <a:pt x="3212211" y="4701713"/>
                  </a:cubicBezTo>
                  <a:cubicBezTo>
                    <a:pt x="3181223" y="4664629"/>
                    <a:pt x="3141980" y="4635800"/>
                    <a:pt x="3102991" y="4607797"/>
                  </a:cubicBezTo>
                  <a:cubicBezTo>
                    <a:pt x="3058224" y="4577126"/>
                    <a:pt x="3010027" y="4548424"/>
                    <a:pt x="2955988" y="4538328"/>
                  </a:cubicBezTo>
                  <a:cubicBezTo>
                    <a:pt x="2885694" y="4524802"/>
                    <a:pt x="2815273" y="4510451"/>
                    <a:pt x="2747645" y="4486575"/>
                  </a:cubicBezTo>
                  <a:cubicBezTo>
                    <a:pt x="2716974" y="4475463"/>
                    <a:pt x="2685986" y="4462001"/>
                    <a:pt x="2662428" y="4438824"/>
                  </a:cubicBezTo>
                  <a:cubicBezTo>
                    <a:pt x="2641981" y="4418567"/>
                    <a:pt x="2626995" y="4393802"/>
                    <a:pt x="2608771" y="4371831"/>
                  </a:cubicBezTo>
                  <a:cubicBezTo>
                    <a:pt x="2578735" y="4335001"/>
                    <a:pt x="2546350" y="4298108"/>
                    <a:pt x="2531555" y="4252070"/>
                  </a:cubicBezTo>
                  <a:cubicBezTo>
                    <a:pt x="2520124" y="4220193"/>
                    <a:pt x="2523680" y="4185077"/>
                    <a:pt x="2511171" y="4153518"/>
                  </a:cubicBezTo>
                  <a:cubicBezTo>
                    <a:pt x="2471547" y="4175362"/>
                    <a:pt x="2430462" y="4205271"/>
                    <a:pt x="2382584" y="4197270"/>
                  </a:cubicBezTo>
                  <a:cubicBezTo>
                    <a:pt x="2299462" y="4183934"/>
                    <a:pt x="2213864" y="4167043"/>
                    <a:pt x="2141918" y="4120879"/>
                  </a:cubicBezTo>
                  <a:cubicBezTo>
                    <a:pt x="2098675" y="4092748"/>
                    <a:pt x="2049399" y="4071793"/>
                    <a:pt x="2014855" y="4032169"/>
                  </a:cubicBezTo>
                  <a:cubicBezTo>
                    <a:pt x="1987613" y="4001816"/>
                    <a:pt x="1978279" y="3960414"/>
                    <a:pt x="1973517" y="3921044"/>
                  </a:cubicBezTo>
                  <a:cubicBezTo>
                    <a:pt x="1966722" y="3856846"/>
                    <a:pt x="1957832" y="3792774"/>
                    <a:pt x="1954784" y="3728195"/>
                  </a:cubicBezTo>
                  <a:cubicBezTo>
                    <a:pt x="1919859" y="3729909"/>
                    <a:pt x="1886649" y="3743244"/>
                    <a:pt x="1851597" y="3743244"/>
                  </a:cubicBezTo>
                  <a:cubicBezTo>
                    <a:pt x="1766887" y="3745213"/>
                    <a:pt x="1686433" y="3713399"/>
                    <a:pt x="1609280" y="3682030"/>
                  </a:cubicBezTo>
                  <a:cubicBezTo>
                    <a:pt x="1575435" y="3666600"/>
                    <a:pt x="1537653" y="3655360"/>
                    <a:pt x="1511236" y="3627928"/>
                  </a:cubicBezTo>
                  <a:cubicBezTo>
                    <a:pt x="1477518" y="3588114"/>
                    <a:pt x="1464119" y="3535663"/>
                    <a:pt x="1457706" y="3484990"/>
                  </a:cubicBezTo>
                  <a:cubicBezTo>
                    <a:pt x="1450594" y="3422315"/>
                    <a:pt x="1457897" y="3359133"/>
                    <a:pt x="1453515" y="3296331"/>
                  </a:cubicBezTo>
                  <a:cubicBezTo>
                    <a:pt x="1422527" y="3298363"/>
                    <a:pt x="1393381" y="3309857"/>
                    <a:pt x="1364806" y="3321223"/>
                  </a:cubicBezTo>
                  <a:cubicBezTo>
                    <a:pt x="1356550" y="3324970"/>
                    <a:pt x="1343978" y="3329351"/>
                    <a:pt x="1347343" y="3341099"/>
                  </a:cubicBezTo>
                  <a:cubicBezTo>
                    <a:pt x="1351915" y="3377294"/>
                    <a:pt x="1366012" y="3411393"/>
                    <a:pt x="1374076" y="3446953"/>
                  </a:cubicBezTo>
                  <a:cubicBezTo>
                    <a:pt x="1382331" y="3484990"/>
                    <a:pt x="1399603" y="3521883"/>
                    <a:pt x="1396682" y="3561634"/>
                  </a:cubicBezTo>
                  <a:cubicBezTo>
                    <a:pt x="1337310" y="3573191"/>
                    <a:pt x="1277366" y="3581891"/>
                    <a:pt x="1217994" y="3593511"/>
                  </a:cubicBezTo>
                  <a:cubicBezTo>
                    <a:pt x="1196785" y="3596686"/>
                    <a:pt x="1173099" y="3604751"/>
                    <a:pt x="1153414" y="3592114"/>
                  </a:cubicBezTo>
                  <a:cubicBezTo>
                    <a:pt x="1101217" y="3561825"/>
                    <a:pt x="1049147" y="3531218"/>
                    <a:pt x="997331" y="3500357"/>
                  </a:cubicBezTo>
                  <a:cubicBezTo>
                    <a:pt x="959802" y="3479084"/>
                    <a:pt x="915543" y="3478068"/>
                    <a:pt x="874077" y="3470448"/>
                  </a:cubicBezTo>
                  <a:cubicBezTo>
                    <a:pt x="833247" y="3462955"/>
                    <a:pt x="790766" y="3462701"/>
                    <a:pt x="751586" y="3447779"/>
                  </a:cubicBezTo>
                  <a:cubicBezTo>
                    <a:pt x="678180" y="3420283"/>
                    <a:pt x="606171" y="3389422"/>
                    <a:pt x="533019" y="3361355"/>
                  </a:cubicBezTo>
                  <a:cubicBezTo>
                    <a:pt x="463994" y="3339892"/>
                    <a:pt x="392176" y="3329224"/>
                    <a:pt x="322770" y="3309222"/>
                  </a:cubicBezTo>
                  <a:cubicBezTo>
                    <a:pt x="319722" y="3308396"/>
                    <a:pt x="313690" y="3306745"/>
                    <a:pt x="310705" y="3305920"/>
                  </a:cubicBezTo>
                  <a:cubicBezTo>
                    <a:pt x="254127" y="3290680"/>
                    <a:pt x="196024" y="3282869"/>
                    <a:pt x="138557" y="3272265"/>
                  </a:cubicBezTo>
                  <a:cubicBezTo>
                    <a:pt x="92329" y="3264708"/>
                    <a:pt x="46482" y="3254675"/>
                    <a:pt x="0" y="3248960"/>
                  </a:cubicBezTo>
                  <a:cubicBezTo>
                    <a:pt x="22542" y="3132819"/>
                    <a:pt x="45847" y="3016804"/>
                    <a:pt x="68770" y="2900726"/>
                  </a:cubicBezTo>
                  <a:cubicBezTo>
                    <a:pt x="79438" y="2857483"/>
                    <a:pt x="99123" y="2817224"/>
                    <a:pt x="113792" y="2775377"/>
                  </a:cubicBezTo>
                  <a:cubicBezTo>
                    <a:pt x="303657" y="2278744"/>
                    <a:pt x="491490" y="1781348"/>
                    <a:pt x="680847" y="1284524"/>
                  </a:cubicBezTo>
                  <a:cubicBezTo>
                    <a:pt x="772795" y="1093389"/>
                    <a:pt x="866585" y="903143"/>
                    <a:pt x="958977" y="712199"/>
                  </a:cubicBezTo>
                  <a:cubicBezTo>
                    <a:pt x="971232" y="685592"/>
                    <a:pt x="988822" y="661970"/>
                    <a:pt x="1004506" y="637332"/>
                  </a:cubicBezTo>
                  <a:cubicBezTo>
                    <a:pt x="1056386" y="557576"/>
                    <a:pt x="1108075" y="477693"/>
                    <a:pt x="1160272" y="398128"/>
                  </a:cubicBezTo>
                  <a:cubicBezTo>
                    <a:pt x="1231773" y="416606"/>
                    <a:pt x="1304163" y="431148"/>
                    <a:pt x="1375791" y="449055"/>
                  </a:cubicBezTo>
                  <a:cubicBezTo>
                    <a:pt x="1435100" y="466962"/>
                    <a:pt x="1493266" y="488361"/>
                    <a:pt x="1552194" y="507348"/>
                  </a:cubicBezTo>
                  <a:cubicBezTo>
                    <a:pt x="1602930" y="522524"/>
                    <a:pt x="1656524" y="521699"/>
                    <a:pt x="1708594" y="529065"/>
                  </a:cubicBezTo>
                  <a:cubicBezTo>
                    <a:pt x="1765808" y="537320"/>
                    <a:pt x="1826197" y="534907"/>
                    <a:pt x="1879282" y="561069"/>
                  </a:cubicBezTo>
                  <a:cubicBezTo>
                    <a:pt x="1909381" y="575737"/>
                    <a:pt x="1942719" y="584373"/>
                    <a:pt x="1970278" y="603931"/>
                  </a:cubicBezTo>
                  <a:cubicBezTo>
                    <a:pt x="1979867" y="610281"/>
                    <a:pt x="1973199" y="623299"/>
                    <a:pt x="1970723" y="631808"/>
                  </a:cubicBezTo>
                  <a:cubicBezTo>
                    <a:pt x="1956117" y="666098"/>
                    <a:pt x="1935543" y="697467"/>
                    <a:pt x="1922336" y="732455"/>
                  </a:cubicBezTo>
                  <a:cubicBezTo>
                    <a:pt x="1934464" y="738932"/>
                    <a:pt x="1947164" y="744457"/>
                    <a:pt x="1960880" y="746743"/>
                  </a:cubicBezTo>
                  <a:cubicBezTo>
                    <a:pt x="2115947" y="777985"/>
                    <a:pt x="2274570" y="792272"/>
                    <a:pt x="2432685" y="788970"/>
                  </a:cubicBezTo>
                  <a:cubicBezTo>
                    <a:pt x="2500312" y="784843"/>
                    <a:pt x="2567813" y="778874"/>
                    <a:pt x="2635441" y="774937"/>
                  </a:cubicBezTo>
                  <a:cubicBezTo>
                    <a:pt x="2662936" y="775191"/>
                    <a:pt x="2677731" y="749029"/>
                    <a:pt x="2689733" y="728264"/>
                  </a:cubicBezTo>
                  <a:cubicBezTo>
                    <a:pt x="2714117" y="682163"/>
                    <a:pt x="2744851" y="639936"/>
                    <a:pt x="2774315" y="597073"/>
                  </a:cubicBezTo>
                  <a:cubicBezTo>
                    <a:pt x="2831465" y="509443"/>
                    <a:pt x="2908617" y="431783"/>
                    <a:pt x="3006661" y="391524"/>
                  </a:cubicBezTo>
                  <a:cubicBezTo>
                    <a:pt x="3120199" y="344534"/>
                    <a:pt x="3242437" y="324658"/>
                    <a:pt x="3358896" y="286558"/>
                  </a:cubicBezTo>
                  <a:cubicBezTo>
                    <a:pt x="3476942" y="251316"/>
                    <a:pt x="3593783" y="210295"/>
                    <a:pt x="3704018" y="154732"/>
                  </a:cubicBezTo>
                  <a:cubicBezTo>
                    <a:pt x="3797554" y="105710"/>
                    <a:pt x="3891407" y="54656"/>
                    <a:pt x="3993769" y="26208"/>
                  </a:cubicBezTo>
                  <a:cubicBezTo>
                    <a:pt x="4039743" y="12937"/>
                    <a:pt x="4088003" y="14715"/>
                    <a:pt x="4135184" y="9000"/>
                  </a:cubicBezTo>
                  <a:moveTo>
                    <a:pt x="3973386" y="114283"/>
                  </a:moveTo>
                  <a:cubicBezTo>
                    <a:pt x="3862387" y="154097"/>
                    <a:pt x="3762311" y="217915"/>
                    <a:pt x="3654552" y="264968"/>
                  </a:cubicBezTo>
                  <a:cubicBezTo>
                    <a:pt x="3486404" y="335961"/>
                    <a:pt x="3309493" y="382443"/>
                    <a:pt x="3133788" y="430322"/>
                  </a:cubicBezTo>
                  <a:cubicBezTo>
                    <a:pt x="3060510" y="450007"/>
                    <a:pt x="2987485" y="479535"/>
                    <a:pt x="2931033" y="531732"/>
                  </a:cubicBezTo>
                  <a:cubicBezTo>
                    <a:pt x="2776474" y="678671"/>
                    <a:pt x="2713673" y="895396"/>
                    <a:pt x="2559113" y="1042272"/>
                  </a:cubicBezTo>
                  <a:cubicBezTo>
                    <a:pt x="2516061" y="1083674"/>
                    <a:pt x="2463355" y="1112312"/>
                    <a:pt x="2413191" y="1143808"/>
                  </a:cubicBezTo>
                  <a:cubicBezTo>
                    <a:pt x="2357437" y="1178295"/>
                    <a:pt x="2302319" y="1214103"/>
                    <a:pt x="2251266" y="1255314"/>
                  </a:cubicBezTo>
                  <a:cubicBezTo>
                    <a:pt x="2222563" y="1279317"/>
                    <a:pt x="2193925" y="1304844"/>
                    <a:pt x="2174685" y="1337356"/>
                  </a:cubicBezTo>
                  <a:cubicBezTo>
                    <a:pt x="2163064" y="1355581"/>
                    <a:pt x="2165794" y="1377933"/>
                    <a:pt x="2165922" y="1398507"/>
                  </a:cubicBezTo>
                  <a:cubicBezTo>
                    <a:pt x="2167192" y="1430701"/>
                    <a:pt x="2166175" y="1465626"/>
                    <a:pt x="2184463" y="1493820"/>
                  </a:cubicBezTo>
                  <a:cubicBezTo>
                    <a:pt x="2199259" y="1516617"/>
                    <a:pt x="2218880" y="1535667"/>
                    <a:pt x="2237740" y="1555098"/>
                  </a:cubicBezTo>
                  <a:cubicBezTo>
                    <a:pt x="2260791" y="1581133"/>
                    <a:pt x="2296414" y="1588689"/>
                    <a:pt x="2328609" y="1597198"/>
                  </a:cubicBezTo>
                  <a:cubicBezTo>
                    <a:pt x="2361248" y="1603993"/>
                    <a:pt x="2395728" y="1611803"/>
                    <a:pt x="2428875" y="1603929"/>
                  </a:cubicBezTo>
                  <a:cubicBezTo>
                    <a:pt x="2542159" y="1566274"/>
                    <a:pt x="2654110" y="1524110"/>
                    <a:pt x="2762949" y="1474897"/>
                  </a:cubicBezTo>
                  <a:cubicBezTo>
                    <a:pt x="3050540" y="1347008"/>
                    <a:pt x="3306509" y="1156318"/>
                    <a:pt x="3601403" y="1043795"/>
                  </a:cubicBezTo>
                  <a:cubicBezTo>
                    <a:pt x="3684397" y="1011982"/>
                    <a:pt x="3769995" y="986519"/>
                    <a:pt x="3857435" y="969945"/>
                  </a:cubicBezTo>
                  <a:cubicBezTo>
                    <a:pt x="3943477" y="954705"/>
                    <a:pt x="4032377" y="963151"/>
                    <a:pt x="4116515" y="985312"/>
                  </a:cubicBezTo>
                  <a:cubicBezTo>
                    <a:pt x="4250817" y="1021253"/>
                    <a:pt x="4374198" y="1088436"/>
                    <a:pt x="4491546" y="1161652"/>
                  </a:cubicBezTo>
                  <a:cubicBezTo>
                    <a:pt x="4593844" y="1225533"/>
                    <a:pt x="4691253" y="1296780"/>
                    <a:pt x="4792091" y="1363010"/>
                  </a:cubicBezTo>
                  <a:cubicBezTo>
                    <a:pt x="5019040" y="1514521"/>
                    <a:pt x="5246878" y="1664699"/>
                    <a:pt x="5470335" y="1821290"/>
                  </a:cubicBezTo>
                  <a:cubicBezTo>
                    <a:pt x="5649532" y="1947528"/>
                    <a:pt x="5827141" y="2076369"/>
                    <a:pt x="6012688" y="2193336"/>
                  </a:cubicBezTo>
                  <a:cubicBezTo>
                    <a:pt x="6123496" y="2261472"/>
                    <a:pt x="6240399" y="2321352"/>
                    <a:pt x="6340221" y="2405807"/>
                  </a:cubicBezTo>
                  <a:cubicBezTo>
                    <a:pt x="6382893" y="2441240"/>
                    <a:pt x="6419215" y="2483341"/>
                    <a:pt x="6457950" y="2522774"/>
                  </a:cubicBezTo>
                  <a:cubicBezTo>
                    <a:pt x="6543548" y="2612881"/>
                    <a:pt x="6629273" y="2702733"/>
                    <a:pt x="6716268" y="2791570"/>
                  </a:cubicBezTo>
                  <a:cubicBezTo>
                    <a:pt x="6744970" y="2818748"/>
                    <a:pt x="6769862" y="2850498"/>
                    <a:pt x="6801612" y="2874310"/>
                  </a:cubicBezTo>
                  <a:cubicBezTo>
                    <a:pt x="6845745" y="2866436"/>
                    <a:pt x="6874192" y="2826431"/>
                    <a:pt x="6908864" y="2801285"/>
                  </a:cubicBezTo>
                  <a:cubicBezTo>
                    <a:pt x="6962585" y="2762550"/>
                    <a:pt x="7013639" y="2720259"/>
                    <a:pt x="7061962" y="2674984"/>
                  </a:cubicBezTo>
                  <a:cubicBezTo>
                    <a:pt x="7101903" y="2636693"/>
                    <a:pt x="7148004" y="2604245"/>
                    <a:pt x="7180961" y="2559096"/>
                  </a:cubicBezTo>
                  <a:cubicBezTo>
                    <a:pt x="7208393" y="2522139"/>
                    <a:pt x="7243318" y="2491342"/>
                    <a:pt x="7284022" y="2469752"/>
                  </a:cubicBezTo>
                  <a:cubicBezTo>
                    <a:pt x="7287515" y="2457560"/>
                    <a:pt x="7280275" y="2444923"/>
                    <a:pt x="7278814" y="2432801"/>
                  </a:cubicBezTo>
                  <a:cubicBezTo>
                    <a:pt x="7210679" y="2132503"/>
                    <a:pt x="7143178" y="1832085"/>
                    <a:pt x="7075043" y="1531793"/>
                  </a:cubicBezTo>
                  <a:cubicBezTo>
                    <a:pt x="7039039" y="1407143"/>
                    <a:pt x="6994017" y="1285039"/>
                    <a:pt x="6965823" y="1158159"/>
                  </a:cubicBezTo>
                  <a:cubicBezTo>
                    <a:pt x="6947662" y="1072942"/>
                    <a:pt x="6916611" y="991542"/>
                    <a:pt x="6889750" y="908928"/>
                  </a:cubicBezTo>
                  <a:cubicBezTo>
                    <a:pt x="6855904" y="800470"/>
                    <a:pt x="6813360" y="695117"/>
                    <a:pt x="6772720" y="589136"/>
                  </a:cubicBezTo>
                  <a:cubicBezTo>
                    <a:pt x="6758178" y="541955"/>
                    <a:pt x="6749987" y="493124"/>
                    <a:pt x="6737922" y="445308"/>
                  </a:cubicBezTo>
                  <a:cubicBezTo>
                    <a:pt x="6729794" y="414898"/>
                    <a:pt x="6726682" y="382824"/>
                    <a:pt x="6712712" y="354249"/>
                  </a:cubicBezTo>
                  <a:cubicBezTo>
                    <a:pt x="6649911" y="387587"/>
                    <a:pt x="6585395" y="419470"/>
                    <a:pt x="6515227" y="433561"/>
                  </a:cubicBezTo>
                  <a:cubicBezTo>
                    <a:pt x="6368225" y="461628"/>
                    <a:pt x="6216206" y="490844"/>
                    <a:pt x="6066853" y="463152"/>
                  </a:cubicBezTo>
                  <a:cubicBezTo>
                    <a:pt x="5874640" y="415971"/>
                    <a:pt x="5683123" y="365171"/>
                    <a:pt x="5488496" y="328538"/>
                  </a:cubicBezTo>
                  <a:cubicBezTo>
                    <a:pt x="5322316" y="294248"/>
                    <a:pt x="5156772" y="256840"/>
                    <a:pt x="4991290" y="219445"/>
                  </a:cubicBezTo>
                  <a:cubicBezTo>
                    <a:pt x="4839335" y="188076"/>
                    <a:pt x="4682744" y="174608"/>
                    <a:pt x="4536186" y="120506"/>
                  </a:cubicBezTo>
                  <a:cubicBezTo>
                    <a:pt x="4422204" y="78856"/>
                    <a:pt x="4298823" y="68633"/>
                    <a:pt x="4178491" y="79491"/>
                  </a:cubicBezTo>
                  <a:cubicBezTo>
                    <a:pt x="4109530" y="86279"/>
                    <a:pt x="4038981" y="90026"/>
                    <a:pt x="3973386" y="114283"/>
                  </a:cubicBezTo>
                  <a:moveTo>
                    <a:pt x="1855406" y="974517"/>
                  </a:moveTo>
                  <a:cubicBezTo>
                    <a:pt x="1836674" y="1023476"/>
                    <a:pt x="1817624" y="1072307"/>
                    <a:pt x="1798955" y="1121266"/>
                  </a:cubicBezTo>
                  <a:cubicBezTo>
                    <a:pt x="1769936" y="1193783"/>
                    <a:pt x="1747774" y="1268776"/>
                    <a:pt x="1722374" y="1342627"/>
                  </a:cubicBezTo>
                  <a:cubicBezTo>
                    <a:pt x="1705419" y="1395459"/>
                    <a:pt x="1685099" y="1447275"/>
                    <a:pt x="1672717" y="1501440"/>
                  </a:cubicBezTo>
                  <a:cubicBezTo>
                    <a:pt x="1653349" y="1576688"/>
                    <a:pt x="1637093" y="1652824"/>
                    <a:pt x="1611884" y="1726484"/>
                  </a:cubicBezTo>
                  <a:cubicBezTo>
                    <a:pt x="1587754" y="1808399"/>
                    <a:pt x="1557274" y="1888600"/>
                    <a:pt x="1540383" y="1972547"/>
                  </a:cubicBezTo>
                  <a:cubicBezTo>
                    <a:pt x="1474406" y="2264583"/>
                    <a:pt x="1408430" y="2556683"/>
                    <a:pt x="1342390" y="2848720"/>
                  </a:cubicBezTo>
                  <a:cubicBezTo>
                    <a:pt x="1337691" y="2870818"/>
                    <a:pt x="1330769" y="2892662"/>
                    <a:pt x="1329881" y="2915395"/>
                  </a:cubicBezTo>
                  <a:cubicBezTo>
                    <a:pt x="1324991" y="3013185"/>
                    <a:pt x="1320991" y="3110975"/>
                    <a:pt x="1315910" y="3208765"/>
                  </a:cubicBezTo>
                  <a:cubicBezTo>
                    <a:pt x="1314450" y="3223624"/>
                    <a:pt x="1316355" y="3238546"/>
                    <a:pt x="1320610" y="3252961"/>
                  </a:cubicBezTo>
                  <a:cubicBezTo>
                    <a:pt x="1361567" y="3239181"/>
                    <a:pt x="1402080" y="3223878"/>
                    <a:pt x="1442911" y="3209590"/>
                  </a:cubicBezTo>
                  <a:cubicBezTo>
                    <a:pt x="1452181" y="3183111"/>
                    <a:pt x="1465009" y="3157139"/>
                    <a:pt x="1486027" y="3138089"/>
                  </a:cubicBezTo>
                  <a:cubicBezTo>
                    <a:pt x="1497965" y="3128437"/>
                    <a:pt x="1510601" y="3113261"/>
                    <a:pt x="1527492" y="3115737"/>
                  </a:cubicBezTo>
                  <a:cubicBezTo>
                    <a:pt x="1546669" y="3139804"/>
                    <a:pt x="1579181" y="3140820"/>
                    <a:pt x="1605724" y="3152186"/>
                  </a:cubicBezTo>
                  <a:cubicBezTo>
                    <a:pt x="1772856" y="3212638"/>
                    <a:pt x="1913064" y="3325795"/>
                    <a:pt x="2046351" y="3440159"/>
                  </a:cubicBezTo>
                  <a:cubicBezTo>
                    <a:pt x="2064131" y="3415267"/>
                    <a:pt x="2080705" y="3388724"/>
                    <a:pt x="2104644" y="3369102"/>
                  </a:cubicBezTo>
                  <a:cubicBezTo>
                    <a:pt x="2141411" y="3338432"/>
                    <a:pt x="2187766" y="3323382"/>
                    <a:pt x="2231961" y="3306999"/>
                  </a:cubicBezTo>
                  <a:cubicBezTo>
                    <a:pt x="2301367" y="3284266"/>
                    <a:pt x="2376170" y="3268518"/>
                    <a:pt x="2449005" y="3282171"/>
                  </a:cubicBezTo>
                  <a:cubicBezTo>
                    <a:pt x="2530348" y="3298681"/>
                    <a:pt x="2600071" y="3351576"/>
                    <a:pt x="2649918" y="3416410"/>
                  </a:cubicBezTo>
                  <a:cubicBezTo>
                    <a:pt x="2697417" y="3477687"/>
                    <a:pt x="2729230" y="3549188"/>
                    <a:pt x="2755392" y="3621642"/>
                  </a:cubicBezTo>
                  <a:cubicBezTo>
                    <a:pt x="2780093" y="3611355"/>
                    <a:pt x="2804668" y="3600496"/>
                    <a:pt x="2830640" y="3593638"/>
                  </a:cubicBezTo>
                  <a:cubicBezTo>
                    <a:pt x="2876804" y="3580367"/>
                    <a:pt x="2925509" y="3582970"/>
                    <a:pt x="2972880" y="3585447"/>
                  </a:cubicBezTo>
                  <a:cubicBezTo>
                    <a:pt x="3046349" y="3587415"/>
                    <a:pt x="3112262" y="3627674"/>
                    <a:pt x="3166428" y="3674347"/>
                  </a:cubicBezTo>
                  <a:cubicBezTo>
                    <a:pt x="3199955" y="3702223"/>
                    <a:pt x="3217926" y="3742546"/>
                    <a:pt x="3238627" y="3779820"/>
                  </a:cubicBezTo>
                  <a:cubicBezTo>
                    <a:pt x="3252915" y="3806300"/>
                    <a:pt x="3266694" y="3833160"/>
                    <a:pt x="3276917" y="3861545"/>
                  </a:cubicBezTo>
                  <a:cubicBezTo>
                    <a:pt x="3300857" y="3926505"/>
                    <a:pt x="3303968" y="3997689"/>
                    <a:pt x="3294761" y="4065824"/>
                  </a:cubicBezTo>
                  <a:cubicBezTo>
                    <a:pt x="3289110" y="4108052"/>
                    <a:pt x="3270567" y="4146850"/>
                    <a:pt x="3250883" y="4184188"/>
                  </a:cubicBezTo>
                  <a:cubicBezTo>
                    <a:pt x="3278823" y="4186474"/>
                    <a:pt x="3306953" y="4187744"/>
                    <a:pt x="3334639" y="4192570"/>
                  </a:cubicBezTo>
                  <a:cubicBezTo>
                    <a:pt x="3350069" y="4194920"/>
                    <a:pt x="3365691" y="4199873"/>
                    <a:pt x="3381438" y="4195999"/>
                  </a:cubicBezTo>
                  <a:cubicBezTo>
                    <a:pt x="3428302" y="4190856"/>
                    <a:pt x="3475863" y="4194729"/>
                    <a:pt x="3522472" y="4201333"/>
                  </a:cubicBezTo>
                  <a:cubicBezTo>
                    <a:pt x="3543491" y="4211112"/>
                    <a:pt x="3539744" y="4237021"/>
                    <a:pt x="3554540" y="4251689"/>
                  </a:cubicBezTo>
                  <a:cubicBezTo>
                    <a:pt x="3668586" y="4380340"/>
                    <a:pt x="3752533" y="4534581"/>
                    <a:pt x="3880739" y="4650850"/>
                  </a:cubicBezTo>
                  <a:cubicBezTo>
                    <a:pt x="3910711" y="4632372"/>
                    <a:pt x="3948493" y="4619227"/>
                    <a:pt x="3982149" y="4636880"/>
                  </a:cubicBezTo>
                  <a:cubicBezTo>
                    <a:pt x="4035108" y="4664566"/>
                    <a:pt x="4082288" y="4702031"/>
                    <a:pt x="4132834" y="4733845"/>
                  </a:cubicBezTo>
                  <a:cubicBezTo>
                    <a:pt x="4171442" y="4757149"/>
                    <a:pt x="4206050" y="4791375"/>
                    <a:pt x="4252849" y="4796900"/>
                  </a:cubicBezTo>
                  <a:cubicBezTo>
                    <a:pt x="4324477" y="4807124"/>
                    <a:pt x="4400867" y="4799503"/>
                    <a:pt x="4465574" y="4765467"/>
                  </a:cubicBezTo>
                  <a:cubicBezTo>
                    <a:pt x="4492244" y="4751561"/>
                    <a:pt x="4522724" y="4744195"/>
                    <a:pt x="4547299" y="4726733"/>
                  </a:cubicBezTo>
                  <a:cubicBezTo>
                    <a:pt x="4568127" y="4674154"/>
                    <a:pt x="4587748" y="4618338"/>
                    <a:pt x="4586224" y="4561061"/>
                  </a:cubicBezTo>
                  <a:cubicBezTo>
                    <a:pt x="4508246" y="4503974"/>
                    <a:pt x="4435983" y="4439776"/>
                    <a:pt x="4362514" y="4377165"/>
                  </a:cubicBezTo>
                  <a:cubicBezTo>
                    <a:pt x="4273486" y="4302235"/>
                    <a:pt x="4178872" y="4234227"/>
                    <a:pt x="4085273" y="4165202"/>
                  </a:cubicBezTo>
                  <a:cubicBezTo>
                    <a:pt x="4021709" y="4134982"/>
                    <a:pt x="3949129" y="4136563"/>
                    <a:pt x="3880803" y="4125832"/>
                  </a:cubicBezTo>
                  <a:cubicBezTo>
                    <a:pt x="3882517" y="4099924"/>
                    <a:pt x="3887978" y="4074524"/>
                    <a:pt x="3892296" y="4048997"/>
                  </a:cubicBezTo>
                  <a:cubicBezTo>
                    <a:pt x="3972179" y="4060871"/>
                    <a:pt x="4058412" y="4059792"/>
                    <a:pt x="4130104" y="4101511"/>
                  </a:cubicBezTo>
                  <a:cubicBezTo>
                    <a:pt x="4187825" y="4142977"/>
                    <a:pt x="4244467" y="4186030"/>
                    <a:pt x="4301300" y="4228702"/>
                  </a:cubicBezTo>
                  <a:cubicBezTo>
                    <a:pt x="4404042" y="4305029"/>
                    <a:pt x="4496689" y="4393738"/>
                    <a:pt x="4597781" y="4472224"/>
                  </a:cubicBezTo>
                  <a:cubicBezTo>
                    <a:pt x="4622610" y="4490386"/>
                    <a:pt x="4645787" y="4512229"/>
                    <a:pt x="4675505" y="4522389"/>
                  </a:cubicBezTo>
                  <a:cubicBezTo>
                    <a:pt x="4744593" y="4548742"/>
                    <a:pt x="4810379" y="4583286"/>
                    <a:pt x="4879912" y="4608559"/>
                  </a:cubicBezTo>
                  <a:cubicBezTo>
                    <a:pt x="4914519" y="4617131"/>
                    <a:pt x="4949635" y="4623799"/>
                    <a:pt x="4984750" y="4630149"/>
                  </a:cubicBezTo>
                  <a:cubicBezTo>
                    <a:pt x="5047869" y="4639991"/>
                    <a:pt x="5108194" y="4614084"/>
                    <a:pt x="5167566" y="4596938"/>
                  </a:cubicBezTo>
                  <a:cubicBezTo>
                    <a:pt x="5192713" y="4588239"/>
                    <a:pt x="5220399" y="4580810"/>
                    <a:pt x="5239004" y="4560426"/>
                  </a:cubicBezTo>
                  <a:cubicBezTo>
                    <a:pt x="5261483" y="4536233"/>
                    <a:pt x="5287772" y="4513436"/>
                    <a:pt x="5299901" y="4481813"/>
                  </a:cubicBezTo>
                  <a:cubicBezTo>
                    <a:pt x="5312918" y="4441808"/>
                    <a:pt x="5320348" y="4399644"/>
                    <a:pt x="5341811" y="4362877"/>
                  </a:cubicBezTo>
                  <a:cubicBezTo>
                    <a:pt x="5348986" y="4332969"/>
                    <a:pt x="5343208" y="4300901"/>
                    <a:pt x="5339588" y="4270675"/>
                  </a:cubicBezTo>
                  <a:cubicBezTo>
                    <a:pt x="5229225" y="4226670"/>
                    <a:pt x="5131752" y="4155550"/>
                    <a:pt x="5043741" y="4076683"/>
                  </a:cubicBezTo>
                  <a:cubicBezTo>
                    <a:pt x="4952428" y="3994577"/>
                    <a:pt x="4866577" y="3906693"/>
                    <a:pt x="4777550" y="3822175"/>
                  </a:cubicBezTo>
                  <a:cubicBezTo>
                    <a:pt x="4683125" y="3733211"/>
                    <a:pt x="4584891" y="3646343"/>
                    <a:pt x="4471797" y="3581637"/>
                  </a:cubicBezTo>
                  <a:cubicBezTo>
                    <a:pt x="4483608" y="3558459"/>
                    <a:pt x="4496943" y="3536171"/>
                    <a:pt x="4510088" y="3513755"/>
                  </a:cubicBezTo>
                  <a:cubicBezTo>
                    <a:pt x="4698556" y="3622531"/>
                    <a:pt x="4848035" y="3783440"/>
                    <a:pt x="5003610" y="3932728"/>
                  </a:cubicBezTo>
                  <a:cubicBezTo>
                    <a:pt x="5101463" y="4027280"/>
                    <a:pt x="5204142" y="4120688"/>
                    <a:pt x="5327650" y="4180632"/>
                  </a:cubicBezTo>
                  <a:cubicBezTo>
                    <a:pt x="5435410" y="4234290"/>
                    <a:pt x="5557647" y="4256705"/>
                    <a:pt x="5677535" y="4249974"/>
                  </a:cubicBezTo>
                  <a:cubicBezTo>
                    <a:pt x="5692077" y="4247815"/>
                    <a:pt x="5705094" y="4240322"/>
                    <a:pt x="5718175" y="4233909"/>
                  </a:cubicBezTo>
                  <a:cubicBezTo>
                    <a:pt x="5770816" y="4206604"/>
                    <a:pt x="5821109" y="4172377"/>
                    <a:pt x="5859336" y="4126530"/>
                  </a:cubicBezTo>
                  <a:cubicBezTo>
                    <a:pt x="5888291" y="4092621"/>
                    <a:pt x="5902135" y="4049568"/>
                    <a:pt x="5917883" y="4008674"/>
                  </a:cubicBezTo>
                  <a:cubicBezTo>
                    <a:pt x="5947092" y="3929299"/>
                    <a:pt x="5949950" y="3843701"/>
                    <a:pt x="5948934" y="3760135"/>
                  </a:cubicBezTo>
                  <a:cubicBezTo>
                    <a:pt x="5946965" y="3711304"/>
                    <a:pt x="5926900" y="3665457"/>
                    <a:pt x="5903404" y="3623483"/>
                  </a:cubicBezTo>
                  <a:cubicBezTo>
                    <a:pt x="5868226" y="3560428"/>
                    <a:pt x="5820220" y="3505500"/>
                    <a:pt x="5787263" y="3441111"/>
                  </a:cubicBezTo>
                  <a:cubicBezTo>
                    <a:pt x="5780532" y="3427395"/>
                    <a:pt x="5772404" y="3414251"/>
                    <a:pt x="5760085" y="3404916"/>
                  </a:cubicBezTo>
                  <a:cubicBezTo>
                    <a:pt x="5687187" y="3342940"/>
                    <a:pt x="5622163" y="3272455"/>
                    <a:pt x="5553075" y="3206479"/>
                  </a:cubicBezTo>
                  <a:cubicBezTo>
                    <a:pt x="5523294" y="3202669"/>
                    <a:pt x="5497894" y="3185968"/>
                    <a:pt x="5471795" y="3172570"/>
                  </a:cubicBezTo>
                  <a:cubicBezTo>
                    <a:pt x="5394579" y="3131295"/>
                    <a:pt x="5322761" y="3081003"/>
                    <a:pt x="5250625" y="3031663"/>
                  </a:cubicBezTo>
                  <a:cubicBezTo>
                    <a:pt x="5223447" y="3020233"/>
                    <a:pt x="5205222" y="2996357"/>
                    <a:pt x="5180521" y="2981181"/>
                  </a:cubicBezTo>
                  <a:cubicBezTo>
                    <a:pt x="5152073" y="2960416"/>
                    <a:pt x="5121847" y="2942192"/>
                    <a:pt x="5094414" y="2920221"/>
                  </a:cubicBezTo>
                  <a:cubicBezTo>
                    <a:pt x="5083429" y="2895900"/>
                    <a:pt x="5114417" y="2871834"/>
                    <a:pt x="5137785" y="2879708"/>
                  </a:cubicBezTo>
                  <a:cubicBezTo>
                    <a:pt x="5149152" y="2860213"/>
                    <a:pt x="5160836" y="2840909"/>
                    <a:pt x="5171059" y="2820780"/>
                  </a:cubicBezTo>
                  <a:cubicBezTo>
                    <a:pt x="5202619" y="2833289"/>
                    <a:pt x="5230432" y="2853546"/>
                    <a:pt x="5260403" y="2869421"/>
                  </a:cubicBezTo>
                  <a:cubicBezTo>
                    <a:pt x="5385879" y="2941239"/>
                    <a:pt x="5510784" y="3014582"/>
                    <a:pt x="5628958" y="3098084"/>
                  </a:cubicBezTo>
                  <a:cubicBezTo>
                    <a:pt x="5816790" y="3227624"/>
                    <a:pt x="5972810" y="3401043"/>
                    <a:pt x="6175121" y="3509882"/>
                  </a:cubicBezTo>
                  <a:cubicBezTo>
                    <a:pt x="6291961" y="3566651"/>
                    <a:pt x="6415977" y="3608180"/>
                    <a:pt x="6542278" y="3638152"/>
                  </a:cubicBezTo>
                  <a:cubicBezTo>
                    <a:pt x="6567741" y="3646661"/>
                    <a:pt x="6591554" y="3629452"/>
                    <a:pt x="6611049" y="3615108"/>
                  </a:cubicBezTo>
                  <a:cubicBezTo>
                    <a:pt x="6663627" y="3573452"/>
                    <a:pt x="6704902" y="3518518"/>
                    <a:pt x="6734429" y="3458574"/>
                  </a:cubicBezTo>
                  <a:cubicBezTo>
                    <a:pt x="6763385" y="3404472"/>
                    <a:pt x="6789166" y="3346439"/>
                    <a:pt x="6790373" y="3284019"/>
                  </a:cubicBezTo>
                  <a:cubicBezTo>
                    <a:pt x="6791071" y="3221211"/>
                    <a:pt x="6790944" y="3157146"/>
                    <a:pt x="6773736" y="3096243"/>
                  </a:cubicBezTo>
                  <a:cubicBezTo>
                    <a:pt x="6733794" y="2979790"/>
                    <a:pt x="6681978" y="2862880"/>
                    <a:pt x="6592190" y="2775949"/>
                  </a:cubicBezTo>
                  <a:cubicBezTo>
                    <a:pt x="6519989" y="2704327"/>
                    <a:pt x="6455665" y="2624311"/>
                    <a:pt x="6375337" y="2561325"/>
                  </a:cubicBezTo>
                  <a:cubicBezTo>
                    <a:pt x="6280849" y="2484293"/>
                    <a:pt x="6180646" y="2414577"/>
                    <a:pt x="6076569" y="2351458"/>
                  </a:cubicBezTo>
                  <a:cubicBezTo>
                    <a:pt x="5948427" y="2271060"/>
                    <a:pt x="5822760" y="2186923"/>
                    <a:pt x="5697855" y="2101706"/>
                  </a:cubicBezTo>
                  <a:cubicBezTo>
                    <a:pt x="5509515" y="1974134"/>
                    <a:pt x="5324475" y="1841229"/>
                    <a:pt x="5128451" y="1725405"/>
                  </a:cubicBezTo>
                  <a:cubicBezTo>
                    <a:pt x="4894707" y="1586219"/>
                    <a:pt x="4654042" y="1456997"/>
                    <a:pt x="4435602" y="1293922"/>
                  </a:cubicBezTo>
                  <a:cubicBezTo>
                    <a:pt x="4308856" y="1199822"/>
                    <a:pt x="4162044" y="1138347"/>
                    <a:pt x="4013644" y="1087293"/>
                  </a:cubicBezTo>
                  <a:cubicBezTo>
                    <a:pt x="3938651" y="1056686"/>
                    <a:pt x="3856609" y="1073641"/>
                    <a:pt x="3778313" y="1073387"/>
                  </a:cubicBezTo>
                  <a:cubicBezTo>
                    <a:pt x="3745484" y="1072053"/>
                    <a:pt x="3715449" y="1087293"/>
                    <a:pt x="3684715" y="1096190"/>
                  </a:cubicBezTo>
                  <a:cubicBezTo>
                    <a:pt x="3403410" y="1192830"/>
                    <a:pt x="3159188" y="1367328"/>
                    <a:pt x="2894457" y="1498653"/>
                  </a:cubicBezTo>
                  <a:cubicBezTo>
                    <a:pt x="2754757" y="1568757"/>
                    <a:pt x="2608834" y="1625526"/>
                    <a:pt x="2460879" y="1675430"/>
                  </a:cubicBezTo>
                  <a:cubicBezTo>
                    <a:pt x="2412683" y="1694036"/>
                    <a:pt x="2360105" y="1682923"/>
                    <a:pt x="2311273" y="1672954"/>
                  </a:cubicBezTo>
                  <a:cubicBezTo>
                    <a:pt x="2267839" y="1661784"/>
                    <a:pt x="2221103" y="1649846"/>
                    <a:pt x="2188909" y="1616566"/>
                  </a:cubicBezTo>
                  <a:cubicBezTo>
                    <a:pt x="2160397" y="1587870"/>
                    <a:pt x="2130997" y="1558914"/>
                    <a:pt x="2111311" y="1523164"/>
                  </a:cubicBezTo>
                  <a:cubicBezTo>
                    <a:pt x="2086038" y="1475158"/>
                    <a:pt x="2088832" y="1419151"/>
                    <a:pt x="2088198" y="1366566"/>
                  </a:cubicBezTo>
                  <a:cubicBezTo>
                    <a:pt x="2088070" y="1308337"/>
                    <a:pt x="2129473" y="1261855"/>
                    <a:pt x="2169097" y="1223888"/>
                  </a:cubicBezTo>
                  <a:cubicBezTo>
                    <a:pt x="2231580" y="1166040"/>
                    <a:pt x="2303907" y="1120320"/>
                    <a:pt x="2375853" y="1075292"/>
                  </a:cubicBezTo>
                  <a:cubicBezTo>
                    <a:pt x="2419541" y="1047542"/>
                    <a:pt x="2466023" y="1023158"/>
                    <a:pt x="2503805" y="987090"/>
                  </a:cubicBezTo>
                  <a:cubicBezTo>
                    <a:pt x="2545143" y="947911"/>
                    <a:pt x="2581592" y="903143"/>
                    <a:pt x="2610739" y="854121"/>
                  </a:cubicBezTo>
                  <a:cubicBezTo>
                    <a:pt x="2458974" y="869495"/>
                    <a:pt x="2305622" y="871584"/>
                    <a:pt x="2153856" y="854693"/>
                  </a:cubicBezTo>
                  <a:cubicBezTo>
                    <a:pt x="2067687" y="845047"/>
                    <a:pt x="1980629" y="835712"/>
                    <a:pt x="1897443" y="809931"/>
                  </a:cubicBezTo>
                  <a:cubicBezTo>
                    <a:pt x="1878203" y="863202"/>
                    <a:pt x="1872869" y="920675"/>
                    <a:pt x="1855406" y="974517"/>
                  </a:cubicBezTo>
                  <a:moveTo>
                    <a:pt x="1541272" y="3507158"/>
                  </a:moveTo>
                  <a:cubicBezTo>
                    <a:pt x="1548257" y="3535853"/>
                    <a:pt x="1556385" y="3571159"/>
                    <a:pt x="1586103" y="3584564"/>
                  </a:cubicBezTo>
                  <a:cubicBezTo>
                    <a:pt x="1661605" y="3619102"/>
                    <a:pt x="1739138" y="3653525"/>
                    <a:pt x="1822323" y="3663622"/>
                  </a:cubicBezTo>
                  <a:cubicBezTo>
                    <a:pt x="1896555" y="3672194"/>
                    <a:pt x="1962912" y="3631230"/>
                    <a:pt x="2031111" y="3609005"/>
                  </a:cubicBezTo>
                  <a:cubicBezTo>
                    <a:pt x="2030095" y="3719686"/>
                    <a:pt x="2038667" y="3830493"/>
                    <a:pt x="2057336" y="3939523"/>
                  </a:cubicBezTo>
                  <a:cubicBezTo>
                    <a:pt x="2061591" y="3967914"/>
                    <a:pt x="2079307" y="3992615"/>
                    <a:pt x="2104580" y="4006134"/>
                  </a:cubicBezTo>
                  <a:cubicBezTo>
                    <a:pt x="2156460" y="4035662"/>
                    <a:pt x="2205609" y="4071793"/>
                    <a:pt x="2263140" y="4089954"/>
                  </a:cubicBezTo>
                  <a:cubicBezTo>
                    <a:pt x="2303780" y="4103416"/>
                    <a:pt x="2346135" y="4110852"/>
                    <a:pt x="2388235" y="4118663"/>
                  </a:cubicBezTo>
                  <a:cubicBezTo>
                    <a:pt x="2404999" y="4123171"/>
                    <a:pt x="2420874" y="4114027"/>
                    <a:pt x="2435035" y="4106210"/>
                  </a:cubicBezTo>
                  <a:cubicBezTo>
                    <a:pt x="2487867" y="4073895"/>
                    <a:pt x="2530792" y="4025064"/>
                    <a:pt x="2588324" y="4000991"/>
                  </a:cubicBezTo>
                  <a:cubicBezTo>
                    <a:pt x="2590736" y="4039351"/>
                    <a:pt x="2595880" y="4077572"/>
                    <a:pt x="2595562" y="4116116"/>
                  </a:cubicBezTo>
                  <a:cubicBezTo>
                    <a:pt x="2596960" y="4160820"/>
                    <a:pt x="2593530" y="4209144"/>
                    <a:pt x="2616899" y="4249339"/>
                  </a:cubicBezTo>
                  <a:cubicBezTo>
                    <a:pt x="2641981" y="4292774"/>
                    <a:pt x="2677668" y="4328587"/>
                    <a:pt x="2706815" y="4369100"/>
                  </a:cubicBezTo>
                  <a:cubicBezTo>
                    <a:pt x="2721102" y="4390119"/>
                    <a:pt x="2745486" y="4400215"/>
                    <a:pt x="2768155" y="4409550"/>
                  </a:cubicBezTo>
                  <a:cubicBezTo>
                    <a:pt x="2843657" y="4438633"/>
                    <a:pt x="2924111" y="4450190"/>
                    <a:pt x="3002661" y="4467843"/>
                  </a:cubicBezTo>
                  <a:cubicBezTo>
                    <a:pt x="3057525" y="4482765"/>
                    <a:pt x="3105722" y="4514579"/>
                    <a:pt x="3152585" y="4545694"/>
                  </a:cubicBezTo>
                  <a:cubicBezTo>
                    <a:pt x="3194177" y="4575222"/>
                    <a:pt x="3235388" y="4606273"/>
                    <a:pt x="3269424" y="4644500"/>
                  </a:cubicBezTo>
                  <a:cubicBezTo>
                    <a:pt x="3302699" y="4681711"/>
                    <a:pt x="3318764" y="4732892"/>
                    <a:pt x="3358705" y="4764134"/>
                  </a:cubicBezTo>
                  <a:cubicBezTo>
                    <a:pt x="3386328" y="4770484"/>
                    <a:pt x="3415093" y="4771373"/>
                    <a:pt x="3443161" y="4775881"/>
                  </a:cubicBezTo>
                  <a:cubicBezTo>
                    <a:pt x="3570478" y="4796710"/>
                    <a:pt x="3697732" y="4749847"/>
                    <a:pt x="3807778" y="4689458"/>
                  </a:cubicBezTo>
                  <a:cubicBezTo>
                    <a:pt x="3715449" y="4600431"/>
                    <a:pt x="3644583" y="4492735"/>
                    <a:pt x="3567430" y="4391072"/>
                  </a:cubicBezTo>
                  <a:cubicBezTo>
                    <a:pt x="3555302" y="4375895"/>
                    <a:pt x="3545396" y="4356845"/>
                    <a:pt x="3525330" y="4351384"/>
                  </a:cubicBezTo>
                  <a:cubicBezTo>
                    <a:pt x="3461449" y="4315125"/>
                    <a:pt x="3394774" y="4280137"/>
                    <a:pt x="3321241" y="4268897"/>
                  </a:cubicBezTo>
                  <a:cubicBezTo>
                    <a:pt x="3251708" y="4258801"/>
                    <a:pt x="3181160" y="4261468"/>
                    <a:pt x="3111119" y="4260896"/>
                  </a:cubicBezTo>
                  <a:cubicBezTo>
                    <a:pt x="3137027" y="4215430"/>
                    <a:pt x="3167443" y="4172695"/>
                    <a:pt x="3192590" y="4126791"/>
                  </a:cubicBezTo>
                  <a:cubicBezTo>
                    <a:pt x="3221165" y="4077642"/>
                    <a:pt x="3224593" y="4018904"/>
                    <a:pt x="3220212" y="3963532"/>
                  </a:cubicBezTo>
                  <a:cubicBezTo>
                    <a:pt x="3216910" y="3909494"/>
                    <a:pt x="3193923" y="3859519"/>
                    <a:pt x="3167888" y="3813037"/>
                  </a:cubicBezTo>
                  <a:cubicBezTo>
                    <a:pt x="3151759" y="3785288"/>
                    <a:pt x="3140011" y="3753665"/>
                    <a:pt x="3114738" y="3732583"/>
                  </a:cubicBezTo>
                  <a:cubicBezTo>
                    <a:pt x="3083369" y="3704642"/>
                    <a:pt x="3046857" y="3681719"/>
                    <a:pt x="3006852" y="3668638"/>
                  </a:cubicBezTo>
                  <a:cubicBezTo>
                    <a:pt x="2970403" y="3660764"/>
                    <a:pt x="2932684" y="3660256"/>
                    <a:pt x="2895536" y="3661272"/>
                  </a:cubicBezTo>
                  <a:cubicBezTo>
                    <a:pt x="2826639" y="3665400"/>
                    <a:pt x="2767774" y="3705151"/>
                    <a:pt x="2706243" y="3732138"/>
                  </a:cubicBezTo>
                  <a:cubicBezTo>
                    <a:pt x="2682177" y="3642222"/>
                    <a:pt x="2651824" y="3551989"/>
                    <a:pt x="2596960" y="3475725"/>
                  </a:cubicBezTo>
                  <a:cubicBezTo>
                    <a:pt x="2557081" y="3419782"/>
                    <a:pt x="2500249" y="3371458"/>
                    <a:pt x="2431352" y="3357933"/>
                  </a:cubicBezTo>
                  <a:cubicBezTo>
                    <a:pt x="2360295" y="3347646"/>
                    <a:pt x="2289175" y="3367775"/>
                    <a:pt x="2223389" y="3393048"/>
                  </a:cubicBezTo>
                  <a:cubicBezTo>
                    <a:pt x="2192084" y="3405494"/>
                    <a:pt x="2158619" y="3418702"/>
                    <a:pt x="2137600" y="3446452"/>
                  </a:cubicBezTo>
                  <a:cubicBezTo>
                    <a:pt x="2110930" y="3481504"/>
                    <a:pt x="2090992" y="3521001"/>
                    <a:pt x="2069274" y="3559101"/>
                  </a:cubicBezTo>
                  <a:cubicBezTo>
                    <a:pt x="2040699" y="3541829"/>
                    <a:pt x="2018220" y="3516429"/>
                    <a:pt x="1991931" y="3496109"/>
                  </a:cubicBezTo>
                  <a:cubicBezTo>
                    <a:pt x="1855661" y="3379459"/>
                    <a:pt x="1711071" y="3262619"/>
                    <a:pt x="1536065" y="3210994"/>
                  </a:cubicBezTo>
                  <a:cubicBezTo>
                    <a:pt x="1533335" y="3309546"/>
                    <a:pt x="1523174" y="3409431"/>
                    <a:pt x="1541272" y="3507158"/>
                  </a:cubicBezTo>
                  <a:close/>
                </a:path>
              </a:pathLst>
            </a:custGeom>
            <a:solidFill>
              <a:srgbClr val="FFFFFF"/>
            </a:solidFill>
            <a:ln w="596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图形 74">
              <a:extLst>
                <a:ext uri="{FF2B5EF4-FFF2-40B4-BE49-F238E27FC236}">
                  <a16:creationId xmlns:a16="http://schemas.microsoft.com/office/drawing/2014/main" id="{97F2307D-AC59-2D4D-CFF7-6504A4D99D1C}"/>
                </a:ext>
              </a:extLst>
            </p:cNvPr>
            <p:cNvGrpSpPr/>
            <p:nvPr/>
          </p:nvGrpSpPr>
          <p:grpSpPr>
            <a:xfrm>
              <a:off x="3513476" y="3938297"/>
              <a:ext cx="5220560" cy="445597"/>
              <a:chOff x="1151234" y="5359527"/>
              <a:chExt cx="9995762" cy="853180"/>
            </a:xfrm>
            <a:solidFill>
              <a:srgbClr val="666666"/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EF6E907-337A-A66A-1704-2D5434CFFBA3}"/>
                  </a:ext>
                </a:extLst>
              </p:cNvPr>
              <p:cNvSpPr/>
              <p:nvPr/>
            </p:nvSpPr>
            <p:spPr>
              <a:xfrm>
                <a:off x="9928753" y="5359527"/>
                <a:ext cx="714510" cy="853180"/>
              </a:xfrm>
              <a:custGeom>
                <a:avLst/>
                <a:gdLst>
                  <a:gd name="connsiteX0" fmla="*/ 282047 w 714510"/>
                  <a:gd name="connsiteY0" fmla="*/ 38481 h 853180"/>
                  <a:gd name="connsiteX1" fmla="*/ 504106 w 714510"/>
                  <a:gd name="connsiteY1" fmla="*/ 0 h 853180"/>
                  <a:gd name="connsiteX2" fmla="*/ 572941 w 714510"/>
                  <a:gd name="connsiteY2" fmla="*/ 203898 h 853180"/>
                  <a:gd name="connsiteX3" fmla="*/ 635615 w 714510"/>
                  <a:gd name="connsiteY3" fmla="*/ 421132 h 853180"/>
                  <a:gd name="connsiteX4" fmla="*/ 675556 w 714510"/>
                  <a:gd name="connsiteY4" fmla="*/ 577786 h 853180"/>
                  <a:gd name="connsiteX5" fmla="*/ 714101 w 714510"/>
                  <a:gd name="connsiteY5" fmla="*/ 825055 h 853180"/>
                  <a:gd name="connsiteX6" fmla="*/ 696194 w 714510"/>
                  <a:gd name="connsiteY6" fmla="*/ 840486 h 853180"/>
                  <a:gd name="connsiteX7" fmla="*/ 548365 w 714510"/>
                  <a:gd name="connsiteY7" fmla="*/ 845185 h 853180"/>
                  <a:gd name="connsiteX8" fmla="*/ 336974 w 714510"/>
                  <a:gd name="connsiteY8" fmla="*/ 725805 h 853180"/>
                  <a:gd name="connsiteX9" fmla="*/ 140505 w 714510"/>
                  <a:gd name="connsiteY9" fmla="*/ 421005 h 853180"/>
                  <a:gd name="connsiteX10" fmla="*/ 57066 w 714510"/>
                  <a:gd name="connsiteY10" fmla="*/ 249745 h 853180"/>
                  <a:gd name="connsiteX11" fmla="*/ 1885 w 714510"/>
                  <a:gd name="connsiteY11" fmla="*/ 138747 h 853180"/>
                  <a:gd name="connsiteX12" fmla="*/ 13378 w 714510"/>
                  <a:gd name="connsiteY12" fmla="*/ 100076 h 853180"/>
                  <a:gd name="connsiteX13" fmla="*/ 282047 w 714510"/>
                  <a:gd name="connsiteY13" fmla="*/ 38481 h 85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4510" h="853180">
                    <a:moveTo>
                      <a:pt x="282047" y="38481"/>
                    </a:moveTo>
                    <a:cubicBezTo>
                      <a:pt x="356024" y="25527"/>
                      <a:pt x="429939" y="12001"/>
                      <a:pt x="504106" y="0"/>
                    </a:cubicBezTo>
                    <a:cubicBezTo>
                      <a:pt x="527220" y="67882"/>
                      <a:pt x="550716" y="135699"/>
                      <a:pt x="572941" y="203898"/>
                    </a:cubicBezTo>
                    <a:cubicBezTo>
                      <a:pt x="594086" y="276225"/>
                      <a:pt x="614660" y="348742"/>
                      <a:pt x="635615" y="421132"/>
                    </a:cubicBezTo>
                    <a:cubicBezTo>
                      <a:pt x="650283" y="472948"/>
                      <a:pt x="668762" y="524002"/>
                      <a:pt x="675556" y="577786"/>
                    </a:cubicBezTo>
                    <a:cubicBezTo>
                      <a:pt x="687494" y="660336"/>
                      <a:pt x="702989" y="742442"/>
                      <a:pt x="714101" y="825055"/>
                    </a:cubicBezTo>
                    <a:cubicBezTo>
                      <a:pt x="717085" y="835914"/>
                      <a:pt x="702989" y="837565"/>
                      <a:pt x="696194" y="840486"/>
                    </a:cubicBezTo>
                    <a:cubicBezTo>
                      <a:pt x="648378" y="854392"/>
                      <a:pt x="596816" y="858202"/>
                      <a:pt x="548365" y="845185"/>
                    </a:cubicBezTo>
                    <a:cubicBezTo>
                      <a:pt x="469435" y="824039"/>
                      <a:pt x="393870" y="785304"/>
                      <a:pt x="336974" y="725805"/>
                    </a:cubicBezTo>
                    <a:cubicBezTo>
                      <a:pt x="252266" y="638111"/>
                      <a:pt x="194480" y="529209"/>
                      <a:pt x="140505" y="421005"/>
                    </a:cubicBezTo>
                    <a:cubicBezTo>
                      <a:pt x="112311" y="364109"/>
                      <a:pt x="90214" y="304101"/>
                      <a:pt x="57066" y="249745"/>
                    </a:cubicBezTo>
                    <a:cubicBezTo>
                      <a:pt x="37064" y="213677"/>
                      <a:pt x="13696" y="178626"/>
                      <a:pt x="1885" y="138747"/>
                    </a:cubicBezTo>
                    <a:cubicBezTo>
                      <a:pt x="-4529" y="124396"/>
                      <a:pt x="6965" y="111887"/>
                      <a:pt x="13378" y="100076"/>
                    </a:cubicBezTo>
                    <a:cubicBezTo>
                      <a:pt x="103167" y="80708"/>
                      <a:pt x="192131" y="57404"/>
                      <a:pt x="282047" y="38481"/>
                    </a:cubicBezTo>
                    <a:close/>
                  </a:path>
                </a:pathLst>
              </a:custGeom>
              <a:solidFill>
                <a:srgbClr val="666666"/>
              </a:solidFill>
              <a:ln w="596" cap="flat">
                <a:solidFill>
                  <a:srgbClr val="66666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79B0311-0902-A658-7286-D1F99D89E335}"/>
                  </a:ext>
                </a:extLst>
              </p:cNvPr>
              <p:cNvSpPr/>
              <p:nvPr/>
            </p:nvSpPr>
            <p:spPr>
              <a:xfrm>
                <a:off x="10884939" y="5487584"/>
                <a:ext cx="262057" cy="262241"/>
              </a:xfrm>
              <a:custGeom>
                <a:avLst/>
                <a:gdLst>
                  <a:gd name="connsiteX0" fmla="*/ 109451 w 262057"/>
                  <a:gd name="connsiteY0" fmla="*/ 2435 h 262241"/>
                  <a:gd name="connsiteX1" fmla="*/ 260009 w 262057"/>
                  <a:gd name="connsiteY1" fmla="*/ 151279 h 262241"/>
                  <a:gd name="connsiteX2" fmla="*/ 101641 w 262057"/>
                  <a:gd name="connsiteY2" fmla="*/ 258531 h 262241"/>
                  <a:gd name="connsiteX3" fmla="*/ 1818 w 262057"/>
                  <a:gd name="connsiteY3" fmla="*/ 149882 h 262241"/>
                  <a:gd name="connsiteX4" fmla="*/ 109451 w 262057"/>
                  <a:gd name="connsiteY4" fmla="*/ 2435 h 262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057" h="262241">
                    <a:moveTo>
                      <a:pt x="109451" y="2435"/>
                    </a:moveTo>
                    <a:cubicBezTo>
                      <a:pt x="192954" y="-15408"/>
                      <a:pt x="276266" y="67904"/>
                      <a:pt x="260009" y="151279"/>
                    </a:cubicBezTo>
                    <a:cubicBezTo>
                      <a:pt x="251817" y="224177"/>
                      <a:pt x="171998" y="277009"/>
                      <a:pt x="101641" y="258531"/>
                    </a:cubicBezTo>
                    <a:cubicBezTo>
                      <a:pt x="51730" y="245005"/>
                      <a:pt x="7597" y="202650"/>
                      <a:pt x="1818" y="149882"/>
                    </a:cubicBezTo>
                    <a:cubicBezTo>
                      <a:pt x="-10628" y="82636"/>
                      <a:pt x="42522" y="12405"/>
                      <a:pt x="109451" y="2435"/>
                    </a:cubicBezTo>
                    <a:close/>
                  </a:path>
                </a:pathLst>
              </a:custGeom>
              <a:solidFill>
                <a:srgbClr val="666666"/>
              </a:solidFill>
              <a:ln w="596" cap="flat">
                <a:solidFill>
                  <a:srgbClr val="66666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F64F02F-9DF9-3BA5-3ACC-354DE1E50343}"/>
                  </a:ext>
                </a:extLst>
              </p:cNvPr>
              <p:cNvSpPr/>
              <p:nvPr/>
            </p:nvSpPr>
            <p:spPr>
              <a:xfrm>
                <a:off x="1151234" y="5943374"/>
                <a:ext cx="258820" cy="259817"/>
              </a:xfrm>
              <a:custGeom>
                <a:avLst/>
                <a:gdLst>
                  <a:gd name="connsiteX0" fmla="*/ 89873 w 258820"/>
                  <a:gd name="connsiteY0" fmla="*/ 4290 h 259817"/>
                  <a:gd name="connsiteX1" fmla="*/ 206459 w 258820"/>
                  <a:gd name="connsiteY1" fmla="*/ 26769 h 259817"/>
                  <a:gd name="connsiteX2" fmla="*/ 240749 w 258820"/>
                  <a:gd name="connsiteY2" fmla="*/ 198791 h 259817"/>
                  <a:gd name="connsiteX3" fmla="*/ 83079 w 258820"/>
                  <a:gd name="connsiteY3" fmla="*/ 251749 h 259817"/>
                  <a:gd name="connsiteX4" fmla="*/ 8593 w 258820"/>
                  <a:gd name="connsiteY4" fmla="*/ 180375 h 259817"/>
                  <a:gd name="connsiteX5" fmla="*/ 9927 w 258820"/>
                  <a:gd name="connsiteY5" fmla="*/ 74458 h 259817"/>
                  <a:gd name="connsiteX6" fmla="*/ 89873 w 258820"/>
                  <a:gd name="connsiteY6" fmla="*/ 4290 h 25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8820" h="259817">
                    <a:moveTo>
                      <a:pt x="89873" y="4290"/>
                    </a:moveTo>
                    <a:cubicBezTo>
                      <a:pt x="129433" y="-3394"/>
                      <a:pt x="175725" y="-3394"/>
                      <a:pt x="206459" y="26769"/>
                    </a:cubicBezTo>
                    <a:cubicBezTo>
                      <a:pt x="262593" y="62266"/>
                      <a:pt x="272880" y="143927"/>
                      <a:pt x="240749" y="198791"/>
                    </a:cubicBezTo>
                    <a:cubicBezTo>
                      <a:pt x="209063" y="250225"/>
                      <a:pt x="139403" y="273340"/>
                      <a:pt x="83079" y="251749"/>
                    </a:cubicBezTo>
                    <a:cubicBezTo>
                      <a:pt x="49043" y="240764"/>
                      <a:pt x="22436" y="212760"/>
                      <a:pt x="8593" y="180375"/>
                    </a:cubicBezTo>
                    <a:cubicBezTo>
                      <a:pt x="-6393" y="146721"/>
                      <a:pt x="973" y="108557"/>
                      <a:pt x="9927" y="74458"/>
                    </a:cubicBezTo>
                    <a:cubicBezTo>
                      <a:pt x="26754" y="42898"/>
                      <a:pt x="55138" y="15022"/>
                      <a:pt x="89873" y="4290"/>
                    </a:cubicBezTo>
                    <a:close/>
                  </a:path>
                </a:pathLst>
              </a:custGeom>
              <a:solidFill>
                <a:srgbClr val="666666"/>
              </a:solidFill>
              <a:ln w="596" cap="flat">
                <a:solidFill>
                  <a:srgbClr val="66666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74">
              <a:extLst>
                <a:ext uri="{FF2B5EF4-FFF2-40B4-BE49-F238E27FC236}">
                  <a16:creationId xmlns:a16="http://schemas.microsoft.com/office/drawing/2014/main" id="{F5402E45-1773-1511-35BA-F9874144E56A}"/>
                </a:ext>
              </a:extLst>
            </p:cNvPr>
            <p:cNvGrpSpPr/>
            <p:nvPr/>
          </p:nvGrpSpPr>
          <p:grpSpPr>
            <a:xfrm>
              <a:off x="3505404" y="3998238"/>
              <a:ext cx="5235526" cy="388145"/>
              <a:chOff x="1135777" y="5474295"/>
              <a:chExt cx="10024418" cy="743178"/>
            </a:xfrm>
            <a:solidFill>
              <a:srgbClr val="717171"/>
            </a:solidFill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094875A-E26D-016F-0279-96953BF9DD29}"/>
                  </a:ext>
                </a:extLst>
              </p:cNvPr>
              <p:cNvSpPr/>
              <p:nvPr/>
            </p:nvSpPr>
            <p:spPr>
              <a:xfrm>
                <a:off x="10870775" y="5474295"/>
                <a:ext cx="289420" cy="288556"/>
              </a:xfrm>
              <a:custGeom>
                <a:avLst/>
                <a:gdLst>
                  <a:gd name="connsiteX0" fmla="*/ 122980 w 289420"/>
                  <a:gd name="connsiteY0" fmla="*/ 2008 h 288556"/>
                  <a:gd name="connsiteX1" fmla="*/ 288524 w 289420"/>
                  <a:gd name="connsiteY1" fmla="*/ 132818 h 288556"/>
                  <a:gd name="connsiteX2" fmla="*/ 146284 w 289420"/>
                  <a:gd name="connsiteY2" fmla="*/ 288393 h 288556"/>
                  <a:gd name="connsiteX3" fmla="*/ 297 w 289420"/>
                  <a:gd name="connsiteY3" fmla="*/ 152249 h 288556"/>
                  <a:gd name="connsiteX4" fmla="*/ 122980 w 289420"/>
                  <a:gd name="connsiteY4" fmla="*/ 2008 h 288556"/>
                  <a:gd name="connsiteX5" fmla="*/ 123170 w 289420"/>
                  <a:gd name="connsiteY5" fmla="*/ 15724 h 288556"/>
                  <a:gd name="connsiteX6" fmla="*/ 15538 w 289420"/>
                  <a:gd name="connsiteY6" fmla="*/ 163171 h 288556"/>
                  <a:gd name="connsiteX7" fmla="*/ 115359 w 289420"/>
                  <a:gd name="connsiteY7" fmla="*/ 271820 h 288556"/>
                  <a:gd name="connsiteX8" fmla="*/ 273729 w 289420"/>
                  <a:gd name="connsiteY8" fmla="*/ 164568 h 288556"/>
                  <a:gd name="connsiteX9" fmla="*/ 123170 w 289420"/>
                  <a:gd name="connsiteY9" fmla="*/ 15724 h 28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9420" h="288556">
                    <a:moveTo>
                      <a:pt x="122980" y="2008"/>
                    </a:moveTo>
                    <a:cubicBezTo>
                      <a:pt x="202291" y="-12280"/>
                      <a:pt x="285413" y="51601"/>
                      <a:pt x="288524" y="132818"/>
                    </a:cubicBezTo>
                    <a:cubicBezTo>
                      <a:pt x="298240" y="213082"/>
                      <a:pt x="227501" y="291822"/>
                      <a:pt x="146284" y="288393"/>
                    </a:cubicBezTo>
                    <a:cubicBezTo>
                      <a:pt x="70973" y="292266"/>
                      <a:pt x="2774" y="226861"/>
                      <a:pt x="297" y="152249"/>
                    </a:cubicBezTo>
                    <a:cubicBezTo>
                      <a:pt x="-4592" y="80558"/>
                      <a:pt x="51415" y="11025"/>
                      <a:pt x="122980" y="2008"/>
                    </a:cubicBezTo>
                    <a:moveTo>
                      <a:pt x="123170" y="15724"/>
                    </a:moveTo>
                    <a:cubicBezTo>
                      <a:pt x="56241" y="25693"/>
                      <a:pt x="3092" y="95924"/>
                      <a:pt x="15538" y="163171"/>
                    </a:cubicBezTo>
                    <a:cubicBezTo>
                      <a:pt x="21316" y="215939"/>
                      <a:pt x="65449" y="258294"/>
                      <a:pt x="115359" y="271820"/>
                    </a:cubicBezTo>
                    <a:cubicBezTo>
                      <a:pt x="185718" y="290298"/>
                      <a:pt x="265537" y="237466"/>
                      <a:pt x="273729" y="164568"/>
                    </a:cubicBezTo>
                    <a:cubicBezTo>
                      <a:pt x="289984" y="81192"/>
                      <a:pt x="206672" y="-2120"/>
                      <a:pt x="123170" y="15724"/>
                    </a:cubicBezTo>
                    <a:close/>
                  </a:path>
                </a:pathLst>
              </a:custGeom>
              <a:solidFill>
                <a:srgbClr val="717171"/>
              </a:solidFill>
              <a:ln w="596" cap="flat">
                <a:solidFill>
                  <a:srgbClr val="71717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725240F-B18F-729E-E985-98760800C263}"/>
                  </a:ext>
                </a:extLst>
              </p:cNvPr>
              <p:cNvSpPr/>
              <p:nvPr/>
            </p:nvSpPr>
            <p:spPr>
              <a:xfrm>
                <a:off x="1135777" y="5928232"/>
                <a:ext cx="289352" cy="289242"/>
              </a:xfrm>
              <a:custGeom>
                <a:avLst/>
                <a:gdLst>
                  <a:gd name="connsiteX0" fmla="*/ 110664 w 289352"/>
                  <a:gd name="connsiteY0" fmla="*/ 4573 h 289242"/>
                  <a:gd name="connsiteX1" fmla="*/ 288718 w 289352"/>
                  <a:gd name="connsiteY1" fmla="*/ 135954 h 289242"/>
                  <a:gd name="connsiteX2" fmla="*/ 147113 w 289352"/>
                  <a:gd name="connsiteY2" fmla="*/ 289053 h 289242"/>
                  <a:gd name="connsiteX3" fmla="*/ 174 w 289352"/>
                  <a:gd name="connsiteY3" fmla="*/ 148909 h 289242"/>
                  <a:gd name="connsiteX4" fmla="*/ 110664 w 289352"/>
                  <a:gd name="connsiteY4" fmla="*/ 4573 h 289242"/>
                  <a:gd name="connsiteX5" fmla="*/ 105330 w 289352"/>
                  <a:gd name="connsiteY5" fmla="*/ 19432 h 289242"/>
                  <a:gd name="connsiteX6" fmla="*/ 25384 w 289352"/>
                  <a:gd name="connsiteY6" fmla="*/ 89600 h 289242"/>
                  <a:gd name="connsiteX7" fmla="*/ 24050 w 289352"/>
                  <a:gd name="connsiteY7" fmla="*/ 195517 h 289242"/>
                  <a:gd name="connsiteX8" fmla="*/ 98536 w 289352"/>
                  <a:gd name="connsiteY8" fmla="*/ 266891 h 289242"/>
                  <a:gd name="connsiteX9" fmla="*/ 256206 w 289352"/>
                  <a:gd name="connsiteY9" fmla="*/ 213933 h 289242"/>
                  <a:gd name="connsiteX10" fmla="*/ 221916 w 289352"/>
                  <a:gd name="connsiteY10" fmla="*/ 41911 h 289242"/>
                  <a:gd name="connsiteX11" fmla="*/ 105330 w 289352"/>
                  <a:gd name="connsiteY11" fmla="*/ 19432 h 2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9352" h="289242">
                    <a:moveTo>
                      <a:pt x="110664" y="4573"/>
                    </a:moveTo>
                    <a:cubicBezTo>
                      <a:pt x="194230" y="-18541"/>
                      <a:pt x="286623" y="49150"/>
                      <a:pt x="288718" y="135954"/>
                    </a:cubicBezTo>
                    <a:cubicBezTo>
                      <a:pt x="296783" y="215329"/>
                      <a:pt x="226679" y="290577"/>
                      <a:pt x="147113" y="289053"/>
                    </a:cubicBezTo>
                    <a:cubicBezTo>
                      <a:pt x="70596" y="293308"/>
                      <a:pt x="47" y="225299"/>
                      <a:pt x="174" y="148909"/>
                    </a:cubicBezTo>
                    <a:cubicBezTo>
                      <a:pt x="-3318" y="82297"/>
                      <a:pt x="46085" y="19305"/>
                      <a:pt x="110664" y="4573"/>
                    </a:cubicBezTo>
                    <a:moveTo>
                      <a:pt x="105330" y="19432"/>
                    </a:moveTo>
                    <a:cubicBezTo>
                      <a:pt x="70596" y="30164"/>
                      <a:pt x="42211" y="58040"/>
                      <a:pt x="25384" y="89600"/>
                    </a:cubicBezTo>
                    <a:cubicBezTo>
                      <a:pt x="16430" y="123699"/>
                      <a:pt x="9064" y="161863"/>
                      <a:pt x="24050" y="195517"/>
                    </a:cubicBezTo>
                    <a:cubicBezTo>
                      <a:pt x="37893" y="227902"/>
                      <a:pt x="64500" y="255906"/>
                      <a:pt x="98536" y="266891"/>
                    </a:cubicBezTo>
                    <a:cubicBezTo>
                      <a:pt x="154860" y="288482"/>
                      <a:pt x="224520" y="265367"/>
                      <a:pt x="256206" y="213933"/>
                    </a:cubicBezTo>
                    <a:cubicBezTo>
                      <a:pt x="288337" y="159069"/>
                      <a:pt x="278050" y="77408"/>
                      <a:pt x="221916" y="41911"/>
                    </a:cubicBezTo>
                    <a:cubicBezTo>
                      <a:pt x="191182" y="11748"/>
                      <a:pt x="144891" y="11748"/>
                      <a:pt x="105330" y="19432"/>
                    </a:cubicBezTo>
                    <a:close/>
                  </a:path>
                </a:pathLst>
              </a:custGeom>
              <a:solidFill>
                <a:srgbClr val="717171"/>
              </a:solidFill>
              <a:ln w="596" cap="flat">
                <a:solidFill>
                  <a:srgbClr val="71717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B0495F2-BA27-2A07-B921-27D39C3A1AAB}"/>
                </a:ext>
              </a:extLst>
            </p:cNvPr>
            <p:cNvSpPr/>
            <p:nvPr/>
          </p:nvSpPr>
          <p:spPr>
            <a:xfrm>
              <a:off x="3770314" y="4138644"/>
              <a:ext cx="255732" cy="430277"/>
            </a:xfrm>
            <a:custGeom>
              <a:avLst/>
              <a:gdLst>
                <a:gd name="connsiteX0" fmla="*/ 178943 w 489648"/>
                <a:gd name="connsiteY0" fmla="*/ 0 h 823848"/>
                <a:gd name="connsiteX1" fmla="*/ 317500 w 489648"/>
                <a:gd name="connsiteY1" fmla="*/ 23304 h 823848"/>
                <a:gd name="connsiteX2" fmla="*/ 489649 w 489648"/>
                <a:gd name="connsiteY2" fmla="*/ 56960 h 823848"/>
                <a:gd name="connsiteX3" fmla="*/ 397066 w 489648"/>
                <a:gd name="connsiteY3" fmla="*/ 296609 h 823848"/>
                <a:gd name="connsiteX4" fmla="*/ 259017 w 489648"/>
                <a:gd name="connsiteY4" fmla="*/ 534353 h 823848"/>
                <a:gd name="connsiteX5" fmla="*/ 187452 w 489648"/>
                <a:gd name="connsiteY5" fmla="*/ 640144 h 823848"/>
                <a:gd name="connsiteX6" fmla="*/ 69787 w 489648"/>
                <a:gd name="connsiteY6" fmla="*/ 757555 h 823848"/>
                <a:gd name="connsiteX7" fmla="*/ 0 w 489648"/>
                <a:gd name="connsiteY7" fmla="*/ 823849 h 823848"/>
                <a:gd name="connsiteX8" fmla="*/ 35941 w 489648"/>
                <a:gd name="connsiteY8" fmla="*/ 698373 h 823848"/>
                <a:gd name="connsiteX9" fmla="*/ 103188 w 489648"/>
                <a:gd name="connsiteY9" fmla="*/ 378397 h 823848"/>
                <a:gd name="connsiteX10" fmla="*/ 178943 w 489648"/>
                <a:gd name="connsiteY10" fmla="*/ 0 h 82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9648" h="823848">
                  <a:moveTo>
                    <a:pt x="178943" y="0"/>
                  </a:moveTo>
                  <a:cubicBezTo>
                    <a:pt x="225425" y="5715"/>
                    <a:pt x="271272" y="15748"/>
                    <a:pt x="317500" y="23304"/>
                  </a:cubicBezTo>
                  <a:cubicBezTo>
                    <a:pt x="374968" y="33909"/>
                    <a:pt x="433070" y="41720"/>
                    <a:pt x="489649" y="56960"/>
                  </a:cubicBezTo>
                  <a:cubicBezTo>
                    <a:pt x="459740" y="137160"/>
                    <a:pt x="443167" y="223329"/>
                    <a:pt x="397066" y="296609"/>
                  </a:cubicBezTo>
                  <a:cubicBezTo>
                    <a:pt x="354838" y="378016"/>
                    <a:pt x="307912" y="456755"/>
                    <a:pt x="259017" y="534353"/>
                  </a:cubicBezTo>
                  <a:cubicBezTo>
                    <a:pt x="235649" y="569849"/>
                    <a:pt x="217932" y="609727"/>
                    <a:pt x="187452" y="640144"/>
                  </a:cubicBezTo>
                  <a:cubicBezTo>
                    <a:pt x="148209" y="679260"/>
                    <a:pt x="109157" y="718566"/>
                    <a:pt x="69787" y="757555"/>
                  </a:cubicBezTo>
                  <a:cubicBezTo>
                    <a:pt x="46927" y="780098"/>
                    <a:pt x="25654" y="804354"/>
                    <a:pt x="0" y="823849"/>
                  </a:cubicBezTo>
                  <a:cubicBezTo>
                    <a:pt x="7811" y="780860"/>
                    <a:pt x="25908" y="740728"/>
                    <a:pt x="35941" y="698373"/>
                  </a:cubicBezTo>
                  <a:cubicBezTo>
                    <a:pt x="65913" y="593280"/>
                    <a:pt x="75121" y="483870"/>
                    <a:pt x="103188" y="378397"/>
                  </a:cubicBezTo>
                  <a:cubicBezTo>
                    <a:pt x="129349" y="252413"/>
                    <a:pt x="153480" y="126111"/>
                    <a:pt x="178943" y="0"/>
                  </a:cubicBezTo>
                  <a:close/>
                </a:path>
              </a:pathLst>
            </a:custGeom>
            <a:solidFill>
              <a:srgbClr val="4D4D4D"/>
            </a:solidFill>
            <a:ln w="596" cap="flat">
              <a:solidFill>
                <a:srgbClr val="4D4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A7C7976-BFE2-D3A0-6AF1-7F57407F458C}"/>
              </a:ext>
            </a:extLst>
          </p:cNvPr>
          <p:cNvGrpSpPr/>
          <p:nvPr/>
        </p:nvGrpSpPr>
        <p:grpSpPr>
          <a:xfrm>
            <a:off x="2326111" y="1163509"/>
            <a:ext cx="7602642" cy="926213"/>
            <a:chOff x="-1348101" y="1866230"/>
            <a:chExt cx="7602642" cy="9262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A881810-568E-45C4-E41B-410F0850BC26}"/>
                </a:ext>
              </a:extLst>
            </p:cNvPr>
            <p:cNvSpPr txBox="1"/>
            <p:nvPr/>
          </p:nvSpPr>
          <p:spPr>
            <a:xfrm>
              <a:off x="-1348101" y="2216003"/>
              <a:ext cx="7602642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AA7D099-FDA1-81BA-1A4E-4FB0A57FF12F}"/>
                </a:ext>
              </a:extLst>
            </p:cNvPr>
            <p:cNvSpPr txBox="1"/>
            <p:nvPr/>
          </p:nvSpPr>
          <p:spPr>
            <a:xfrm>
              <a:off x="776426" y="1866230"/>
              <a:ext cx="3290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352ADF5-F807-B656-C6B2-72E6F60EAA7A}"/>
              </a:ext>
            </a:extLst>
          </p:cNvPr>
          <p:cNvGrpSpPr/>
          <p:nvPr/>
        </p:nvGrpSpPr>
        <p:grpSpPr>
          <a:xfrm>
            <a:off x="713658" y="4956801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784752A-2F28-56F1-5D38-02A8427051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568108A-3211-AD79-932D-D897BCAAFCB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F1B2171-7194-E7C0-2595-47E709D41995}"/>
              </a:ext>
            </a:extLst>
          </p:cNvPr>
          <p:cNvGrpSpPr/>
          <p:nvPr/>
        </p:nvGrpSpPr>
        <p:grpSpPr>
          <a:xfrm>
            <a:off x="8349517" y="4787161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00FD0F8-4044-6594-2C8E-97ECA357B9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EBA830D-440C-EDEC-8C1B-47ED5563565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572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9A847-8762-8CA5-F4E7-BDB413B19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D:\51PPT模板网\51pptmoban.com\图片.jpg">
            <a:extLst>
              <a:ext uri="{FF2B5EF4-FFF2-40B4-BE49-F238E27FC236}">
                <a16:creationId xmlns:a16="http://schemas.microsoft.com/office/drawing/2014/main" id="{49542A9A-6B27-2724-D54E-9D14DB7F8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344" b="93698" l="10000" r="90000">
                        <a14:foregroundMark x1="25260" y1="9115" x2="33490" y2="7344"/>
                        <a14:foregroundMark x1="33490" y1="7344" x2="40573" y2="9896"/>
                        <a14:foregroundMark x1="64688" y1="90469" x2="77552" y2="91615"/>
                        <a14:foregroundMark x1="77552" y1="91615" x2="66146" y2="89271"/>
                        <a14:foregroundMark x1="66146" y1="89271" x2="65833" y2="89531"/>
                        <a14:foregroundMark x1="20729" y1="91615" x2="29792" y2="95521"/>
                        <a14:foregroundMark x1="29792" y1="95521" x2="41615" y2="93698"/>
                        <a14:foregroundMark x1="41615" y1="93698" x2="32917" y2="88854"/>
                        <a14:foregroundMark x1="32917" y1="88854" x2="30990" y2="8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95" y="726225"/>
            <a:ext cx="5852160" cy="5852160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A4BAC3B6-6836-A882-FB09-A0623D422170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肢体语言的表达</a:t>
            </a:r>
          </a:p>
        </p:txBody>
      </p:sp>
      <p:sp>
        <p:nvSpPr>
          <p:cNvPr id="4" name="Oval 145">
            <a:extLst>
              <a:ext uri="{FF2B5EF4-FFF2-40B4-BE49-F238E27FC236}">
                <a16:creationId xmlns:a16="http://schemas.microsoft.com/office/drawing/2014/main" id="{B1EA2B07-D444-740D-B7DC-79265E226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556067"/>
            <a:ext cx="690235" cy="692584"/>
          </a:xfrm>
          <a:prstGeom prst="ellipse">
            <a:avLst/>
          </a:prstGeom>
          <a:solidFill>
            <a:srgbClr val="F16D2A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Group 146">
            <a:extLst>
              <a:ext uri="{FF2B5EF4-FFF2-40B4-BE49-F238E27FC236}">
                <a16:creationId xmlns:a16="http://schemas.microsoft.com/office/drawing/2014/main" id="{412B83C3-CB15-AEC1-D6A6-CE6F1F8887BE}"/>
              </a:ext>
            </a:extLst>
          </p:cNvPr>
          <p:cNvGrpSpPr/>
          <p:nvPr/>
        </p:nvGrpSpPr>
        <p:grpSpPr bwMode="auto">
          <a:xfrm>
            <a:off x="6262690" y="2739190"/>
            <a:ext cx="352161" cy="342770"/>
            <a:chOff x="0" y="0"/>
            <a:chExt cx="150" cy="146"/>
          </a:xfrm>
          <a:solidFill>
            <a:schemeClr val="bg1"/>
          </a:solidFill>
        </p:grpSpPr>
        <p:sp>
          <p:nvSpPr>
            <p:cNvPr id="6" name="Freeform 147">
              <a:extLst>
                <a:ext uri="{FF2B5EF4-FFF2-40B4-BE49-F238E27FC236}">
                  <a16:creationId xmlns:a16="http://schemas.microsoft.com/office/drawing/2014/main" id="{F818D128-02CE-E375-CC06-E73736045F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48">
              <a:extLst>
                <a:ext uri="{FF2B5EF4-FFF2-40B4-BE49-F238E27FC236}">
                  <a16:creationId xmlns:a16="http://schemas.microsoft.com/office/drawing/2014/main" id="{6BFB1FE8-A1CB-8BCC-56F1-D18C880E0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Oval 150">
            <a:extLst>
              <a:ext uri="{FF2B5EF4-FFF2-40B4-BE49-F238E27FC236}">
                <a16:creationId xmlns:a16="http://schemas.microsoft.com/office/drawing/2014/main" id="{5940098E-9F56-B187-10BD-822C56F04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484470"/>
            <a:ext cx="690235" cy="694931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51" descr="D:\51PPT模板网\51pptmoban.com\图片.jpg">
            <a:extLst>
              <a:ext uri="{FF2B5EF4-FFF2-40B4-BE49-F238E27FC236}">
                <a16:creationId xmlns:a16="http://schemas.microsoft.com/office/drawing/2014/main" id="{AE35DA0E-9B5D-EE5A-EEF3-7483B440546E}"/>
              </a:ext>
            </a:extLst>
          </p:cNvPr>
          <p:cNvSpPr/>
          <p:nvPr/>
        </p:nvSpPr>
        <p:spPr bwMode="auto">
          <a:xfrm>
            <a:off x="6326078" y="1691071"/>
            <a:ext cx="230078" cy="27938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162">
            <a:extLst>
              <a:ext uri="{FF2B5EF4-FFF2-40B4-BE49-F238E27FC236}">
                <a16:creationId xmlns:a16="http://schemas.microsoft.com/office/drawing/2014/main" id="{E3B141A6-89D8-35ED-FB7D-2AE460C32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652305"/>
            <a:ext cx="690235" cy="692584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63" descr="D:\51PPT模板网\51pptmoban.com\图片.jpg">
            <a:extLst>
              <a:ext uri="{FF2B5EF4-FFF2-40B4-BE49-F238E27FC236}">
                <a16:creationId xmlns:a16="http://schemas.microsoft.com/office/drawing/2014/main" id="{581CB401-38B7-EC5F-9BE4-181BEE06D827}"/>
              </a:ext>
            </a:extLst>
          </p:cNvPr>
          <p:cNvSpPr>
            <a:spLocks noEditPoints="1"/>
          </p:cNvSpPr>
          <p:nvPr/>
        </p:nvSpPr>
        <p:spPr bwMode="auto">
          <a:xfrm>
            <a:off x="6269732" y="3849515"/>
            <a:ext cx="340423" cy="349814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58C943A-A962-FEE0-E747-735A0FCD65C1}"/>
              </a:ext>
            </a:extLst>
          </p:cNvPr>
          <p:cNvGrpSpPr/>
          <p:nvPr/>
        </p:nvGrpSpPr>
        <p:grpSpPr>
          <a:xfrm>
            <a:off x="6840233" y="1387465"/>
            <a:ext cx="3880291" cy="814752"/>
            <a:chOff x="-236459" y="1862260"/>
            <a:chExt cx="2623785" cy="55092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E2EC46-2F70-B62B-C57B-6A5CEE198148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95F79F1-50E3-D736-9A46-B995788DA42F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F09BFF4-4EC5-BAD5-97AB-353A3C0E6EBA}"/>
              </a:ext>
            </a:extLst>
          </p:cNvPr>
          <p:cNvGrpSpPr/>
          <p:nvPr/>
        </p:nvGrpSpPr>
        <p:grpSpPr>
          <a:xfrm>
            <a:off x="6840233" y="2508593"/>
            <a:ext cx="3880291" cy="814752"/>
            <a:chOff x="-236459" y="1862260"/>
            <a:chExt cx="2623785" cy="55092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81D0632-8EAE-10CF-9A95-90599A6D0B2D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F4E9EAB-F1BF-13B7-C8C0-9DC33B039DF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D90968E-3B1D-973E-84E6-150F7C0F1F88}"/>
              </a:ext>
            </a:extLst>
          </p:cNvPr>
          <p:cNvGrpSpPr/>
          <p:nvPr/>
        </p:nvGrpSpPr>
        <p:grpSpPr>
          <a:xfrm>
            <a:off x="6840233" y="3564266"/>
            <a:ext cx="3880291" cy="814752"/>
            <a:chOff x="-236459" y="1862260"/>
            <a:chExt cx="2623785" cy="55092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6FED891-2EC4-B122-2206-969A64A2C4FA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755A671-615F-15A8-76B8-2908E6025DE0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688A9CF-DB60-431C-BB8F-B494457ADD51}"/>
              </a:ext>
            </a:extLst>
          </p:cNvPr>
          <p:cNvGrpSpPr/>
          <p:nvPr/>
        </p:nvGrpSpPr>
        <p:grpSpPr>
          <a:xfrm>
            <a:off x="6096000" y="4663004"/>
            <a:ext cx="4624524" cy="814752"/>
            <a:chOff x="6096000" y="4872352"/>
            <a:chExt cx="4624524" cy="814752"/>
          </a:xfrm>
        </p:grpSpPr>
        <p:sp>
          <p:nvSpPr>
            <p:cNvPr id="10" name="Oval 159">
              <a:extLst>
                <a:ext uri="{FF2B5EF4-FFF2-40B4-BE49-F238E27FC236}">
                  <a16:creationId xmlns:a16="http://schemas.microsoft.com/office/drawing/2014/main" id="{53FEB02F-2C0E-AF38-DEE9-6D1093A90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4968069"/>
              <a:ext cx="690235" cy="692584"/>
            </a:xfrm>
            <a:prstGeom prst="ellipse">
              <a:avLst/>
            </a:prstGeom>
            <a:solidFill>
              <a:srgbClr val="F16D2A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60">
              <a:extLst>
                <a:ext uri="{FF2B5EF4-FFF2-40B4-BE49-F238E27FC236}">
                  <a16:creationId xmlns:a16="http://schemas.microsoft.com/office/drawing/2014/main" id="{B18F68F2-3048-7204-A692-D319EAD07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773" y="5155888"/>
              <a:ext cx="225383" cy="321641"/>
            </a:xfrm>
            <a:custGeom>
              <a:avLst/>
              <a:gdLst>
                <a:gd name="T0" fmla="*/ 6 w 55"/>
                <a:gd name="T1" fmla="*/ 68 h 78"/>
                <a:gd name="T2" fmla="*/ 3 w 55"/>
                <a:gd name="T3" fmla="*/ 51 h 78"/>
                <a:gd name="T4" fmla="*/ 0 w 55"/>
                <a:gd name="T5" fmla="*/ 44 h 78"/>
                <a:gd name="T6" fmla="*/ 5 w 55"/>
                <a:gd name="T7" fmla="*/ 36 h 78"/>
                <a:gd name="T8" fmla="*/ 21 w 55"/>
                <a:gd name="T9" fmla="*/ 16 h 78"/>
                <a:gd name="T10" fmla="*/ 17 w 55"/>
                <a:gd name="T11" fmla="*/ 8 h 78"/>
                <a:gd name="T12" fmla="*/ 15 w 55"/>
                <a:gd name="T13" fmla="*/ 8 h 78"/>
                <a:gd name="T14" fmla="*/ 15 w 55"/>
                <a:gd name="T15" fmla="*/ 5 h 78"/>
                <a:gd name="T16" fmla="*/ 26 w 55"/>
                <a:gd name="T17" fmla="*/ 1 h 78"/>
                <a:gd name="T18" fmla="*/ 28 w 55"/>
                <a:gd name="T19" fmla="*/ 1 h 78"/>
                <a:gd name="T20" fmla="*/ 29 w 55"/>
                <a:gd name="T21" fmla="*/ 4 h 78"/>
                <a:gd name="T22" fmla="*/ 28 w 55"/>
                <a:gd name="T23" fmla="*/ 5 h 78"/>
                <a:gd name="T24" fmla="*/ 41 w 55"/>
                <a:gd name="T25" fmla="*/ 42 h 78"/>
                <a:gd name="T26" fmla="*/ 41 w 55"/>
                <a:gd name="T27" fmla="*/ 43 h 78"/>
                <a:gd name="T28" fmla="*/ 40 w 55"/>
                <a:gd name="T29" fmla="*/ 47 h 78"/>
                <a:gd name="T30" fmla="*/ 35 w 55"/>
                <a:gd name="T31" fmla="*/ 46 h 78"/>
                <a:gd name="T32" fmla="*/ 33 w 55"/>
                <a:gd name="T33" fmla="*/ 45 h 78"/>
                <a:gd name="T34" fmla="*/ 32 w 55"/>
                <a:gd name="T35" fmla="*/ 45 h 78"/>
                <a:gd name="T36" fmla="*/ 23 w 55"/>
                <a:gd name="T37" fmla="*/ 27 h 78"/>
                <a:gd name="T38" fmla="*/ 14 w 55"/>
                <a:gd name="T39" fmla="*/ 41 h 78"/>
                <a:gd name="T40" fmla="*/ 13 w 55"/>
                <a:gd name="T41" fmla="*/ 49 h 78"/>
                <a:gd name="T42" fmla="*/ 23 w 55"/>
                <a:gd name="T43" fmla="*/ 68 h 78"/>
                <a:gd name="T44" fmla="*/ 50 w 55"/>
                <a:gd name="T45" fmla="*/ 68 h 78"/>
                <a:gd name="T46" fmla="*/ 54 w 55"/>
                <a:gd name="T47" fmla="*/ 74 h 78"/>
                <a:gd name="T48" fmla="*/ 6 w 55"/>
                <a:gd name="T49" fmla="*/ 78 h 78"/>
                <a:gd name="T50" fmla="*/ 3 w 55"/>
                <a:gd name="T51" fmla="*/ 72 h 78"/>
                <a:gd name="T52" fmla="*/ 7 w 55"/>
                <a:gd name="T53" fmla="*/ 41 h 78"/>
                <a:gd name="T54" fmla="*/ 7 w 55"/>
                <a:gd name="T55" fmla="*/ 48 h 78"/>
                <a:gd name="T56" fmla="*/ 7 w 55"/>
                <a:gd name="T57" fmla="*/ 41 h 78"/>
                <a:gd name="T58" fmla="*/ 51 w 55"/>
                <a:gd name="T59" fmla="*/ 45 h 78"/>
                <a:gd name="T60" fmla="*/ 54 w 55"/>
                <a:gd name="T61" fmla="*/ 48 h 78"/>
                <a:gd name="T62" fmla="*/ 31 w 55"/>
                <a:gd name="T63" fmla="*/ 59 h 78"/>
                <a:gd name="T64" fmla="*/ 27 w 55"/>
                <a:gd name="T65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78">
                  <a:moveTo>
                    <a:pt x="6" y="68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8" y="68"/>
                    <a:pt x="8" y="67"/>
                    <a:pt x="8" y="66"/>
                  </a:cubicBezTo>
                  <a:cubicBezTo>
                    <a:pt x="5" y="61"/>
                    <a:pt x="3" y="56"/>
                    <a:pt x="3" y="51"/>
                  </a:cubicBezTo>
                  <a:cubicBezTo>
                    <a:pt x="3" y="51"/>
                    <a:pt x="2" y="50"/>
                    <a:pt x="2" y="49"/>
                  </a:cubicBezTo>
                  <a:cubicBezTo>
                    <a:pt x="0" y="48"/>
                    <a:pt x="0" y="46"/>
                    <a:pt x="0" y="44"/>
                  </a:cubicBezTo>
                  <a:cubicBezTo>
                    <a:pt x="0" y="41"/>
                    <a:pt x="1" y="39"/>
                    <a:pt x="3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7" y="28"/>
                    <a:pt x="13" y="22"/>
                    <a:pt x="20" y="18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5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5"/>
                    <a:pt x="28" y="5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5"/>
                    <a:pt x="41" y="46"/>
                    <a:pt x="40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5" y="47"/>
                    <a:pt x="35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2" y="45"/>
                    <a:pt x="32" y="4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7"/>
                    <a:pt x="24" y="27"/>
                    <a:pt x="23" y="27"/>
                  </a:cubicBezTo>
                  <a:cubicBezTo>
                    <a:pt x="19" y="30"/>
                    <a:pt x="16" y="34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cubicBezTo>
                    <a:pt x="15" y="42"/>
                    <a:pt x="15" y="43"/>
                    <a:pt x="15" y="44"/>
                  </a:cubicBezTo>
                  <a:cubicBezTo>
                    <a:pt x="15" y="46"/>
                    <a:pt x="14" y="48"/>
                    <a:pt x="13" y="49"/>
                  </a:cubicBezTo>
                  <a:cubicBezTo>
                    <a:pt x="13" y="50"/>
                    <a:pt x="12" y="51"/>
                    <a:pt x="13" y="52"/>
                  </a:cubicBezTo>
                  <a:cubicBezTo>
                    <a:pt x="14" y="58"/>
                    <a:pt x="17" y="64"/>
                    <a:pt x="23" y="68"/>
                  </a:cubicBezTo>
                  <a:cubicBezTo>
                    <a:pt x="24" y="68"/>
                    <a:pt x="24" y="68"/>
                    <a:pt x="25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2" y="68"/>
                    <a:pt x="54" y="70"/>
                    <a:pt x="54" y="72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4" y="76"/>
                    <a:pt x="52" y="78"/>
                    <a:pt x="50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0"/>
                    <a:pt x="4" y="68"/>
                    <a:pt x="6" y="68"/>
                  </a:cubicBezTo>
                  <a:close/>
                  <a:moveTo>
                    <a:pt x="7" y="41"/>
                  </a:moveTo>
                  <a:cubicBezTo>
                    <a:pt x="9" y="41"/>
                    <a:pt x="11" y="42"/>
                    <a:pt x="11" y="44"/>
                  </a:cubicBezTo>
                  <a:cubicBezTo>
                    <a:pt x="11" y="46"/>
                    <a:pt x="9" y="48"/>
                    <a:pt x="7" y="48"/>
                  </a:cubicBezTo>
                  <a:cubicBezTo>
                    <a:pt x="5" y="48"/>
                    <a:pt x="4" y="46"/>
                    <a:pt x="4" y="44"/>
                  </a:cubicBezTo>
                  <a:cubicBezTo>
                    <a:pt x="4" y="42"/>
                    <a:pt x="5" y="41"/>
                    <a:pt x="7" y="41"/>
                  </a:cubicBezTo>
                  <a:close/>
                  <a:moveTo>
                    <a:pt x="28" y="54"/>
                  </a:moveTo>
                  <a:cubicBezTo>
                    <a:pt x="51" y="45"/>
                    <a:pt x="51" y="45"/>
                    <a:pt x="51" y="45"/>
                  </a:cubicBezTo>
                  <a:cubicBezTo>
                    <a:pt x="52" y="45"/>
                    <a:pt x="53" y="45"/>
                    <a:pt x="54" y="4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9"/>
                    <a:pt x="54" y="50"/>
                    <a:pt x="53" y="50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0" y="60"/>
                    <a:pt x="28" y="59"/>
                    <a:pt x="28" y="58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6"/>
                    <a:pt x="27" y="55"/>
                    <a:pt x="28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F549BAB-E35B-72F6-A97A-61E3BC253AB5}"/>
                </a:ext>
              </a:extLst>
            </p:cNvPr>
            <p:cNvGrpSpPr/>
            <p:nvPr/>
          </p:nvGrpSpPr>
          <p:grpSpPr>
            <a:xfrm>
              <a:off x="6840233" y="4872352"/>
              <a:ext cx="3880291" cy="814752"/>
              <a:chOff x="-236459" y="1862260"/>
              <a:chExt cx="2623785" cy="550921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3E1239B-4A7B-2DE2-4255-2DF87B9BF25C}"/>
                  </a:ext>
                </a:extLst>
              </p:cNvPr>
              <p:cNvSpPr txBox="1"/>
              <p:nvPr/>
            </p:nvSpPr>
            <p:spPr>
              <a:xfrm>
                <a:off x="-232229" y="2053146"/>
                <a:ext cx="2619555" cy="3600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rgbClr val="D2DED8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EB285B8-64FA-9A02-9218-456B7326F110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228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279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72D79-5F22-F64C-90CB-F850337B9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43AA10F5-AB81-6F18-50D2-D64E1BA4C368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肢体语言的表达</a:t>
            </a:r>
          </a:p>
        </p:txBody>
      </p:sp>
      <p:cxnSp>
        <p:nvCxnSpPr>
          <p:cNvPr id="4" name="直接连接符 28"/>
          <p:cNvCxnSpPr>
            <a:cxnSpLocks noChangeShapeType="1"/>
            <a:stCxn id="11" idx="1"/>
            <a:endCxn id="10" idx="5"/>
          </p:cNvCxnSpPr>
          <p:nvPr/>
        </p:nvCxnSpPr>
        <p:spPr bwMode="auto">
          <a:xfrm flipH="1" flipV="1">
            <a:off x="6467092" y="2729344"/>
            <a:ext cx="1102457" cy="1045633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29"/>
          <p:cNvCxnSpPr>
            <a:cxnSpLocks noChangeShapeType="1"/>
            <a:stCxn id="8" idx="5"/>
            <a:endCxn id="9" idx="1"/>
          </p:cNvCxnSpPr>
          <p:nvPr/>
        </p:nvCxnSpPr>
        <p:spPr bwMode="auto">
          <a:xfrm>
            <a:off x="2730339" y="2722952"/>
            <a:ext cx="908800" cy="1081859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30"/>
          <p:cNvCxnSpPr>
            <a:cxnSpLocks noChangeShapeType="1"/>
            <a:stCxn id="9" idx="7"/>
            <a:endCxn id="10" idx="3"/>
          </p:cNvCxnSpPr>
          <p:nvPr/>
        </p:nvCxnSpPr>
        <p:spPr bwMode="auto">
          <a:xfrm flipV="1">
            <a:off x="4421418" y="2729342"/>
            <a:ext cx="1250249" cy="107546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31"/>
          <p:cNvCxnSpPr>
            <a:cxnSpLocks noChangeShapeType="1"/>
            <a:stCxn id="11" idx="7"/>
            <a:endCxn id="12" idx="3"/>
          </p:cNvCxnSpPr>
          <p:nvPr/>
        </p:nvCxnSpPr>
        <p:spPr bwMode="auto">
          <a:xfrm flipV="1">
            <a:off x="8376509" y="2722459"/>
            <a:ext cx="1419268" cy="1052517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dash"/>
            <a:beve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椭圆 32"/>
          <p:cNvSpPr>
            <a:spLocks noChangeArrowheads="1"/>
          </p:cNvSpPr>
          <p:nvPr/>
        </p:nvSpPr>
        <p:spPr bwMode="auto">
          <a:xfrm>
            <a:off x="1770008" y="1762620"/>
            <a:ext cx="1125099" cy="1125099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33"/>
          <p:cNvSpPr>
            <a:spLocks noChangeArrowheads="1"/>
          </p:cNvSpPr>
          <p:nvPr/>
        </p:nvSpPr>
        <p:spPr bwMode="auto">
          <a:xfrm>
            <a:off x="3477123" y="3642564"/>
            <a:ext cx="1106309" cy="1107885"/>
          </a:xfrm>
          <a:prstGeom prst="ellipse">
            <a:avLst/>
          </a:prstGeom>
          <a:solidFill>
            <a:srgbClr val="F16D2A"/>
          </a:solidFill>
          <a:ln>
            <a:noFill/>
          </a:ln>
          <a:effectLst/>
        </p:spPr>
        <p:txBody>
          <a:bodyPr/>
          <a:lstStyle/>
          <a:p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34"/>
          <p:cNvSpPr>
            <a:spLocks noChangeArrowheads="1"/>
          </p:cNvSpPr>
          <p:nvPr/>
        </p:nvSpPr>
        <p:spPr bwMode="auto">
          <a:xfrm>
            <a:off x="5506928" y="1769181"/>
            <a:ext cx="1124899" cy="1124899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38"/>
          <p:cNvSpPr>
            <a:spLocks noChangeArrowheads="1"/>
          </p:cNvSpPr>
          <p:nvPr/>
        </p:nvSpPr>
        <p:spPr bwMode="auto">
          <a:xfrm>
            <a:off x="7402422" y="3607611"/>
            <a:ext cx="1141213" cy="1142840"/>
          </a:xfrm>
          <a:prstGeom prst="ellipse">
            <a:avLst/>
          </a:prstGeom>
          <a:solidFill>
            <a:srgbClr val="F16D2A"/>
          </a:solidFill>
          <a:ln>
            <a:noFill/>
          </a:ln>
          <a:effectLst/>
        </p:spPr>
        <p:txBody>
          <a:bodyPr/>
          <a:lstStyle/>
          <a:p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39"/>
          <p:cNvSpPr>
            <a:spLocks noChangeArrowheads="1"/>
          </p:cNvSpPr>
          <p:nvPr/>
        </p:nvSpPr>
        <p:spPr bwMode="auto">
          <a:xfrm>
            <a:off x="9630516" y="1759261"/>
            <a:ext cx="1128456" cy="1128456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26" descr="D:\51PPT模板网\51pptmoban.com\图片.jpg"/>
          <p:cNvSpPr>
            <a:spLocks noEditPoints="1"/>
          </p:cNvSpPr>
          <p:nvPr/>
        </p:nvSpPr>
        <p:spPr bwMode="auto">
          <a:xfrm>
            <a:off x="2074438" y="2057736"/>
            <a:ext cx="516237" cy="516237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49">
              <a:cs typeface="+mn-ea"/>
              <a:sym typeface="+mn-lt"/>
            </a:endParaRPr>
          </a:p>
        </p:txBody>
      </p:sp>
      <p:sp>
        <p:nvSpPr>
          <p:cNvPr id="19" name="Freeform 10"/>
          <p:cNvSpPr>
            <a:spLocks noEditPoints="1"/>
          </p:cNvSpPr>
          <p:nvPr/>
        </p:nvSpPr>
        <p:spPr bwMode="auto">
          <a:xfrm>
            <a:off x="3807986" y="3970246"/>
            <a:ext cx="451503" cy="451500"/>
          </a:xfrm>
          <a:custGeom>
            <a:avLst/>
            <a:gdLst>
              <a:gd name="T0" fmla="*/ 58 w 78"/>
              <a:gd name="T1" fmla="*/ 5 h 78"/>
              <a:gd name="T2" fmla="*/ 53 w 78"/>
              <a:gd name="T3" fmla="*/ 14 h 78"/>
              <a:gd name="T4" fmla="*/ 53 w 78"/>
              <a:gd name="T5" fmla="*/ 18 h 78"/>
              <a:gd name="T6" fmla="*/ 48 w 78"/>
              <a:gd name="T7" fmla="*/ 22 h 78"/>
              <a:gd name="T8" fmla="*/ 47 w 78"/>
              <a:gd name="T9" fmla="*/ 19 h 78"/>
              <a:gd name="T10" fmla="*/ 49 w 78"/>
              <a:gd name="T11" fmla="*/ 17 h 78"/>
              <a:gd name="T12" fmla="*/ 53 w 78"/>
              <a:gd name="T13" fmla="*/ 11 h 78"/>
              <a:gd name="T14" fmla="*/ 35 w 78"/>
              <a:gd name="T15" fmla="*/ 8 h 78"/>
              <a:gd name="T16" fmla="*/ 32 w 78"/>
              <a:gd name="T17" fmla="*/ 14 h 78"/>
              <a:gd name="T18" fmla="*/ 25 w 78"/>
              <a:gd name="T19" fmla="*/ 19 h 78"/>
              <a:gd name="T20" fmla="*/ 21 w 78"/>
              <a:gd name="T21" fmla="*/ 25 h 78"/>
              <a:gd name="T22" fmla="*/ 17 w 78"/>
              <a:gd name="T23" fmla="*/ 23 h 78"/>
              <a:gd name="T24" fmla="*/ 17 w 78"/>
              <a:gd name="T25" fmla="*/ 29 h 78"/>
              <a:gd name="T26" fmla="*/ 17 w 78"/>
              <a:gd name="T27" fmla="*/ 34 h 78"/>
              <a:gd name="T28" fmla="*/ 22 w 78"/>
              <a:gd name="T29" fmla="*/ 34 h 78"/>
              <a:gd name="T30" fmla="*/ 32 w 78"/>
              <a:gd name="T31" fmla="*/ 46 h 78"/>
              <a:gd name="T32" fmla="*/ 37 w 78"/>
              <a:gd name="T33" fmla="*/ 42 h 78"/>
              <a:gd name="T34" fmla="*/ 41 w 78"/>
              <a:gd name="T35" fmla="*/ 45 h 78"/>
              <a:gd name="T36" fmla="*/ 32 w 78"/>
              <a:gd name="T37" fmla="*/ 59 h 78"/>
              <a:gd name="T38" fmla="*/ 27 w 78"/>
              <a:gd name="T39" fmla="*/ 67 h 78"/>
              <a:gd name="T40" fmla="*/ 24 w 78"/>
              <a:gd name="T41" fmla="*/ 61 h 78"/>
              <a:gd name="T42" fmla="*/ 21 w 78"/>
              <a:gd name="T43" fmla="*/ 49 h 78"/>
              <a:gd name="T44" fmla="*/ 18 w 78"/>
              <a:gd name="T45" fmla="*/ 38 h 78"/>
              <a:gd name="T46" fmla="*/ 16 w 78"/>
              <a:gd name="T47" fmla="*/ 36 h 78"/>
              <a:gd name="T48" fmla="*/ 12 w 78"/>
              <a:gd name="T49" fmla="*/ 32 h 78"/>
              <a:gd name="T50" fmla="*/ 11 w 78"/>
              <a:gd name="T51" fmla="*/ 24 h 78"/>
              <a:gd name="T52" fmla="*/ 17 w 78"/>
              <a:gd name="T53" fmla="*/ 61 h 78"/>
              <a:gd name="T54" fmla="*/ 61 w 78"/>
              <a:gd name="T55" fmla="*/ 61 h 78"/>
              <a:gd name="T56" fmla="*/ 69 w 78"/>
              <a:gd name="T57" fmla="*/ 31 h 78"/>
              <a:gd name="T58" fmla="*/ 78 w 78"/>
              <a:gd name="T59" fmla="*/ 39 h 78"/>
              <a:gd name="T60" fmla="*/ 39 w 78"/>
              <a:gd name="T61" fmla="*/ 78 h 78"/>
              <a:gd name="T62" fmla="*/ 0 w 78"/>
              <a:gd name="T63" fmla="*/ 39 h 78"/>
              <a:gd name="T64" fmla="*/ 39 w 78"/>
              <a:gd name="T65" fmla="*/ 0 h 78"/>
              <a:gd name="T66" fmla="*/ 59 w 78"/>
              <a:gd name="T67" fmla="*/ 8 h 78"/>
              <a:gd name="T68" fmla="*/ 66 w 78"/>
              <a:gd name="T69" fmla="*/ 29 h 78"/>
              <a:gd name="T70" fmla="*/ 72 w 78"/>
              <a:gd name="T71" fmla="*/ 8 h 78"/>
              <a:gd name="T72" fmla="*/ 69 w 78"/>
              <a:gd name="T73" fmla="*/ 11 h 78"/>
              <a:gd name="T74" fmla="*/ 63 w 78"/>
              <a:gd name="T75" fmla="*/ 11 h 78"/>
              <a:gd name="T76" fmla="*/ 63 w 78"/>
              <a:gd name="T77" fmla="*/ 17 h 78"/>
              <a:gd name="T78" fmla="*/ 69 w 78"/>
              <a:gd name="T79" fmla="*/ 17 h 78"/>
              <a:gd name="T80" fmla="*/ 69 w 78"/>
              <a:gd name="T81" fmla="*/ 11 h 78"/>
              <a:gd name="T82" fmla="*/ 27 w 78"/>
              <a:gd name="T83" fmla="*/ 23 h 78"/>
              <a:gd name="T84" fmla="*/ 32 w 78"/>
              <a:gd name="T85" fmla="*/ 42 h 78"/>
              <a:gd name="T86" fmla="*/ 38 w 78"/>
              <a:gd name="T87" fmla="*/ 23 h 78"/>
              <a:gd name="T88" fmla="*/ 35 w 78"/>
              <a:gd name="T89" fmla="*/ 26 h 78"/>
              <a:gd name="T90" fmla="*/ 30 w 78"/>
              <a:gd name="T91" fmla="*/ 26 h 78"/>
              <a:gd name="T92" fmla="*/ 30 w 78"/>
              <a:gd name="T93" fmla="*/ 31 h 78"/>
              <a:gd name="T94" fmla="*/ 35 w 78"/>
              <a:gd name="T95" fmla="*/ 31 h 78"/>
              <a:gd name="T96" fmla="*/ 35 w 78"/>
              <a:gd name="T97" fmla="*/ 26 h 78"/>
              <a:gd name="T98" fmla="*/ 47 w 78"/>
              <a:gd name="T99" fmla="*/ 38 h 78"/>
              <a:gd name="T100" fmla="*/ 57 w 78"/>
              <a:gd name="T101" fmla="*/ 42 h 78"/>
              <a:gd name="T102" fmla="*/ 66 w 78"/>
              <a:gd name="T103" fmla="*/ 50 h 78"/>
              <a:gd name="T104" fmla="*/ 68 w 78"/>
              <a:gd name="T105" fmla="*/ 32 h 78"/>
              <a:gd name="T106" fmla="*/ 64 w 78"/>
              <a:gd name="T107" fmla="*/ 32 h 78"/>
              <a:gd name="T108" fmla="*/ 56 w 78"/>
              <a:gd name="T109" fmla="*/ 24 h 78"/>
              <a:gd name="T110" fmla="*/ 51 w 78"/>
              <a:gd name="T111" fmla="*/ 22 h 78"/>
              <a:gd name="T112" fmla="*/ 47 w 78"/>
              <a:gd name="T113" fmla="*/ 26 h 78"/>
              <a:gd name="T114" fmla="*/ 45 w 78"/>
              <a:gd name="T115" fmla="*/ 3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46" y="0"/>
                  <a:pt x="52" y="2"/>
                  <a:pt x="58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8"/>
                  <a:pt x="53" y="11"/>
                  <a:pt x="53" y="14"/>
                </a:cubicBezTo>
                <a:cubicBezTo>
                  <a:pt x="53" y="16"/>
                  <a:pt x="54" y="18"/>
                  <a:pt x="55" y="20"/>
                </a:cubicBezTo>
                <a:cubicBezTo>
                  <a:pt x="54" y="20"/>
                  <a:pt x="53" y="19"/>
                  <a:pt x="53" y="18"/>
                </a:cubicBezTo>
                <a:cubicBezTo>
                  <a:pt x="52" y="17"/>
                  <a:pt x="51" y="19"/>
                  <a:pt x="51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18"/>
                  <a:pt x="46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8" y="18"/>
                  <a:pt x="48" y="17"/>
                </a:cubicBezTo>
                <a:cubicBezTo>
                  <a:pt x="48" y="16"/>
                  <a:pt x="48" y="17"/>
                  <a:pt x="49" y="17"/>
                </a:cubicBezTo>
                <a:cubicBezTo>
                  <a:pt x="49" y="17"/>
                  <a:pt x="50" y="15"/>
                  <a:pt x="50" y="14"/>
                </a:cubicBezTo>
                <a:cubicBezTo>
                  <a:pt x="51" y="13"/>
                  <a:pt x="52" y="12"/>
                  <a:pt x="53" y="11"/>
                </a:cubicBezTo>
                <a:cubicBezTo>
                  <a:pt x="49" y="9"/>
                  <a:pt x="44" y="8"/>
                  <a:pt x="39" y="8"/>
                </a:cubicBezTo>
                <a:cubicBezTo>
                  <a:pt x="37" y="8"/>
                  <a:pt x="36" y="8"/>
                  <a:pt x="35" y="8"/>
                </a:cubicBezTo>
                <a:cubicBezTo>
                  <a:pt x="35" y="9"/>
                  <a:pt x="35" y="10"/>
                  <a:pt x="35" y="12"/>
                </a:cubicBezTo>
                <a:cubicBezTo>
                  <a:pt x="35" y="15"/>
                  <a:pt x="33" y="13"/>
                  <a:pt x="32" y="14"/>
                </a:cubicBezTo>
                <a:cubicBezTo>
                  <a:pt x="30" y="15"/>
                  <a:pt x="30" y="17"/>
                  <a:pt x="28" y="17"/>
                </a:cubicBezTo>
                <a:cubicBezTo>
                  <a:pt x="28" y="17"/>
                  <a:pt x="27" y="18"/>
                  <a:pt x="25" y="19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2"/>
                  <a:pt x="22" y="23"/>
                  <a:pt x="21" y="25"/>
                </a:cubicBezTo>
                <a:cubicBezTo>
                  <a:pt x="21" y="26"/>
                  <a:pt x="20" y="26"/>
                  <a:pt x="20" y="27"/>
                </a:cubicBezTo>
                <a:cubicBezTo>
                  <a:pt x="19" y="27"/>
                  <a:pt x="19" y="24"/>
                  <a:pt x="17" y="23"/>
                </a:cubicBezTo>
                <a:cubicBezTo>
                  <a:pt x="14" y="23"/>
                  <a:pt x="13" y="27"/>
                  <a:pt x="13" y="29"/>
                </a:cubicBezTo>
                <a:cubicBezTo>
                  <a:pt x="12" y="31"/>
                  <a:pt x="15" y="29"/>
                  <a:pt x="17" y="29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3"/>
                  <a:pt x="17" y="34"/>
                </a:cubicBezTo>
                <a:cubicBezTo>
                  <a:pt x="17" y="35"/>
                  <a:pt x="18" y="36"/>
                  <a:pt x="19" y="36"/>
                </a:cubicBezTo>
                <a:cubicBezTo>
                  <a:pt x="20" y="35"/>
                  <a:pt x="21" y="34"/>
                  <a:pt x="22" y="34"/>
                </a:cubicBezTo>
                <a:cubicBezTo>
                  <a:pt x="24" y="38"/>
                  <a:pt x="27" y="42"/>
                  <a:pt x="30" y="45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6" y="43"/>
                  <a:pt x="37" y="42"/>
                </a:cubicBezTo>
                <a:cubicBezTo>
                  <a:pt x="37" y="42"/>
                  <a:pt x="38" y="42"/>
                  <a:pt x="38" y="42"/>
                </a:cubicBezTo>
                <a:cubicBezTo>
                  <a:pt x="39" y="43"/>
                  <a:pt x="42" y="44"/>
                  <a:pt x="41" y="45"/>
                </a:cubicBezTo>
                <a:cubicBezTo>
                  <a:pt x="40" y="46"/>
                  <a:pt x="40" y="47"/>
                  <a:pt x="39" y="49"/>
                </a:cubicBezTo>
                <a:cubicBezTo>
                  <a:pt x="38" y="51"/>
                  <a:pt x="35" y="57"/>
                  <a:pt x="32" y="59"/>
                </a:cubicBezTo>
                <a:cubicBezTo>
                  <a:pt x="29" y="62"/>
                  <a:pt x="29" y="62"/>
                  <a:pt x="28" y="64"/>
                </a:cubicBezTo>
                <a:cubicBezTo>
                  <a:pt x="27" y="65"/>
                  <a:pt x="28" y="67"/>
                  <a:pt x="27" y="67"/>
                </a:cubicBezTo>
                <a:cubicBezTo>
                  <a:pt x="26" y="67"/>
                  <a:pt x="25" y="66"/>
                  <a:pt x="25" y="66"/>
                </a:cubicBezTo>
                <a:cubicBezTo>
                  <a:pt x="25" y="66"/>
                  <a:pt x="24" y="62"/>
                  <a:pt x="24" y="61"/>
                </a:cubicBezTo>
                <a:cubicBezTo>
                  <a:pt x="24" y="59"/>
                  <a:pt x="23" y="55"/>
                  <a:pt x="23" y="54"/>
                </a:cubicBezTo>
                <a:cubicBezTo>
                  <a:pt x="23" y="53"/>
                  <a:pt x="22" y="50"/>
                  <a:pt x="21" y="49"/>
                </a:cubicBezTo>
                <a:cubicBezTo>
                  <a:pt x="20" y="49"/>
                  <a:pt x="18" y="46"/>
                  <a:pt x="18" y="45"/>
                </a:cubicBezTo>
                <a:cubicBezTo>
                  <a:pt x="18" y="43"/>
                  <a:pt x="16" y="40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8" y="37"/>
                  <a:pt x="17" y="36"/>
                  <a:pt x="16" y="36"/>
                </a:cubicBezTo>
                <a:cubicBezTo>
                  <a:pt x="15" y="35"/>
                  <a:pt x="15" y="34"/>
                  <a:pt x="15" y="34"/>
                </a:cubicBezTo>
                <a:cubicBezTo>
                  <a:pt x="15" y="33"/>
                  <a:pt x="13" y="33"/>
                  <a:pt x="12" y="32"/>
                </a:cubicBezTo>
                <a:cubicBezTo>
                  <a:pt x="10" y="31"/>
                  <a:pt x="11" y="29"/>
                  <a:pt x="11" y="28"/>
                </a:cubicBezTo>
                <a:cubicBezTo>
                  <a:pt x="11" y="28"/>
                  <a:pt x="10" y="26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7" y="47"/>
                  <a:pt x="11" y="55"/>
                  <a:pt x="17" y="61"/>
                </a:cubicBezTo>
                <a:cubicBezTo>
                  <a:pt x="22" y="66"/>
                  <a:pt x="30" y="70"/>
                  <a:pt x="39" y="70"/>
                </a:cubicBezTo>
                <a:cubicBezTo>
                  <a:pt x="47" y="70"/>
                  <a:pt x="55" y="66"/>
                  <a:pt x="61" y="61"/>
                </a:cubicBezTo>
                <a:cubicBezTo>
                  <a:pt x="66" y="55"/>
                  <a:pt x="70" y="47"/>
                  <a:pt x="70" y="39"/>
                </a:cubicBezTo>
                <a:cubicBezTo>
                  <a:pt x="70" y="36"/>
                  <a:pt x="69" y="34"/>
                  <a:pt x="69" y="31"/>
                </a:cubicBezTo>
                <a:cubicBezTo>
                  <a:pt x="71" y="30"/>
                  <a:pt x="73" y="27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50"/>
                  <a:pt x="73" y="59"/>
                  <a:pt x="66" y="66"/>
                </a:cubicBezTo>
                <a:cubicBezTo>
                  <a:pt x="59" y="74"/>
                  <a:pt x="49" y="78"/>
                  <a:pt x="39" y="78"/>
                </a:cubicBezTo>
                <a:cubicBezTo>
                  <a:pt x="28" y="78"/>
                  <a:pt x="18" y="74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8" y="4"/>
                  <a:pt x="28" y="0"/>
                  <a:pt x="39" y="0"/>
                </a:cubicBezTo>
                <a:close/>
                <a:moveTo>
                  <a:pt x="66" y="5"/>
                </a:moveTo>
                <a:cubicBezTo>
                  <a:pt x="63" y="5"/>
                  <a:pt x="61" y="6"/>
                  <a:pt x="59" y="8"/>
                </a:cubicBezTo>
                <a:cubicBezTo>
                  <a:pt x="58" y="10"/>
                  <a:pt x="57" y="12"/>
                  <a:pt x="57" y="14"/>
                </a:cubicBezTo>
                <a:cubicBezTo>
                  <a:pt x="57" y="18"/>
                  <a:pt x="62" y="26"/>
                  <a:pt x="66" y="29"/>
                </a:cubicBezTo>
                <a:cubicBezTo>
                  <a:pt x="69" y="27"/>
                  <a:pt x="75" y="18"/>
                  <a:pt x="75" y="14"/>
                </a:cubicBezTo>
                <a:cubicBezTo>
                  <a:pt x="75" y="12"/>
                  <a:pt x="74" y="10"/>
                  <a:pt x="72" y="8"/>
                </a:cubicBezTo>
                <a:cubicBezTo>
                  <a:pt x="71" y="6"/>
                  <a:pt x="68" y="5"/>
                  <a:pt x="66" y="5"/>
                </a:cubicBezTo>
                <a:close/>
                <a:moveTo>
                  <a:pt x="69" y="11"/>
                </a:moveTo>
                <a:cubicBezTo>
                  <a:pt x="68" y="11"/>
                  <a:pt x="67" y="10"/>
                  <a:pt x="66" y="10"/>
                </a:cubicBezTo>
                <a:cubicBezTo>
                  <a:pt x="65" y="10"/>
                  <a:pt x="64" y="11"/>
                  <a:pt x="63" y="11"/>
                </a:cubicBezTo>
                <a:cubicBezTo>
                  <a:pt x="62" y="12"/>
                  <a:pt x="62" y="13"/>
                  <a:pt x="62" y="14"/>
                </a:cubicBezTo>
                <a:cubicBezTo>
                  <a:pt x="62" y="15"/>
                  <a:pt x="62" y="16"/>
                  <a:pt x="63" y="17"/>
                </a:cubicBezTo>
                <a:cubicBezTo>
                  <a:pt x="64" y="18"/>
                  <a:pt x="65" y="18"/>
                  <a:pt x="66" y="18"/>
                </a:cubicBezTo>
                <a:cubicBezTo>
                  <a:pt x="67" y="18"/>
                  <a:pt x="68" y="18"/>
                  <a:pt x="69" y="17"/>
                </a:cubicBezTo>
                <a:cubicBezTo>
                  <a:pt x="69" y="16"/>
                  <a:pt x="70" y="15"/>
                  <a:pt x="70" y="14"/>
                </a:cubicBezTo>
                <a:cubicBezTo>
                  <a:pt x="70" y="13"/>
                  <a:pt x="69" y="12"/>
                  <a:pt x="69" y="11"/>
                </a:cubicBezTo>
                <a:close/>
                <a:moveTo>
                  <a:pt x="32" y="21"/>
                </a:moveTo>
                <a:cubicBezTo>
                  <a:pt x="30" y="21"/>
                  <a:pt x="28" y="22"/>
                  <a:pt x="27" y="23"/>
                </a:cubicBezTo>
                <a:cubicBezTo>
                  <a:pt x="25" y="24"/>
                  <a:pt x="24" y="26"/>
                  <a:pt x="24" y="29"/>
                </a:cubicBezTo>
                <a:cubicBezTo>
                  <a:pt x="24" y="32"/>
                  <a:pt x="29" y="39"/>
                  <a:pt x="32" y="42"/>
                </a:cubicBezTo>
                <a:cubicBezTo>
                  <a:pt x="35" y="40"/>
                  <a:pt x="40" y="32"/>
                  <a:pt x="40" y="29"/>
                </a:cubicBezTo>
                <a:cubicBezTo>
                  <a:pt x="40" y="26"/>
                  <a:pt x="40" y="24"/>
                  <a:pt x="38" y="23"/>
                </a:cubicBezTo>
                <a:cubicBezTo>
                  <a:pt x="37" y="22"/>
                  <a:pt x="35" y="21"/>
                  <a:pt x="32" y="21"/>
                </a:cubicBezTo>
                <a:close/>
                <a:moveTo>
                  <a:pt x="35" y="26"/>
                </a:moveTo>
                <a:cubicBezTo>
                  <a:pt x="34" y="25"/>
                  <a:pt x="33" y="25"/>
                  <a:pt x="32" y="25"/>
                </a:cubicBezTo>
                <a:cubicBezTo>
                  <a:pt x="31" y="25"/>
                  <a:pt x="31" y="25"/>
                  <a:pt x="30" y="26"/>
                </a:cubicBezTo>
                <a:cubicBezTo>
                  <a:pt x="29" y="27"/>
                  <a:pt x="29" y="28"/>
                  <a:pt x="29" y="29"/>
                </a:cubicBezTo>
                <a:cubicBezTo>
                  <a:pt x="29" y="30"/>
                  <a:pt x="29" y="31"/>
                  <a:pt x="30" y="31"/>
                </a:cubicBezTo>
                <a:cubicBezTo>
                  <a:pt x="31" y="32"/>
                  <a:pt x="31" y="32"/>
                  <a:pt x="32" y="32"/>
                </a:cubicBezTo>
                <a:cubicBezTo>
                  <a:pt x="33" y="32"/>
                  <a:pt x="34" y="32"/>
                  <a:pt x="35" y="31"/>
                </a:cubicBezTo>
                <a:cubicBezTo>
                  <a:pt x="36" y="31"/>
                  <a:pt x="36" y="30"/>
                  <a:pt x="36" y="29"/>
                </a:cubicBezTo>
                <a:cubicBezTo>
                  <a:pt x="36" y="28"/>
                  <a:pt x="36" y="27"/>
                  <a:pt x="35" y="26"/>
                </a:cubicBezTo>
                <a:close/>
                <a:moveTo>
                  <a:pt x="44" y="33"/>
                </a:moveTo>
                <a:cubicBezTo>
                  <a:pt x="44" y="33"/>
                  <a:pt x="46" y="37"/>
                  <a:pt x="47" y="38"/>
                </a:cubicBezTo>
                <a:cubicBezTo>
                  <a:pt x="48" y="39"/>
                  <a:pt x="55" y="38"/>
                  <a:pt x="56" y="38"/>
                </a:cubicBezTo>
                <a:cubicBezTo>
                  <a:pt x="57" y="38"/>
                  <a:pt x="56" y="40"/>
                  <a:pt x="57" y="42"/>
                </a:cubicBezTo>
                <a:cubicBezTo>
                  <a:pt x="59" y="45"/>
                  <a:pt x="58" y="57"/>
                  <a:pt x="59" y="58"/>
                </a:cubicBezTo>
                <a:cubicBezTo>
                  <a:pt x="61" y="58"/>
                  <a:pt x="65" y="51"/>
                  <a:pt x="66" y="50"/>
                </a:cubicBezTo>
                <a:cubicBezTo>
                  <a:pt x="67" y="48"/>
                  <a:pt x="68" y="35"/>
                  <a:pt x="68" y="33"/>
                </a:cubicBezTo>
                <a:cubicBezTo>
                  <a:pt x="68" y="33"/>
                  <a:pt x="68" y="32"/>
                  <a:pt x="68" y="32"/>
                </a:cubicBezTo>
                <a:cubicBezTo>
                  <a:pt x="66" y="34"/>
                  <a:pt x="66" y="34"/>
                  <a:pt x="66" y="34"/>
                </a:cubicBezTo>
                <a:cubicBezTo>
                  <a:pt x="64" y="32"/>
                  <a:pt x="64" y="32"/>
                  <a:pt x="64" y="32"/>
                </a:cubicBezTo>
                <a:cubicBezTo>
                  <a:pt x="61" y="30"/>
                  <a:pt x="59" y="27"/>
                  <a:pt x="57" y="24"/>
                </a:cubicBezTo>
                <a:cubicBezTo>
                  <a:pt x="57" y="24"/>
                  <a:pt x="56" y="24"/>
                  <a:pt x="56" y="24"/>
                </a:cubicBezTo>
                <a:cubicBezTo>
                  <a:pt x="55" y="24"/>
                  <a:pt x="54" y="22"/>
                  <a:pt x="53" y="22"/>
                </a:cubicBezTo>
                <a:cubicBezTo>
                  <a:pt x="53" y="22"/>
                  <a:pt x="52" y="22"/>
                  <a:pt x="51" y="22"/>
                </a:cubicBezTo>
                <a:cubicBezTo>
                  <a:pt x="50" y="22"/>
                  <a:pt x="49" y="23"/>
                  <a:pt x="48" y="23"/>
                </a:cubicBezTo>
                <a:cubicBezTo>
                  <a:pt x="47" y="24"/>
                  <a:pt x="47" y="25"/>
                  <a:pt x="47" y="26"/>
                </a:cubicBezTo>
                <a:cubicBezTo>
                  <a:pt x="46" y="26"/>
                  <a:pt x="46" y="27"/>
                  <a:pt x="45" y="28"/>
                </a:cubicBezTo>
                <a:cubicBezTo>
                  <a:pt x="44" y="29"/>
                  <a:pt x="44" y="29"/>
                  <a:pt x="45" y="31"/>
                </a:cubicBezTo>
                <a:cubicBezTo>
                  <a:pt x="45" y="32"/>
                  <a:pt x="44" y="33"/>
                  <a:pt x="44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49" dirty="0">
              <a:cs typeface="+mn-ea"/>
              <a:sym typeface="+mn-lt"/>
            </a:endParaRPr>
          </a:p>
        </p:txBody>
      </p:sp>
      <p:sp>
        <p:nvSpPr>
          <p:cNvPr id="20" name="Freeform 5" descr="D:\51PPT模板网\51pptmoban.com\图片.jpg"/>
          <p:cNvSpPr>
            <a:spLocks noEditPoints="1"/>
          </p:cNvSpPr>
          <p:nvPr/>
        </p:nvSpPr>
        <p:spPr bwMode="auto">
          <a:xfrm>
            <a:off x="5844614" y="2073011"/>
            <a:ext cx="492884" cy="488651"/>
          </a:xfrm>
          <a:custGeom>
            <a:avLst/>
            <a:gdLst>
              <a:gd name="T0" fmla="*/ 38 w 76"/>
              <a:gd name="T1" fmla="*/ 0 h 75"/>
              <a:gd name="T2" fmla="*/ 65 w 76"/>
              <a:gd name="T3" fmla="*/ 11 h 75"/>
              <a:gd name="T4" fmla="*/ 76 w 76"/>
              <a:gd name="T5" fmla="*/ 37 h 75"/>
              <a:gd name="T6" fmla="*/ 65 w 76"/>
              <a:gd name="T7" fmla="*/ 64 h 75"/>
              <a:gd name="T8" fmla="*/ 38 w 76"/>
              <a:gd name="T9" fmla="*/ 75 h 75"/>
              <a:gd name="T10" fmla="*/ 11 w 76"/>
              <a:gd name="T11" fmla="*/ 64 h 75"/>
              <a:gd name="T12" fmla="*/ 0 w 76"/>
              <a:gd name="T13" fmla="*/ 37 h 75"/>
              <a:gd name="T14" fmla="*/ 11 w 76"/>
              <a:gd name="T15" fmla="*/ 11 h 75"/>
              <a:gd name="T16" fmla="*/ 38 w 76"/>
              <a:gd name="T17" fmla="*/ 0 h 75"/>
              <a:gd name="T18" fmla="*/ 43 w 76"/>
              <a:gd name="T19" fmla="*/ 36 h 75"/>
              <a:gd name="T20" fmla="*/ 42 w 76"/>
              <a:gd name="T21" fmla="*/ 35 h 75"/>
              <a:gd name="T22" fmla="*/ 53 w 76"/>
              <a:gd name="T23" fmla="*/ 18 h 75"/>
              <a:gd name="T24" fmla="*/ 51 w 76"/>
              <a:gd name="T25" fmla="*/ 16 h 75"/>
              <a:gd name="T26" fmla="*/ 39 w 76"/>
              <a:gd name="T27" fmla="*/ 33 h 75"/>
              <a:gd name="T28" fmla="*/ 35 w 76"/>
              <a:gd name="T29" fmla="*/ 33 h 75"/>
              <a:gd name="T30" fmla="*/ 33 w 76"/>
              <a:gd name="T31" fmla="*/ 40 h 75"/>
              <a:gd name="T32" fmla="*/ 40 w 76"/>
              <a:gd name="T33" fmla="*/ 43 h 75"/>
              <a:gd name="T34" fmla="*/ 41 w 76"/>
              <a:gd name="T35" fmla="*/ 43 h 75"/>
              <a:gd name="T36" fmla="*/ 54 w 76"/>
              <a:gd name="T37" fmla="*/ 47 h 75"/>
              <a:gd name="T38" fmla="*/ 55 w 76"/>
              <a:gd name="T39" fmla="*/ 43 h 75"/>
              <a:gd name="T40" fmla="*/ 43 w 76"/>
              <a:gd name="T41" fmla="*/ 38 h 75"/>
              <a:gd name="T42" fmla="*/ 43 w 76"/>
              <a:gd name="T43" fmla="*/ 36 h 75"/>
              <a:gd name="T44" fmla="*/ 57 w 76"/>
              <a:gd name="T45" fmla="*/ 18 h 75"/>
              <a:gd name="T46" fmla="*/ 38 w 76"/>
              <a:gd name="T47" fmla="*/ 10 h 75"/>
              <a:gd name="T48" fmla="*/ 19 w 76"/>
              <a:gd name="T49" fmla="*/ 18 h 75"/>
              <a:gd name="T50" fmla="*/ 10 w 76"/>
              <a:gd name="T51" fmla="*/ 37 h 75"/>
              <a:gd name="T52" fmla="*/ 19 w 76"/>
              <a:gd name="T53" fmla="*/ 57 h 75"/>
              <a:gd name="T54" fmla="*/ 38 w 76"/>
              <a:gd name="T55" fmla="*/ 65 h 75"/>
              <a:gd name="T56" fmla="*/ 57 w 76"/>
              <a:gd name="T57" fmla="*/ 57 h 75"/>
              <a:gd name="T58" fmla="*/ 65 w 76"/>
              <a:gd name="T59" fmla="*/ 37 h 75"/>
              <a:gd name="T60" fmla="*/ 57 w 76"/>
              <a:gd name="T61" fmla="*/ 1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6" h="75">
                <a:moveTo>
                  <a:pt x="38" y="0"/>
                </a:moveTo>
                <a:cubicBezTo>
                  <a:pt x="48" y="0"/>
                  <a:pt x="58" y="4"/>
                  <a:pt x="65" y="11"/>
                </a:cubicBezTo>
                <a:cubicBezTo>
                  <a:pt x="71" y="18"/>
                  <a:pt x="76" y="27"/>
                  <a:pt x="76" y="37"/>
                </a:cubicBezTo>
                <a:cubicBezTo>
                  <a:pt x="76" y="48"/>
                  <a:pt x="71" y="57"/>
                  <a:pt x="65" y="64"/>
                </a:cubicBezTo>
                <a:cubicBezTo>
                  <a:pt x="58" y="71"/>
                  <a:pt x="48" y="75"/>
                  <a:pt x="38" y="75"/>
                </a:cubicBezTo>
                <a:cubicBezTo>
                  <a:pt x="28" y="75"/>
                  <a:pt x="18" y="71"/>
                  <a:pt x="11" y="64"/>
                </a:cubicBezTo>
                <a:cubicBezTo>
                  <a:pt x="4" y="57"/>
                  <a:pt x="0" y="48"/>
                  <a:pt x="0" y="37"/>
                </a:cubicBezTo>
                <a:cubicBezTo>
                  <a:pt x="0" y="27"/>
                  <a:pt x="4" y="18"/>
                  <a:pt x="11" y="11"/>
                </a:cubicBezTo>
                <a:cubicBezTo>
                  <a:pt x="18" y="4"/>
                  <a:pt x="28" y="0"/>
                  <a:pt x="38" y="0"/>
                </a:cubicBezTo>
                <a:close/>
                <a:moveTo>
                  <a:pt x="43" y="36"/>
                </a:moveTo>
                <a:cubicBezTo>
                  <a:pt x="42" y="35"/>
                  <a:pt x="42" y="35"/>
                  <a:pt x="42" y="35"/>
                </a:cubicBezTo>
                <a:cubicBezTo>
                  <a:pt x="46" y="30"/>
                  <a:pt x="50" y="24"/>
                  <a:pt x="53" y="18"/>
                </a:cubicBezTo>
                <a:cubicBezTo>
                  <a:pt x="52" y="17"/>
                  <a:pt x="52" y="17"/>
                  <a:pt x="51" y="16"/>
                </a:cubicBezTo>
                <a:cubicBezTo>
                  <a:pt x="46" y="21"/>
                  <a:pt x="42" y="27"/>
                  <a:pt x="39" y="33"/>
                </a:cubicBezTo>
                <a:cubicBezTo>
                  <a:pt x="38" y="33"/>
                  <a:pt x="36" y="33"/>
                  <a:pt x="35" y="33"/>
                </a:cubicBezTo>
                <a:cubicBezTo>
                  <a:pt x="33" y="34"/>
                  <a:pt x="31" y="38"/>
                  <a:pt x="33" y="40"/>
                </a:cubicBezTo>
                <a:cubicBezTo>
                  <a:pt x="34" y="43"/>
                  <a:pt x="37" y="44"/>
                  <a:pt x="40" y="43"/>
                </a:cubicBezTo>
                <a:cubicBezTo>
                  <a:pt x="40" y="43"/>
                  <a:pt x="41" y="43"/>
                  <a:pt x="41" y="43"/>
                </a:cubicBezTo>
                <a:cubicBezTo>
                  <a:pt x="45" y="45"/>
                  <a:pt x="49" y="46"/>
                  <a:pt x="54" y="47"/>
                </a:cubicBezTo>
                <a:cubicBezTo>
                  <a:pt x="55" y="46"/>
                  <a:pt x="55" y="45"/>
                  <a:pt x="55" y="43"/>
                </a:cubicBezTo>
                <a:cubicBezTo>
                  <a:pt x="51" y="41"/>
                  <a:pt x="47" y="40"/>
                  <a:pt x="43" y="38"/>
                </a:cubicBezTo>
                <a:cubicBezTo>
                  <a:pt x="43" y="38"/>
                  <a:pt x="43" y="37"/>
                  <a:pt x="43" y="36"/>
                </a:cubicBezTo>
                <a:close/>
                <a:moveTo>
                  <a:pt x="57" y="18"/>
                </a:moveTo>
                <a:cubicBezTo>
                  <a:pt x="52" y="13"/>
                  <a:pt x="46" y="10"/>
                  <a:pt x="38" y="10"/>
                </a:cubicBezTo>
                <a:cubicBezTo>
                  <a:pt x="30" y="10"/>
                  <a:pt x="23" y="13"/>
                  <a:pt x="19" y="18"/>
                </a:cubicBezTo>
                <a:cubicBezTo>
                  <a:pt x="14" y="23"/>
                  <a:pt x="10" y="30"/>
                  <a:pt x="10" y="37"/>
                </a:cubicBezTo>
                <a:cubicBezTo>
                  <a:pt x="10" y="45"/>
                  <a:pt x="14" y="52"/>
                  <a:pt x="19" y="57"/>
                </a:cubicBezTo>
                <a:cubicBezTo>
                  <a:pt x="23" y="62"/>
                  <a:pt x="30" y="65"/>
                  <a:pt x="38" y="65"/>
                </a:cubicBezTo>
                <a:cubicBezTo>
                  <a:pt x="46" y="65"/>
                  <a:pt x="52" y="62"/>
                  <a:pt x="57" y="57"/>
                </a:cubicBezTo>
                <a:cubicBezTo>
                  <a:pt x="62" y="52"/>
                  <a:pt x="65" y="45"/>
                  <a:pt x="65" y="37"/>
                </a:cubicBezTo>
                <a:cubicBezTo>
                  <a:pt x="65" y="30"/>
                  <a:pt x="62" y="23"/>
                  <a:pt x="57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49">
              <a:cs typeface="+mn-ea"/>
              <a:sym typeface="+mn-lt"/>
            </a:endParaRPr>
          </a:p>
        </p:txBody>
      </p:sp>
      <p:sp>
        <p:nvSpPr>
          <p:cNvPr id="21" name="Freeform 6" descr="D:\51PPT模板网\51pptmoban.com\图片.jpg"/>
          <p:cNvSpPr>
            <a:spLocks noEditPoints="1"/>
          </p:cNvSpPr>
          <p:nvPr/>
        </p:nvSpPr>
        <p:spPr bwMode="auto">
          <a:xfrm>
            <a:off x="7753621" y="3935269"/>
            <a:ext cx="462120" cy="462120"/>
          </a:xfrm>
          <a:custGeom>
            <a:avLst/>
            <a:gdLst>
              <a:gd name="T0" fmla="*/ 46 w 112"/>
              <a:gd name="T1" fmla="*/ 29 h 112"/>
              <a:gd name="T2" fmla="*/ 68 w 112"/>
              <a:gd name="T3" fmla="*/ 61 h 112"/>
              <a:gd name="T4" fmla="*/ 46 w 112"/>
              <a:gd name="T5" fmla="*/ 61 h 112"/>
              <a:gd name="T6" fmla="*/ 56 w 112"/>
              <a:gd name="T7" fmla="*/ 0 h 112"/>
              <a:gd name="T8" fmla="*/ 0 w 112"/>
              <a:gd name="T9" fmla="*/ 56 h 112"/>
              <a:gd name="T10" fmla="*/ 56 w 112"/>
              <a:gd name="T11" fmla="*/ 112 h 112"/>
              <a:gd name="T12" fmla="*/ 112 w 112"/>
              <a:gd name="T13" fmla="*/ 56 h 112"/>
              <a:gd name="T14" fmla="*/ 56 w 112"/>
              <a:gd name="T15" fmla="*/ 0 h 112"/>
              <a:gd name="T16" fmla="*/ 56 w 112"/>
              <a:gd name="T17" fmla="*/ 10 h 112"/>
              <a:gd name="T18" fmla="*/ 10 w 112"/>
              <a:gd name="T19" fmla="*/ 56 h 112"/>
              <a:gd name="T20" fmla="*/ 56 w 112"/>
              <a:gd name="T21" fmla="*/ 102 h 112"/>
              <a:gd name="T22" fmla="*/ 102 w 112"/>
              <a:gd name="T23" fmla="*/ 56 h 112"/>
              <a:gd name="T24" fmla="*/ 26 w 112"/>
              <a:gd name="T25" fmla="*/ 69 h 112"/>
              <a:gd name="T26" fmla="*/ 30 w 112"/>
              <a:gd name="T27" fmla="*/ 60 h 112"/>
              <a:gd name="T28" fmla="*/ 24 w 112"/>
              <a:gd name="T29" fmla="*/ 52 h 112"/>
              <a:gd name="T30" fmla="*/ 31 w 112"/>
              <a:gd name="T31" fmla="*/ 46 h 112"/>
              <a:gd name="T32" fmla="*/ 30 w 112"/>
              <a:gd name="T33" fmla="*/ 37 h 112"/>
              <a:gd name="T34" fmla="*/ 36 w 112"/>
              <a:gd name="T35" fmla="*/ 30 h 112"/>
              <a:gd name="T36" fmla="*/ 45 w 112"/>
              <a:gd name="T37" fmla="*/ 31 h 112"/>
              <a:gd name="T38" fmla="*/ 51 w 112"/>
              <a:gd name="T39" fmla="*/ 24 h 112"/>
              <a:gd name="T40" fmla="*/ 58 w 112"/>
              <a:gd name="T41" fmla="*/ 28 h 112"/>
              <a:gd name="T42" fmla="*/ 67 w 112"/>
              <a:gd name="T43" fmla="*/ 25 h 112"/>
              <a:gd name="T44" fmla="*/ 71 w 112"/>
              <a:gd name="T45" fmla="*/ 33 h 112"/>
              <a:gd name="T46" fmla="*/ 80 w 112"/>
              <a:gd name="T47" fmla="*/ 33 h 112"/>
              <a:gd name="T48" fmla="*/ 76 w 112"/>
              <a:gd name="T49" fmla="*/ 37 h 112"/>
              <a:gd name="T50" fmla="*/ 85 w 112"/>
              <a:gd name="T51" fmla="*/ 40 h 112"/>
              <a:gd name="T52" fmla="*/ 82 w 112"/>
              <a:gd name="T53" fmla="*/ 49 h 112"/>
              <a:gd name="T54" fmla="*/ 89 w 112"/>
              <a:gd name="T55" fmla="*/ 57 h 112"/>
              <a:gd name="T56" fmla="*/ 81 w 112"/>
              <a:gd name="T57" fmla="*/ 63 h 112"/>
              <a:gd name="T58" fmla="*/ 84 w 112"/>
              <a:gd name="T59" fmla="*/ 73 h 112"/>
              <a:gd name="T60" fmla="*/ 96 w 112"/>
              <a:gd name="T61" fmla="*/ 56 h 112"/>
              <a:gd name="T62" fmla="*/ 56 w 112"/>
              <a:gd name="T63" fmla="*/ 16 h 112"/>
              <a:gd name="T64" fmla="*/ 16 w 112"/>
              <a:gd name="T65" fmla="*/ 56 h 112"/>
              <a:gd name="T66" fmla="*/ 30 w 112"/>
              <a:gd name="T67" fmla="*/ 76 h 112"/>
              <a:gd name="T68" fmla="*/ 36 w 112"/>
              <a:gd name="T69" fmla="*/ 72 h 112"/>
              <a:gd name="T70" fmla="*/ 26 w 112"/>
              <a:gd name="T71" fmla="*/ 69 h 112"/>
              <a:gd name="T72" fmla="*/ 52 w 112"/>
              <a:gd name="T73" fmla="*/ 61 h 112"/>
              <a:gd name="T74" fmla="*/ 63 w 112"/>
              <a:gd name="T75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12">
                <a:moveTo>
                  <a:pt x="49" y="54"/>
                </a:moveTo>
                <a:cubicBezTo>
                  <a:pt x="46" y="29"/>
                  <a:pt x="46" y="29"/>
                  <a:pt x="46" y="29"/>
                </a:cubicBezTo>
                <a:cubicBezTo>
                  <a:pt x="60" y="50"/>
                  <a:pt x="60" y="50"/>
                  <a:pt x="60" y="50"/>
                </a:cubicBezTo>
                <a:cubicBezTo>
                  <a:pt x="65" y="51"/>
                  <a:pt x="68" y="55"/>
                  <a:pt x="68" y="61"/>
                </a:cubicBezTo>
                <a:cubicBezTo>
                  <a:pt x="68" y="67"/>
                  <a:pt x="63" y="72"/>
                  <a:pt x="57" y="72"/>
                </a:cubicBezTo>
                <a:cubicBezTo>
                  <a:pt x="51" y="72"/>
                  <a:pt x="46" y="67"/>
                  <a:pt x="46" y="61"/>
                </a:cubicBezTo>
                <a:cubicBezTo>
                  <a:pt x="46" y="58"/>
                  <a:pt x="47" y="56"/>
                  <a:pt x="49" y="54"/>
                </a:cubicBezTo>
                <a:close/>
                <a:moveTo>
                  <a:pt x="56" y="0"/>
                </a:moveTo>
                <a:cubicBezTo>
                  <a:pt x="41" y="0"/>
                  <a:pt x="27" y="6"/>
                  <a:pt x="17" y="17"/>
                </a:cubicBezTo>
                <a:cubicBezTo>
                  <a:pt x="7" y="27"/>
                  <a:pt x="0" y="41"/>
                  <a:pt x="0" y="56"/>
                </a:cubicBezTo>
                <a:cubicBezTo>
                  <a:pt x="0" y="72"/>
                  <a:pt x="7" y="86"/>
                  <a:pt x="17" y="96"/>
                </a:cubicBezTo>
                <a:cubicBezTo>
                  <a:pt x="27" y="106"/>
                  <a:pt x="41" y="112"/>
                  <a:pt x="56" y="112"/>
                </a:cubicBezTo>
                <a:cubicBezTo>
                  <a:pt x="72" y="112"/>
                  <a:pt x="86" y="106"/>
                  <a:pt x="96" y="96"/>
                </a:cubicBezTo>
                <a:cubicBezTo>
                  <a:pt x="106" y="86"/>
                  <a:pt x="112" y="72"/>
                  <a:pt x="112" y="56"/>
                </a:cubicBezTo>
                <a:cubicBezTo>
                  <a:pt x="112" y="41"/>
                  <a:pt x="106" y="27"/>
                  <a:pt x="96" y="17"/>
                </a:cubicBezTo>
                <a:cubicBezTo>
                  <a:pt x="86" y="6"/>
                  <a:pt x="72" y="0"/>
                  <a:pt x="56" y="0"/>
                </a:cubicBezTo>
                <a:close/>
                <a:moveTo>
                  <a:pt x="89" y="24"/>
                </a:moveTo>
                <a:cubicBezTo>
                  <a:pt x="81" y="15"/>
                  <a:pt x="69" y="10"/>
                  <a:pt x="56" y="10"/>
                </a:cubicBezTo>
                <a:cubicBezTo>
                  <a:pt x="44" y="10"/>
                  <a:pt x="32" y="15"/>
                  <a:pt x="24" y="24"/>
                </a:cubicBezTo>
                <a:cubicBezTo>
                  <a:pt x="15" y="32"/>
                  <a:pt x="10" y="43"/>
                  <a:pt x="10" y="56"/>
                </a:cubicBezTo>
                <a:cubicBezTo>
                  <a:pt x="10" y="69"/>
                  <a:pt x="15" y="80"/>
                  <a:pt x="24" y="89"/>
                </a:cubicBezTo>
                <a:cubicBezTo>
                  <a:pt x="32" y="97"/>
                  <a:pt x="44" y="102"/>
                  <a:pt x="56" y="102"/>
                </a:cubicBezTo>
                <a:cubicBezTo>
                  <a:pt x="69" y="102"/>
                  <a:pt x="81" y="97"/>
                  <a:pt x="89" y="89"/>
                </a:cubicBezTo>
                <a:cubicBezTo>
                  <a:pt x="97" y="80"/>
                  <a:pt x="102" y="69"/>
                  <a:pt x="102" y="56"/>
                </a:cubicBezTo>
                <a:cubicBezTo>
                  <a:pt x="102" y="43"/>
                  <a:pt x="97" y="32"/>
                  <a:pt x="89" y="24"/>
                </a:cubicBezTo>
                <a:close/>
                <a:moveTo>
                  <a:pt x="26" y="69"/>
                </a:moveTo>
                <a:cubicBezTo>
                  <a:pt x="25" y="66"/>
                  <a:pt x="24" y="63"/>
                  <a:pt x="24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2"/>
                  <a:pt x="30" y="52"/>
                  <a:pt x="30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49"/>
                  <a:pt x="25" y="46"/>
                  <a:pt x="26" y="43"/>
                </a:cubicBezTo>
                <a:cubicBezTo>
                  <a:pt x="31" y="46"/>
                  <a:pt x="31" y="46"/>
                  <a:pt x="31" y="46"/>
                </a:cubicBezTo>
                <a:cubicBezTo>
                  <a:pt x="34" y="40"/>
                  <a:pt x="34" y="40"/>
                  <a:pt x="34" y="40"/>
                </a:cubicBezTo>
                <a:cubicBezTo>
                  <a:pt x="30" y="37"/>
                  <a:pt x="30" y="37"/>
                  <a:pt x="30" y="37"/>
                </a:cubicBezTo>
                <a:cubicBezTo>
                  <a:pt x="31" y="35"/>
                  <a:pt x="32" y="34"/>
                  <a:pt x="33" y="33"/>
                </a:cubicBezTo>
                <a:cubicBezTo>
                  <a:pt x="34" y="32"/>
                  <a:pt x="35" y="31"/>
                  <a:pt x="36" y="30"/>
                </a:cubicBezTo>
                <a:cubicBezTo>
                  <a:pt x="38" y="34"/>
                  <a:pt x="38" y="34"/>
                  <a:pt x="38" y="34"/>
                </a:cubicBezTo>
                <a:cubicBezTo>
                  <a:pt x="45" y="31"/>
                  <a:pt x="45" y="31"/>
                  <a:pt x="45" y="31"/>
                </a:cubicBezTo>
                <a:cubicBezTo>
                  <a:pt x="42" y="26"/>
                  <a:pt x="42" y="26"/>
                  <a:pt x="42" y="26"/>
                </a:cubicBezTo>
                <a:cubicBezTo>
                  <a:pt x="45" y="25"/>
                  <a:pt x="48" y="24"/>
                  <a:pt x="51" y="24"/>
                </a:cubicBezTo>
                <a:cubicBezTo>
                  <a:pt x="51" y="28"/>
                  <a:pt x="51" y="28"/>
                  <a:pt x="51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4" y="24"/>
                  <a:pt x="67" y="25"/>
                </a:cubicBezTo>
                <a:cubicBezTo>
                  <a:pt x="64" y="29"/>
                  <a:pt x="64" y="29"/>
                  <a:pt x="64" y="29"/>
                </a:cubicBezTo>
                <a:cubicBezTo>
                  <a:pt x="71" y="33"/>
                  <a:pt x="71" y="33"/>
                  <a:pt x="71" y="33"/>
                </a:cubicBezTo>
                <a:cubicBezTo>
                  <a:pt x="74" y="28"/>
                  <a:pt x="74" y="28"/>
                  <a:pt x="74" y="28"/>
                </a:cubicBezTo>
                <a:cubicBezTo>
                  <a:pt x="76" y="29"/>
                  <a:pt x="78" y="31"/>
                  <a:pt x="80" y="33"/>
                </a:cubicBezTo>
                <a:cubicBezTo>
                  <a:pt x="80" y="33"/>
                  <a:pt x="80" y="34"/>
                  <a:pt x="81" y="34"/>
                </a:cubicBezTo>
                <a:cubicBezTo>
                  <a:pt x="76" y="37"/>
                  <a:pt x="76" y="37"/>
                  <a:pt x="76" y="37"/>
                </a:cubicBezTo>
                <a:cubicBezTo>
                  <a:pt x="80" y="43"/>
                  <a:pt x="80" y="43"/>
                  <a:pt x="80" y="43"/>
                </a:cubicBezTo>
                <a:cubicBezTo>
                  <a:pt x="85" y="40"/>
                  <a:pt x="85" y="40"/>
                  <a:pt x="85" y="40"/>
                </a:cubicBezTo>
                <a:cubicBezTo>
                  <a:pt x="87" y="43"/>
                  <a:pt x="88" y="46"/>
                  <a:pt x="89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2" y="57"/>
                  <a:pt x="82" y="57"/>
                  <a:pt x="82" y="5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9"/>
                  <a:pt x="88" y="63"/>
                  <a:pt x="87" y="66"/>
                </a:cubicBezTo>
                <a:cubicBezTo>
                  <a:pt x="81" y="63"/>
                  <a:pt x="81" y="63"/>
                  <a:pt x="81" y="63"/>
                </a:cubicBezTo>
                <a:cubicBezTo>
                  <a:pt x="78" y="69"/>
                  <a:pt x="78" y="69"/>
                  <a:pt x="78" y="69"/>
                </a:cubicBezTo>
                <a:cubicBezTo>
                  <a:pt x="84" y="73"/>
                  <a:pt x="84" y="73"/>
                  <a:pt x="84" y="73"/>
                </a:cubicBezTo>
                <a:cubicBezTo>
                  <a:pt x="91" y="77"/>
                  <a:pt x="91" y="77"/>
                  <a:pt x="91" y="77"/>
                </a:cubicBezTo>
                <a:cubicBezTo>
                  <a:pt x="94" y="71"/>
                  <a:pt x="96" y="63"/>
                  <a:pt x="96" y="56"/>
                </a:cubicBezTo>
                <a:cubicBezTo>
                  <a:pt x="96" y="45"/>
                  <a:pt x="92" y="35"/>
                  <a:pt x="85" y="28"/>
                </a:cubicBezTo>
                <a:cubicBezTo>
                  <a:pt x="77" y="21"/>
                  <a:pt x="67" y="16"/>
                  <a:pt x="56" y="16"/>
                </a:cubicBezTo>
                <a:cubicBezTo>
                  <a:pt x="45" y="16"/>
                  <a:pt x="35" y="21"/>
                  <a:pt x="28" y="28"/>
                </a:cubicBezTo>
                <a:cubicBezTo>
                  <a:pt x="21" y="35"/>
                  <a:pt x="16" y="45"/>
                  <a:pt x="16" y="56"/>
                </a:cubicBezTo>
                <a:cubicBezTo>
                  <a:pt x="16" y="64"/>
                  <a:pt x="19" y="73"/>
                  <a:pt x="24" y="79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36" y="72"/>
                  <a:pt x="36" y="72"/>
                  <a:pt x="36" y="72"/>
                </a:cubicBezTo>
                <a:cubicBezTo>
                  <a:pt x="32" y="66"/>
                  <a:pt x="32" y="66"/>
                  <a:pt x="32" y="66"/>
                </a:cubicBezTo>
                <a:cubicBezTo>
                  <a:pt x="26" y="69"/>
                  <a:pt x="26" y="69"/>
                  <a:pt x="26" y="69"/>
                </a:cubicBezTo>
                <a:close/>
                <a:moveTo>
                  <a:pt x="57" y="55"/>
                </a:moveTo>
                <a:cubicBezTo>
                  <a:pt x="54" y="55"/>
                  <a:pt x="52" y="58"/>
                  <a:pt x="52" y="61"/>
                </a:cubicBezTo>
                <a:cubicBezTo>
                  <a:pt x="52" y="64"/>
                  <a:pt x="54" y="66"/>
                  <a:pt x="57" y="66"/>
                </a:cubicBezTo>
                <a:cubicBezTo>
                  <a:pt x="60" y="66"/>
                  <a:pt x="63" y="64"/>
                  <a:pt x="63" y="61"/>
                </a:cubicBezTo>
                <a:cubicBezTo>
                  <a:pt x="63" y="58"/>
                  <a:pt x="60" y="55"/>
                  <a:pt x="57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49">
              <a:cs typeface="+mn-ea"/>
              <a:sym typeface="+mn-lt"/>
            </a:endParaRPr>
          </a:p>
        </p:txBody>
      </p:sp>
      <p:sp>
        <p:nvSpPr>
          <p:cNvPr id="22" name="Freeform 58"/>
          <p:cNvSpPr>
            <a:spLocks noEditPoints="1"/>
          </p:cNvSpPr>
          <p:nvPr/>
        </p:nvSpPr>
        <p:spPr bwMode="auto">
          <a:xfrm>
            <a:off x="9969254" y="2070437"/>
            <a:ext cx="488823" cy="487236"/>
          </a:xfrm>
          <a:custGeom>
            <a:avLst/>
            <a:gdLst>
              <a:gd name="T0" fmla="*/ 41 w 81"/>
              <a:gd name="T1" fmla="*/ 0 h 81"/>
              <a:gd name="T2" fmla="*/ 81 w 81"/>
              <a:gd name="T3" fmla="*/ 41 h 81"/>
              <a:gd name="T4" fmla="*/ 41 w 81"/>
              <a:gd name="T5" fmla="*/ 81 h 81"/>
              <a:gd name="T6" fmla="*/ 0 w 81"/>
              <a:gd name="T7" fmla="*/ 41 h 81"/>
              <a:gd name="T8" fmla="*/ 41 w 81"/>
              <a:gd name="T9" fmla="*/ 0 h 81"/>
              <a:gd name="T10" fmla="*/ 39 w 81"/>
              <a:gd name="T11" fmla="*/ 54 h 81"/>
              <a:gd name="T12" fmla="*/ 36 w 81"/>
              <a:gd name="T13" fmla="*/ 52 h 81"/>
              <a:gd name="T14" fmla="*/ 34 w 81"/>
              <a:gd name="T15" fmla="*/ 48 h 81"/>
              <a:gd name="T16" fmla="*/ 26 w 81"/>
              <a:gd name="T17" fmla="*/ 49 h 81"/>
              <a:gd name="T18" fmla="*/ 30 w 81"/>
              <a:gd name="T19" fmla="*/ 58 h 81"/>
              <a:gd name="T20" fmla="*/ 39 w 81"/>
              <a:gd name="T21" fmla="*/ 62 h 81"/>
              <a:gd name="T22" fmla="*/ 39 w 81"/>
              <a:gd name="T23" fmla="*/ 67 h 81"/>
              <a:gd name="T24" fmla="*/ 43 w 81"/>
              <a:gd name="T25" fmla="*/ 67 h 81"/>
              <a:gd name="T26" fmla="*/ 43 w 81"/>
              <a:gd name="T27" fmla="*/ 62 h 81"/>
              <a:gd name="T28" fmla="*/ 53 w 81"/>
              <a:gd name="T29" fmla="*/ 57 h 81"/>
              <a:gd name="T30" fmla="*/ 56 w 81"/>
              <a:gd name="T31" fmla="*/ 48 h 81"/>
              <a:gd name="T32" fmla="*/ 53 w 81"/>
              <a:gd name="T33" fmla="*/ 39 h 81"/>
              <a:gd name="T34" fmla="*/ 43 w 81"/>
              <a:gd name="T35" fmla="*/ 34 h 81"/>
              <a:gd name="T36" fmla="*/ 43 w 81"/>
              <a:gd name="T37" fmla="*/ 22 h 81"/>
              <a:gd name="T38" fmla="*/ 47 w 81"/>
              <a:gd name="T39" fmla="*/ 27 h 81"/>
              <a:gd name="T40" fmla="*/ 55 w 81"/>
              <a:gd name="T41" fmla="*/ 26 h 81"/>
              <a:gd name="T42" fmla="*/ 51 w 81"/>
              <a:gd name="T43" fmla="*/ 19 h 81"/>
              <a:gd name="T44" fmla="*/ 43 w 81"/>
              <a:gd name="T45" fmla="*/ 15 h 81"/>
              <a:gd name="T46" fmla="*/ 43 w 81"/>
              <a:gd name="T47" fmla="*/ 12 h 81"/>
              <a:gd name="T48" fmla="*/ 39 w 81"/>
              <a:gd name="T49" fmla="*/ 12 h 81"/>
              <a:gd name="T50" fmla="*/ 39 w 81"/>
              <a:gd name="T51" fmla="*/ 15 h 81"/>
              <a:gd name="T52" fmla="*/ 30 w 81"/>
              <a:gd name="T53" fmla="*/ 19 h 81"/>
              <a:gd name="T54" fmla="*/ 27 w 81"/>
              <a:gd name="T55" fmla="*/ 28 h 81"/>
              <a:gd name="T56" fmla="*/ 30 w 81"/>
              <a:gd name="T57" fmla="*/ 36 h 81"/>
              <a:gd name="T58" fmla="*/ 39 w 81"/>
              <a:gd name="T59" fmla="*/ 42 h 81"/>
              <a:gd name="T60" fmla="*/ 39 w 81"/>
              <a:gd name="T61" fmla="*/ 54 h 81"/>
              <a:gd name="T62" fmla="*/ 39 w 81"/>
              <a:gd name="T63" fmla="*/ 22 h 81"/>
              <a:gd name="T64" fmla="*/ 36 w 81"/>
              <a:gd name="T65" fmla="*/ 24 h 81"/>
              <a:gd name="T66" fmla="*/ 35 w 81"/>
              <a:gd name="T67" fmla="*/ 28 h 81"/>
              <a:gd name="T68" fmla="*/ 36 w 81"/>
              <a:gd name="T69" fmla="*/ 31 h 81"/>
              <a:gd name="T70" fmla="*/ 39 w 81"/>
              <a:gd name="T71" fmla="*/ 33 h 81"/>
              <a:gd name="T72" fmla="*/ 39 w 81"/>
              <a:gd name="T73" fmla="*/ 22 h 81"/>
              <a:gd name="T74" fmla="*/ 43 w 81"/>
              <a:gd name="T75" fmla="*/ 55 h 81"/>
              <a:gd name="T76" fmla="*/ 47 w 81"/>
              <a:gd name="T77" fmla="*/ 53 h 81"/>
              <a:gd name="T78" fmla="*/ 48 w 81"/>
              <a:gd name="T79" fmla="*/ 49 h 81"/>
              <a:gd name="T80" fmla="*/ 47 w 81"/>
              <a:gd name="T81" fmla="*/ 45 h 81"/>
              <a:gd name="T82" fmla="*/ 43 w 81"/>
              <a:gd name="T83" fmla="*/ 43 h 81"/>
              <a:gd name="T84" fmla="*/ 43 w 81"/>
              <a:gd name="T8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" h="81">
                <a:moveTo>
                  <a:pt x="41" y="0"/>
                </a:moveTo>
                <a:cubicBezTo>
                  <a:pt x="63" y="0"/>
                  <a:pt x="81" y="18"/>
                  <a:pt x="81" y="41"/>
                </a:cubicBezTo>
                <a:cubicBezTo>
                  <a:pt x="81" y="63"/>
                  <a:pt x="63" y="81"/>
                  <a:pt x="41" y="81"/>
                </a:cubicBezTo>
                <a:cubicBezTo>
                  <a:pt x="18" y="81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39" y="54"/>
                </a:moveTo>
                <a:cubicBezTo>
                  <a:pt x="38" y="54"/>
                  <a:pt x="37" y="53"/>
                  <a:pt x="36" y="52"/>
                </a:cubicBezTo>
                <a:cubicBezTo>
                  <a:pt x="35" y="51"/>
                  <a:pt x="34" y="49"/>
                  <a:pt x="34" y="48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53"/>
                  <a:pt x="28" y="56"/>
                  <a:pt x="30" y="58"/>
                </a:cubicBezTo>
                <a:cubicBezTo>
                  <a:pt x="32" y="60"/>
                  <a:pt x="35" y="61"/>
                  <a:pt x="39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2"/>
                  <a:pt x="43" y="62"/>
                  <a:pt x="43" y="62"/>
                </a:cubicBezTo>
                <a:cubicBezTo>
                  <a:pt x="47" y="61"/>
                  <a:pt x="50" y="60"/>
                  <a:pt x="53" y="57"/>
                </a:cubicBezTo>
                <a:cubicBezTo>
                  <a:pt x="55" y="54"/>
                  <a:pt x="56" y="51"/>
                  <a:pt x="56" y="48"/>
                </a:cubicBezTo>
                <a:cubicBezTo>
                  <a:pt x="56" y="44"/>
                  <a:pt x="55" y="42"/>
                  <a:pt x="53" y="39"/>
                </a:cubicBezTo>
                <a:cubicBezTo>
                  <a:pt x="51" y="37"/>
                  <a:pt x="48" y="36"/>
                  <a:pt x="43" y="34"/>
                </a:cubicBezTo>
                <a:cubicBezTo>
                  <a:pt x="43" y="22"/>
                  <a:pt x="43" y="22"/>
                  <a:pt x="43" y="22"/>
                </a:cubicBezTo>
                <a:cubicBezTo>
                  <a:pt x="45" y="23"/>
                  <a:pt x="46" y="25"/>
                  <a:pt x="47" y="27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3"/>
                  <a:pt x="53" y="21"/>
                  <a:pt x="51" y="19"/>
                </a:cubicBezTo>
                <a:cubicBezTo>
                  <a:pt x="49" y="17"/>
                  <a:pt x="46" y="16"/>
                  <a:pt x="43" y="15"/>
                </a:cubicBezTo>
                <a:cubicBezTo>
                  <a:pt x="43" y="12"/>
                  <a:pt x="43" y="12"/>
                  <a:pt x="43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5"/>
                  <a:pt x="39" y="15"/>
                  <a:pt x="39" y="15"/>
                </a:cubicBezTo>
                <a:cubicBezTo>
                  <a:pt x="35" y="16"/>
                  <a:pt x="32" y="17"/>
                  <a:pt x="30" y="19"/>
                </a:cubicBezTo>
                <a:cubicBezTo>
                  <a:pt x="28" y="22"/>
                  <a:pt x="27" y="24"/>
                  <a:pt x="27" y="28"/>
                </a:cubicBezTo>
                <a:cubicBezTo>
                  <a:pt x="27" y="31"/>
                  <a:pt x="28" y="34"/>
                  <a:pt x="30" y="36"/>
                </a:cubicBezTo>
                <a:cubicBezTo>
                  <a:pt x="32" y="39"/>
                  <a:pt x="35" y="40"/>
                  <a:pt x="39" y="42"/>
                </a:cubicBezTo>
                <a:cubicBezTo>
                  <a:pt x="39" y="54"/>
                  <a:pt x="39" y="54"/>
                  <a:pt x="39" y="54"/>
                </a:cubicBezTo>
                <a:close/>
                <a:moveTo>
                  <a:pt x="39" y="22"/>
                </a:moveTo>
                <a:cubicBezTo>
                  <a:pt x="37" y="23"/>
                  <a:pt x="37" y="23"/>
                  <a:pt x="36" y="24"/>
                </a:cubicBezTo>
                <a:cubicBezTo>
                  <a:pt x="35" y="25"/>
                  <a:pt x="35" y="26"/>
                  <a:pt x="35" y="28"/>
                </a:cubicBezTo>
                <a:cubicBezTo>
                  <a:pt x="35" y="29"/>
                  <a:pt x="35" y="30"/>
                  <a:pt x="36" y="31"/>
                </a:cubicBezTo>
                <a:cubicBezTo>
                  <a:pt x="36" y="31"/>
                  <a:pt x="37" y="32"/>
                  <a:pt x="39" y="33"/>
                </a:cubicBezTo>
                <a:cubicBezTo>
                  <a:pt x="39" y="22"/>
                  <a:pt x="39" y="22"/>
                  <a:pt x="39" y="22"/>
                </a:cubicBezTo>
                <a:close/>
                <a:moveTo>
                  <a:pt x="43" y="55"/>
                </a:moveTo>
                <a:cubicBezTo>
                  <a:pt x="45" y="55"/>
                  <a:pt x="46" y="54"/>
                  <a:pt x="47" y="53"/>
                </a:cubicBezTo>
                <a:cubicBezTo>
                  <a:pt x="48" y="52"/>
                  <a:pt x="48" y="50"/>
                  <a:pt x="48" y="49"/>
                </a:cubicBezTo>
                <a:cubicBezTo>
                  <a:pt x="48" y="47"/>
                  <a:pt x="48" y="46"/>
                  <a:pt x="47" y="45"/>
                </a:cubicBezTo>
                <a:cubicBezTo>
                  <a:pt x="46" y="44"/>
                  <a:pt x="45" y="43"/>
                  <a:pt x="43" y="43"/>
                </a:cubicBezTo>
                <a:lnTo>
                  <a:pt x="43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349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70BADF7-F458-455B-331D-5E16AAE20937}"/>
              </a:ext>
            </a:extLst>
          </p:cNvPr>
          <p:cNvGrpSpPr/>
          <p:nvPr/>
        </p:nvGrpSpPr>
        <p:grpSpPr>
          <a:xfrm>
            <a:off x="2641971" y="4880709"/>
            <a:ext cx="2841228" cy="814752"/>
            <a:chOff x="116954" y="1862260"/>
            <a:chExt cx="1921189" cy="55092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0D8E2DD-C003-59D9-8CAA-DA6E9FF87457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18C1B3E-D3CB-DE46-0A1A-73F86B60680B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5731A4B-45DC-7E21-7747-426DC0B66253}"/>
              </a:ext>
            </a:extLst>
          </p:cNvPr>
          <p:cNvGrpSpPr/>
          <p:nvPr/>
        </p:nvGrpSpPr>
        <p:grpSpPr>
          <a:xfrm>
            <a:off x="6631827" y="4880709"/>
            <a:ext cx="2841228" cy="814752"/>
            <a:chOff x="116954" y="1862260"/>
            <a:chExt cx="1921189" cy="55092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16B5EAB-A5CC-F1CA-D29D-C7519165D8ED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39FC29A-DD95-58B7-6A46-573E36FC6E3E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275DC6D-54F1-8417-65C6-AF52F16C7316}"/>
              </a:ext>
            </a:extLst>
          </p:cNvPr>
          <p:cNvGrpSpPr/>
          <p:nvPr/>
        </p:nvGrpSpPr>
        <p:grpSpPr>
          <a:xfrm>
            <a:off x="4675386" y="853783"/>
            <a:ext cx="2841228" cy="814752"/>
            <a:chOff x="116954" y="1862260"/>
            <a:chExt cx="1921189" cy="55092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8DBE20-45AE-FBC2-518C-A262B484ABC8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5C6F9EA-972A-A735-219D-478B6B718512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3BF4149-80FB-51F5-4F8F-3DC50A6613F8}"/>
              </a:ext>
            </a:extLst>
          </p:cNvPr>
          <p:cNvGrpSpPr/>
          <p:nvPr/>
        </p:nvGrpSpPr>
        <p:grpSpPr>
          <a:xfrm>
            <a:off x="527446" y="3021624"/>
            <a:ext cx="2841228" cy="814752"/>
            <a:chOff x="116954" y="1862260"/>
            <a:chExt cx="1921189" cy="55092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0F819D6-BF67-E03D-0326-3C82BBA5BFE4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3DB8062-AB6C-9645-0221-49A755E4BA03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96431C0-558A-002C-929E-C42DF6012C3E}"/>
              </a:ext>
            </a:extLst>
          </p:cNvPr>
          <p:cNvGrpSpPr/>
          <p:nvPr/>
        </p:nvGrpSpPr>
        <p:grpSpPr>
          <a:xfrm>
            <a:off x="8963789" y="3021624"/>
            <a:ext cx="2841228" cy="814752"/>
            <a:chOff x="116954" y="1862260"/>
            <a:chExt cx="1921189" cy="55092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B654F40-3FD1-FD88-4F3F-435BACC24CA9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60F8F82-260F-2456-7C35-9E4B909F6156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702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D9FBE-8024-5588-F807-756100DD6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633369A-F6E8-15F3-2331-FA67822A4547}"/>
              </a:ext>
            </a:extLst>
          </p:cNvPr>
          <p:cNvSpPr/>
          <p:nvPr/>
        </p:nvSpPr>
        <p:spPr>
          <a:xfrm rot="13500000">
            <a:off x="3259903" y="2254250"/>
            <a:ext cx="2349500" cy="2349500"/>
          </a:xfrm>
          <a:custGeom>
            <a:avLst/>
            <a:gdLst>
              <a:gd name="connsiteX0" fmla="*/ 2349500 w 2349500"/>
              <a:gd name="connsiteY0" fmla="*/ 2349500 h 2349500"/>
              <a:gd name="connsiteX1" fmla="*/ 0 w 2349500"/>
              <a:gd name="connsiteY1" fmla="*/ 2349500 h 2349500"/>
              <a:gd name="connsiteX2" fmla="*/ 0 w 2349500"/>
              <a:gd name="connsiteY2" fmla="*/ 0 h 2349500"/>
              <a:gd name="connsiteX3" fmla="*/ 0 w 2349500"/>
              <a:gd name="connsiteY3" fmla="*/ 0 h 2349500"/>
              <a:gd name="connsiteX4" fmla="*/ 1661348 w 2349500"/>
              <a:gd name="connsiteY4" fmla="*/ 688152 h 2349500"/>
              <a:gd name="connsiteX5" fmla="*/ 2349500 w 2349500"/>
              <a:gd name="connsiteY5" fmla="*/ 2349500 h 234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500" h="2349500">
                <a:moveTo>
                  <a:pt x="2349500" y="2349500"/>
                </a:moveTo>
                <a:lnTo>
                  <a:pt x="0" y="2349500"/>
                </a:lnTo>
                <a:lnTo>
                  <a:pt x="0" y="0"/>
                </a:lnTo>
                <a:lnTo>
                  <a:pt x="0" y="0"/>
                </a:lnTo>
                <a:cubicBezTo>
                  <a:pt x="601290" y="0"/>
                  <a:pt x="1202579" y="229384"/>
                  <a:pt x="1661348" y="688152"/>
                </a:cubicBezTo>
                <a:cubicBezTo>
                  <a:pt x="2120116" y="1146921"/>
                  <a:pt x="2349500" y="1748210"/>
                  <a:pt x="2349500" y="234950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C596382-75FA-4036-5BCA-DFEC8FBD981B}"/>
              </a:ext>
            </a:extLst>
          </p:cNvPr>
          <p:cNvSpPr/>
          <p:nvPr/>
        </p:nvSpPr>
        <p:spPr>
          <a:xfrm rot="8100000" flipH="1">
            <a:off x="6582597" y="2254249"/>
            <a:ext cx="2349500" cy="2349500"/>
          </a:xfrm>
          <a:custGeom>
            <a:avLst/>
            <a:gdLst>
              <a:gd name="connsiteX0" fmla="*/ 2349500 w 2349500"/>
              <a:gd name="connsiteY0" fmla="*/ 2349500 h 2349500"/>
              <a:gd name="connsiteX1" fmla="*/ 0 w 2349500"/>
              <a:gd name="connsiteY1" fmla="*/ 2349500 h 2349500"/>
              <a:gd name="connsiteX2" fmla="*/ 0 w 2349500"/>
              <a:gd name="connsiteY2" fmla="*/ 0 h 2349500"/>
              <a:gd name="connsiteX3" fmla="*/ 0 w 2349500"/>
              <a:gd name="connsiteY3" fmla="*/ 0 h 2349500"/>
              <a:gd name="connsiteX4" fmla="*/ 1661348 w 2349500"/>
              <a:gd name="connsiteY4" fmla="*/ 688152 h 2349500"/>
              <a:gd name="connsiteX5" fmla="*/ 2349500 w 2349500"/>
              <a:gd name="connsiteY5" fmla="*/ 2349500 h 234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500" h="2349500">
                <a:moveTo>
                  <a:pt x="2349500" y="2349500"/>
                </a:moveTo>
                <a:lnTo>
                  <a:pt x="0" y="2349500"/>
                </a:lnTo>
                <a:lnTo>
                  <a:pt x="0" y="0"/>
                </a:lnTo>
                <a:lnTo>
                  <a:pt x="0" y="0"/>
                </a:lnTo>
                <a:cubicBezTo>
                  <a:pt x="601290" y="0"/>
                  <a:pt x="1202579" y="229384"/>
                  <a:pt x="1661348" y="688152"/>
                </a:cubicBezTo>
                <a:cubicBezTo>
                  <a:pt x="2120116" y="1146921"/>
                  <a:pt x="2349500" y="1748210"/>
                  <a:pt x="2349500" y="234950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E704A83-92AD-8C5A-3E99-10B69114EFA0}"/>
              </a:ext>
            </a:extLst>
          </p:cNvPr>
          <p:cNvSpPr/>
          <p:nvPr/>
        </p:nvSpPr>
        <p:spPr>
          <a:xfrm>
            <a:off x="4940300" y="2273300"/>
            <a:ext cx="2311400" cy="2311400"/>
          </a:xfrm>
          <a:prstGeom prst="ellipse">
            <a:avLst/>
          </a:prstGeom>
          <a:solidFill>
            <a:srgbClr val="111C58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5C562D5-2333-0771-0DE0-4368638CEDB2}"/>
              </a:ext>
            </a:extLst>
          </p:cNvPr>
          <p:cNvSpPr/>
          <p:nvPr/>
        </p:nvSpPr>
        <p:spPr>
          <a:xfrm>
            <a:off x="4279900" y="1612900"/>
            <a:ext cx="3632200" cy="3632200"/>
          </a:xfrm>
          <a:prstGeom prst="ellipse">
            <a:avLst/>
          </a:prstGeom>
          <a:noFill/>
          <a:ln w="38100">
            <a:solidFill>
              <a:srgbClr val="111C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C77339A-EA8F-A3F2-BFFF-AD2103478E7D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肢体语言的表达</a:t>
            </a:r>
          </a:p>
        </p:txBody>
      </p:sp>
      <p:sp>
        <p:nvSpPr>
          <p:cNvPr id="9" name="任意多边形: 形状 8" descr="D:\51PPT模板网\51pptmoban.com\图片.jpg">
            <a:extLst>
              <a:ext uri="{FF2B5EF4-FFF2-40B4-BE49-F238E27FC236}">
                <a16:creationId xmlns:a16="http://schemas.microsoft.com/office/drawing/2014/main" id="{251E6245-8F9A-C632-A15B-85070D024947}"/>
              </a:ext>
            </a:extLst>
          </p:cNvPr>
          <p:cNvSpPr/>
          <p:nvPr/>
        </p:nvSpPr>
        <p:spPr>
          <a:xfrm>
            <a:off x="5435629" y="3020583"/>
            <a:ext cx="1320772" cy="1001818"/>
          </a:xfrm>
          <a:custGeom>
            <a:avLst/>
            <a:gdLst>
              <a:gd name="connsiteX0" fmla="*/ 1632343 w 2993291"/>
              <a:gd name="connsiteY0" fmla="*/ 914 h 2270437"/>
              <a:gd name="connsiteX1" fmla="*/ 1035810 w 2993291"/>
              <a:gd name="connsiteY1" fmla="*/ 120400 h 2270437"/>
              <a:gd name="connsiteX2" fmla="*/ 987728 w 2993291"/>
              <a:gd name="connsiteY2" fmla="*/ 191027 h 2270437"/>
              <a:gd name="connsiteX3" fmla="*/ 566930 w 2993291"/>
              <a:gd name="connsiteY3" fmla="*/ 48937 h 2270437"/>
              <a:gd name="connsiteX4" fmla="*/ 506219 w 2993291"/>
              <a:gd name="connsiteY4" fmla="*/ 173902 h 2270437"/>
              <a:gd name="connsiteX5" fmla="*/ 900987 w 2993291"/>
              <a:gd name="connsiteY5" fmla="*/ 318350 h 2270437"/>
              <a:gd name="connsiteX6" fmla="*/ 715734 w 2993291"/>
              <a:gd name="connsiteY6" fmla="*/ 590279 h 2270437"/>
              <a:gd name="connsiteX7" fmla="*/ 779261 w 2993291"/>
              <a:gd name="connsiteY7" fmla="*/ 847217 h 2270437"/>
              <a:gd name="connsiteX8" fmla="*/ 1334719 w 2993291"/>
              <a:gd name="connsiteY8" fmla="*/ 560375 h 2270437"/>
              <a:gd name="connsiteX9" fmla="*/ 1465423 w 2993291"/>
              <a:gd name="connsiteY9" fmla="*/ 522930 h 2270437"/>
              <a:gd name="connsiteX10" fmla="*/ 2646411 w 2993291"/>
              <a:gd name="connsiteY10" fmla="*/ 1319901 h 2270437"/>
              <a:gd name="connsiteX11" fmla="*/ 2493034 w 2993291"/>
              <a:gd name="connsiteY11" fmla="*/ 1473330 h 2270437"/>
              <a:gd name="connsiteX12" fmla="*/ 1810214 w 2993291"/>
              <a:gd name="connsiteY12" fmla="*/ 1141670 h 2270437"/>
              <a:gd name="connsiteX13" fmla="*/ 2401362 w 2993291"/>
              <a:gd name="connsiteY13" fmla="*/ 1571827 h 2270437"/>
              <a:gd name="connsiteX14" fmla="*/ 2253919 w 2993291"/>
              <a:gd name="connsiteY14" fmla="*/ 1713764 h 2270437"/>
              <a:gd name="connsiteX15" fmla="*/ 1639961 w 2993291"/>
              <a:gd name="connsiteY15" fmla="*/ 1439707 h 2270437"/>
              <a:gd name="connsiteX16" fmla="*/ 2165291 w 2993291"/>
              <a:gd name="connsiteY16" fmla="*/ 1817043 h 2270437"/>
              <a:gd name="connsiteX17" fmla="*/ 1971365 w 2993291"/>
              <a:gd name="connsiteY17" fmla="*/ 1920318 h 2270437"/>
              <a:gd name="connsiteX18" fmla="*/ 1465060 w 2993291"/>
              <a:gd name="connsiteY18" fmla="*/ 1738806 h 2270437"/>
              <a:gd name="connsiteX19" fmla="*/ 1871399 w 2993291"/>
              <a:gd name="connsiteY19" fmla="*/ 2012336 h 2270437"/>
              <a:gd name="connsiteX20" fmla="*/ 1408921 w 2993291"/>
              <a:gd name="connsiteY20" fmla="*/ 2041637 h 2270437"/>
              <a:gd name="connsiteX21" fmla="*/ 1254023 w 2993291"/>
              <a:gd name="connsiteY21" fmla="*/ 1646870 h 2270437"/>
              <a:gd name="connsiteX22" fmla="*/ 1031262 w 2993291"/>
              <a:gd name="connsiteY22" fmla="*/ 1362312 h 2270437"/>
              <a:gd name="connsiteX23" fmla="*/ 602092 w 2993291"/>
              <a:gd name="connsiteY23" fmla="*/ 1217788 h 2270437"/>
              <a:gd name="connsiteX24" fmla="*/ 238662 w 2993291"/>
              <a:gd name="connsiteY24" fmla="*/ 1155838 h 2270437"/>
              <a:gd name="connsiteX25" fmla="*/ 61624 w 2993291"/>
              <a:gd name="connsiteY25" fmla="*/ 953243 h 2270437"/>
              <a:gd name="connsiteX26" fmla="*/ 0 w 2993291"/>
              <a:gd name="connsiteY26" fmla="*/ 1075165 h 2270437"/>
              <a:gd name="connsiteX27" fmla="*/ 155127 w 2993291"/>
              <a:gd name="connsiteY27" fmla="*/ 1274266 h 2270437"/>
              <a:gd name="connsiteX28" fmla="*/ 328360 w 2993291"/>
              <a:gd name="connsiteY28" fmla="*/ 1662182 h 2270437"/>
              <a:gd name="connsiteX29" fmla="*/ 597600 w 2993291"/>
              <a:gd name="connsiteY29" fmla="*/ 1917812 h 2270437"/>
              <a:gd name="connsiteX30" fmla="*/ 900404 w 2993291"/>
              <a:gd name="connsiteY30" fmla="*/ 2107544 h 2270437"/>
              <a:gd name="connsiteX31" fmla="*/ 1317085 w 2993291"/>
              <a:gd name="connsiteY31" fmla="*/ 2148640 h 2270437"/>
              <a:gd name="connsiteX32" fmla="*/ 2008042 w 2993291"/>
              <a:gd name="connsiteY32" fmla="*/ 2054649 h 2270437"/>
              <a:gd name="connsiteX33" fmla="*/ 2284209 w 2993291"/>
              <a:gd name="connsiteY33" fmla="*/ 1833861 h 2270437"/>
              <a:gd name="connsiteX34" fmla="*/ 2529937 w 2993291"/>
              <a:gd name="connsiteY34" fmla="*/ 1613835 h 2270437"/>
              <a:gd name="connsiteX35" fmla="*/ 2774455 w 2993291"/>
              <a:gd name="connsiteY35" fmla="*/ 1274699 h 2270437"/>
              <a:gd name="connsiteX36" fmla="*/ 2981703 w 2993291"/>
              <a:gd name="connsiteY36" fmla="*/ 1080630 h 2270437"/>
              <a:gd name="connsiteX37" fmla="*/ 2926089 w 2993291"/>
              <a:gd name="connsiteY37" fmla="*/ 968148 h 2270437"/>
              <a:gd name="connsiteX38" fmla="*/ 2666117 w 2993291"/>
              <a:gd name="connsiteY38" fmla="*/ 1178571 h 2270437"/>
              <a:gd name="connsiteX39" fmla="*/ 1468250 w 2993291"/>
              <a:gd name="connsiteY39" fmla="*/ 380155 h 2270437"/>
              <a:gd name="connsiteX40" fmla="*/ 1262388 w 2993291"/>
              <a:gd name="connsiteY40" fmla="*/ 450858 h 2270437"/>
              <a:gd name="connsiteX41" fmla="*/ 830330 w 2993291"/>
              <a:gd name="connsiteY41" fmla="*/ 726886 h 2270437"/>
              <a:gd name="connsiteX42" fmla="*/ 817625 w 2993291"/>
              <a:gd name="connsiteY42" fmla="*/ 667751 h 2270437"/>
              <a:gd name="connsiteX43" fmla="*/ 1133288 w 2993291"/>
              <a:gd name="connsiteY43" fmla="*/ 205641 h 2270437"/>
              <a:gd name="connsiteX44" fmla="*/ 1823171 w 2993291"/>
              <a:gd name="connsiteY44" fmla="*/ 133492 h 2270437"/>
              <a:gd name="connsiteX45" fmla="*/ 2476311 w 2993291"/>
              <a:gd name="connsiteY45" fmla="*/ 181971 h 2270437"/>
              <a:gd name="connsiteX46" fmla="*/ 2415677 w 2993291"/>
              <a:gd name="connsiteY46" fmla="*/ 73598 h 2270437"/>
              <a:gd name="connsiteX47" fmla="*/ 1903577 w 2993291"/>
              <a:gd name="connsiteY47" fmla="*/ 14844 h 2270437"/>
              <a:gd name="connsiteX48" fmla="*/ 1632345 w 2993291"/>
              <a:gd name="connsiteY48" fmla="*/ 916 h 2270437"/>
              <a:gd name="connsiteX49" fmla="*/ 791351 w 2993291"/>
              <a:gd name="connsiteY49" fmla="*/ 1230637 h 2270437"/>
              <a:gd name="connsiteX50" fmla="*/ 810751 w 2993291"/>
              <a:gd name="connsiteY50" fmla="*/ 1230779 h 2270437"/>
              <a:gd name="connsiteX51" fmla="*/ 904406 w 2993291"/>
              <a:gd name="connsiteY51" fmla="*/ 1372564 h 2270437"/>
              <a:gd name="connsiteX52" fmla="*/ 611203 w 2993291"/>
              <a:gd name="connsiteY52" fmla="*/ 1777969 h 2270437"/>
              <a:gd name="connsiteX53" fmla="*/ 452349 w 2993291"/>
              <a:gd name="connsiteY53" fmla="*/ 1673781 h 2270437"/>
              <a:gd name="connsiteX54" fmla="*/ 758197 w 2993291"/>
              <a:gd name="connsiteY54" fmla="*/ 1238842 h 2270437"/>
              <a:gd name="connsiteX55" fmla="*/ 791367 w 2993291"/>
              <a:gd name="connsiteY55" fmla="*/ 1230623 h 2270437"/>
              <a:gd name="connsiteX56" fmla="*/ 382807 w 2993291"/>
              <a:gd name="connsiteY56" fmla="*/ 1232161 h 2270437"/>
              <a:gd name="connsiteX57" fmla="*/ 492893 w 2993291"/>
              <a:gd name="connsiteY57" fmla="*/ 1371967 h 2270437"/>
              <a:gd name="connsiteX58" fmla="*/ 375427 w 2993291"/>
              <a:gd name="connsiteY58" fmla="*/ 1526386 h 2270437"/>
              <a:gd name="connsiteX59" fmla="*/ 233918 w 2993291"/>
              <a:gd name="connsiteY59" fmla="*/ 1390155 h 2270437"/>
              <a:gd name="connsiteX60" fmla="*/ 346897 w 2993291"/>
              <a:gd name="connsiteY60" fmla="*/ 1238401 h 2270437"/>
              <a:gd name="connsiteX61" fmla="*/ 382807 w 2993291"/>
              <a:gd name="connsiteY61" fmla="*/ 1232161 h 2270437"/>
              <a:gd name="connsiteX62" fmla="*/ 1024688 w 2993291"/>
              <a:gd name="connsiteY62" fmla="*/ 1493959 h 2270437"/>
              <a:gd name="connsiteX63" fmla="*/ 1121233 w 2993291"/>
              <a:gd name="connsiteY63" fmla="*/ 1634375 h 2270437"/>
              <a:gd name="connsiteX64" fmla="*/ 880520 w 2993291"/>
              <a:gd name="connsiteY64" fmla="*/ 1963692 h 2270437"/>
              <a:gd name="connsiteX65" fmla="*/ 730794 w 2993291"/>
              <a:gd name="connsiteY65" fmla="*/ 1842759 h 2270437"/>
              <a:gd name="connsiteX66" fmla="*/ 968931 w 2993291"/>
              <a:gd name="connsiteY66" fmla="*/ 1509031 h 2270437"/>
              <a:gd name="connsiteX67" fmla="*/ 1004993 w 2993291"/>
              <a:gd name="connsiteY67" fmla="*/ 1494494 h 2270437"/>
              <a:gd name="connsiteX68" fmla="*/ 1024698 w 2993291"/>
              <a:gd name="connsiteY68" fmla="*/ 1493958 h 2270437"/>
              <a:gd name="connsiteX69" fmla="*/ 1217245 w 2993291"/>
              <a:gd name="connsiteY69" fmla="*/ 1776078 h 2270437"/>
              <a:gd name="connsiteX70" fmla="*/ 1331212 w 2993291"/>
              <a:gd name="connsiteY70" fmla="*/ 1920526 h 2270437"/>
              <a:gd name="connsiteX71" fmla="*/ 1169619 w 2993291"/>
              <a:gd name="connsiteY71" fmla="*/ 2135302 h 2270437"/>
              <a:gd name="connsiteX72" fmla="*/ 1025221 w 2993291"/>
              <a:gd name="connsiteY72" fmla="*/ 2007367 h 2270437"/>
              <a:gd name="connsiteX73" fmla="*/ 1181946 w 2993291"/>
              <a:gd name="connsiteY73" fmla="*/ 1786053 h 2270437"/>
              <a:gd name="connsiteX74" fmla="*/ 1217247 w 2993291"/>
              <a:gd name="connsiteY74" fmla="*/ 1776083 h 227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993291" h="2270437">
                <a:moveTo>
                  <a:pt x="1632343" y="914"/>
                </a:moveTo>
                <a:cubicBezTo>
                  <a:pt x="1377093" y="-1175"/>
                  <a:pt x="1171875" y="33910"/>
                  <a:pt x="1035810" y="120400"/>
                </a:cubicBezTo>
                <a:lnTo>
                  <a:pt x="987728" y="191027"/>
                </a:lnTo>
                <a:cubicBezTo>
                  <a:pt x="827638" y="185843"/>
                  <a:pt x="682505" y="143192"/>
                  <a:pt x="566930" y="48937"/>
                </a:cubicBezTo>
                <a:cubicBezTo>
                  <a:pt x="502730" y="80818"/>
                  <a:pt x="506229" y="127749"/>
                  <a:pt x="506219" y="173902"/>
                </a:cubicBezTo>
                <a:cubicBezTo>
                  <a:pt x="615999" y="249816"/>
                  <a:pt x="746580" y="299256"/>
                  <a:pt x="900987" y="318350"/>
                </a:cubicBezTo>
                <a:lnTo>
                  <a:pt x="715734" y="590279"/>
                </a:lnTo>
                <a:cubicBezTo>
                  <a:pt x="687643" y="605096"/>
                  <a:pt x="659301" y="821256"/>
                  <a:pt x="779261" y="847217"/>
                </a:cubicBezTo>
                <a:cubicBezTo>
                  <a:pt x="1027213" y="900871"/>
                  <a:pt x="1249876" y="691458"/>
                  <a:pt x="1334719" y="560375"/>
                </a:cubicBezTo>
                <a:lnTo>
                  <a:pt x="1465423" y="522930"/>
                </a:lnTo>
                <a:cubicBezTo>
                  <a:pt x="1898515" y="749867"/>
                  <a:pt x="2262414" y="1001554"/>
                  <a:pt x="2646411" y="1319901"/>
                </a:cubicBezTo>
                <a:cubicBezTo>
                  <a:pt x="2725030" y="1514765"/>
                  <a:pt x="2517958" y="1486615"/>
                  <a:pt x="2493034" y="1473330"/>
                </a:cubicBezTo>
                <a:cubicBezTo>
                  <a:pt x="2493034" y="1473330"/>
                  <a:pt x="1866119" y="1042608"/>
                  <a:pt x="1810214" y="1141670"/>
                </a:cubicBezTo>
                <a:cubicBezTo>
                  <a:pt x="1744370" y="1258322"/>
                  <a:pt x="2415802" y="1545807"/>
                  <a:pt x="2401362" y="1571827"/>
                </a:cubicBezTo>
                <a:cubicBezTo>
                  <a:pt x="2401362" y="1571827"/>
                  <a:pt x="2419469" y="1725535"/>
                  <a:pt x="2253919" y="1713764"/>
                </a:cubicBezTo>
                <a:cubicBezTo>
                  <a:pt x="1839736" y="1498169"/>
                  <a:pt x="1682227" y="1370198"/>
                  <a:pt x="1639961" y="1439707"/>
                </a:cubicBezTo>
                <a:cubicBezTo>
                  <a:pt x="1593530" y="1516055"/>
                  <a:pt x="1815469" y="1599367"/>
                  <a:pt x="2165291" y="1817043"/>
                </a:cubicBezTo>
                <a:cubicBezTo>
                  <a:pt x="2153175" y="1893885"/>
                  <a:pt x="2075194" y="1952116"/>
                  <a:pt x="1971365" y="1920318"/>
                </a:cubicBezTo>
                <a:cubicBezTo>
                  <a:pt x="1943053" y="1911648"/>
                  <a:pt x="1509706" y="1626488"/>
                  <a:pt x="1465060" y="1738806"/>
                </a:cubicBezTo>
                <a:cubicBezTo>
                  <a:pt x="1433558" y="1818060"/>
                  <a:pt x="1769346" y="1947004"/>
                  <a:pt x="1871399" y="2012336"/>
                </a:cubicBezTo>
                <a:cubicBezTo>
                  <a:pt x="1753307" y="2181937"/>
                  <a:pt x="1593963" y="2079648"/>
                  <a:pt x="1408921" y="2041637"/>
                </a:cubicBezTo>
                <a:cubicBezTo>
                  <a:pt x="1564056" y="1811304"/>
                  <a:pt x="1360193" y="1662037"/>
                  <a:pt x="1254023" y="1646870"/>
                </a:cubicBezTo>
                <a:cubicBezTo>
                  <a:pt x="1258366" y="1495206"/>
                  <a:pt x="1209779" y="1376776"/>
                  <a:pt x="1031262" y="1362312"/>
                </a:cubicBezTo>
                <a:cubicBezTo>
                  <a:pt x="1044825" y="1048473"/>
                  <a:pt x="686974" y="1043711"/>
                  <a:pt x="602092" y="1217788"/>
                </a:cubicBezTo>
                <a:cubicBezTo>
                  <a:pt x="474063" y="1059693"/>
                  <a:pt x="354569" y="1071300"/>
                  <a:pt x="238662" y="1155838"/>
                </a:cubicBezTo>
                <a:lnTo>
                  <a:pt x="61624" y="953243"/>
                </a:lnTo>
                <a:cubicBezTo>
                  <a:pt x="16705" y="985755"/>
                  <a:pt x="937" y="1027988"/>
                  <a:pt x="0" y="1075165"/>
                </a:cubicBezTo>
                <a:lnTo>
                  <a:pt x="155127" y="1274266"/>
                </a:lnTo>
                <a:cubicBezTo>
                  <a:pt x="34554" y="1505145"/>
                  <a:pt x="160271" y="1595736"/>
                  <a:pt x="328360" y="1662182"/>
                </a:cubicBezTo>
                <a:cubicBezTo>
                  <a:pt x="338391" y="1842448"/>
                  <a:pt x="429330" y="1926303"/>
                  <a:pt x="597600" y="1917812"/>
                </a:cubicBezTo>
                <a:cubicBezTo>
                  <a:pt x="647844" y="2063632"/>
                  <a:pt x="749736" y="2125326"/>
                  <a:pt x="900404" y="2107544"/>
                </a:cubicBezTo>
                <a:cubicBezTo>
                  <a:pt x="1022067" y="2338521"/>
                  <a:pt x="1257395" y="2299452"/>
                  <a:pt x="1317085" y="2148640"/>
                </a:cubicBezTo>
                <a:cubicBezTo>
                  <a:pt x="1733825" y="2302706"/>
                  <a:pt x="1876563" y="2242052"/>
                  <a:pt x="2008042" y="2054649"/>
                </a:cubicBezTo>
                <a:cubicBezTo>
                  <a:pt x="2085020" y="2040236"/>
                  <a:pt x="2234315" y="2083728"/>
                  <a:pt x="2284209" y="1833861"/>
                </a:cubicBezTo>
                <a:cubicBezTo>
                  <a:pt x="2431404" y="1821900"/>
                  <a:pt x="2503068" y="1792665"/>
                  <a:pt x="2529937" y="1613835"/>
                </a:cubicBezTo>
                <a:cubicBezTo>
                  <a:pt x="2667258" y="1589894"/>
                  <a:pt x="2821481" y="1592918"/>
                  <a:pt x="2774455" y="1274699"/>
                </a:cubicBezTo>
                <a:cubicBezTo>
                  <a:pt x="2768169" y="1269003"/>
                  <a:pt x="2971400" y="1101757"/>
                  <a:pt x="2981703" y="1080630"/>
                </a:cubicBezTo>
                <a:cubicBezTo>
                  <a:pt x="3020944" y="1000149"/>
                  <a:pt x="2949889" y="988950"/>
                  <a:pt x="2926089" y="968148"/>
                </a:cubicBezTo>
                <a:cubicBezTo>
                  <a:pt x="2920104" y="962917"/>
                  <a:pt x="2672107" y="1183763"/>
                  <a:pt x="2666117" y="1178571"/>
                </a:cubicBezTo>
                <a:cubicBezTo>
                  <a:pt x="2241747" y="810311"/>
                  <a:pt x="1836988" y="554037"/>
                  <a:pt x="1468250" y="380155"/>
                </a:cubicBezTo>
                <a:lnTo>
                  <a:pt x="1262388" y="450858"/>
                </a:lnTo>
                <a:cubicBezTo>
                  <a:pt x="1145571" y="594814"/>
                  <a:pt x="1047979" y="734225"/>
                  <a:pt x="830330" y="726886"/>
                </a:cubicBezTo>
                <a:lnTo>
                  <a:pt x="817625" y="667751"/>
                </a:lnTo>
                <a:lnTo>
                  <a:pt x="1133288" y="205641"/>
                </a:lnTo>
                <a:cubicBezTo>
                  <a:pt x="1340555" y="130517"/>
                  <a:pt x="1581951" y="129354"/>
                  <a:pt x="1823171" y="133492"/>
                </a:cubicBezTo>
                <a:cubicBezTo>
                  <a:pt x="2055767" y="174814"/>
                  <a:pt x="2328012" y="282961"/>
                  <a:pt x="2476311" y="181971"/>
                </a:cubicBezTo>
                <a:cubicBezTo>
                  <a:pt x="2479104" y="140094"/>
                  <a:pt x="2471115" y="100912"/>
                  <a:pt x="2415677" y="73598"/>
                </a:cubicBezTo>
                <a:cubicBezTo>
                  <a:pt x="2266533" y="127330"/>
                  <a:pt x="2079155" y="51025"/>
                  <a:pt x="1903577" y="14844"/>
                </a:cubicBezTo>
                <a:cubicBezTo>
                  <a:pt x="1808072" y="6406"/>
                  <a:pt x="1717438" y="1612"/>
                  <a:pt x="1632345" y="916"/>
                </a:cubicBezTo>
                <a:close/>
                <a:moveTo>
                  <a:pt x="791351" y="1230637"/>
                </a:moveTo>
                <a:cubicBezTo>
                  <a:pt x="797386" y="1230247"/>
                  <a:pt x="803932" y="1230247"/>
                  <a:pt x="810751" y="1230779"/>
                </a:cubicBezTo>
                <a:cubicBezTo>
                  <a:pt x="856213" y="1234339"/>
                  <a:pt x="913208" y="1262654"/>
                  <a:pt x="904406" y="1372564"/>
                </a:cubicBezTo>
                <a:cubicBezTo>
                  <a:pt x="832893" y="1474586"/>
                  <a:pt x="668181" y="1701999"/>
                  <a:pt x="611203" y="1777969"/>
                </a:cubicBezTo>
                <a:cubicBezTo>
                  <a:pt x="490966" y="1814897"/>
                  <a:pt x="457237" y="1722736"/>
                  <a:pt x="452349" y="1673781"/>
                </a:cubicBezTo>
                <a:cubicBezTo>
                  <a:pt x="448347" y="1623522"/>
                  <a:pt x="643725" y="1395098"/>
                  <a:pt x="758197" y="1238842"/>
                </a:cubicBezTo>
                <a:cubicBezTo>
                  <a:pt x="759843" y="1236266"/>
                  <a:pt x="773261" y="1231787"/>
                  <a:pt x="791367" y="1230623"/>
                </a:cubicBezTo>
                <a:close/>
                <a:moveTo>
                  <a:pt x="382807" y="1232161"/>
                </a:moveTo>
                <a:cubicBezTo>
                  <a:pt x="461425" y="1225824"/>
                  <a:pt x="503015" y="1276553"/>
                  <a:pt x="492893" y="1371967"/>
                </a:cubicBezTo>
                <a:cubicBezTo>
                  <a:pt x="452997" y="1439954"/>
                  <a:pt x="418584" y="1483370"/>
                  <a:pt x="375427" y="1526386"/>
                </a:cubicBezTo>
                <a:cubicBezTo>
                  <a:pt x="251900" y="1543100"/>
                  <a:pt x="225820" y="1443561"/>
                  <a:pt x="233918" y="1390155"/>
                </a:cubicBezTo>
                <a:cubicBezTo>
                  <a:pt x="266685" y="1339033"/>
                  <a:pt x="301092" y="1290254"/>
                  <a:pt x="346897" y="1238401"/>
                </a:cubicBezTo>
                <a:cubicBezTo>
                  <a:pt x="359597" y="1235128"/>
                  <a:pt x="371575" y="1233066"/>
                  <a:pt x="382807" y="1232161"/>
                </a:cubicBezTo>
                <a:close/>
                <a:moveTo>
                  <a:pt x="1024688" y="1493959"/>
                </a:moveTo>
                <a:cubicBezTo>
                  <a:pt x="1072711" y="1496838"/>
                  <a:pt x="1130974" y="1530457"/>
                  <a:pt x="1121233" y="1634375"/>
                </a:cubicBezTo>
                <a:cubicBezTo>
                  <a:pt x="1049717" y="1736396"/>
                  <a:pt x="937502" y="1887702"/>
                  <a:pt x="880520" y="1963692"/>
                </a:cubicBezTo>
                <a:cubicBezTo>
                  <a:pt x="736697" y="1999858"/>
                  <a:pt x="735682" y="1891715"/>
                  <a:pt x="730794" y="1842759"/>
                </a:cubicBezTo>
                <a:cubicBezTo>
                  <a:pt x="736683" y="1797829"/>
                  <a:pt x="854460" y="1665296"/>
                  <a:pt x="968931" y="1509031"/>
                </a:cubicBezTo>
                <a:cubicBezTo>
                  <a:pt x="974960" y="1501986"/>
                  <a:pt x="988418" y="1496434"/>
                  <a:pt x="1004993" y="1494494"/>
                </a:cubicBezTo>
                <a:cubicBezTo>
                  <a:pt x="1011209" y="1493763"/>
                  <a:pt x="1017837" y="1493550"/>
                  <a:pt x="1024698" y="1493958"/>
                </a:cubicBezTo>
                <a:close/>
                <a:moveTo>
                  <a:pt x="1217245" y="1776078"/>
                </a:moveTo>
                <a:cubicBezTo>
                  <a:pt x="1266039" y="1773886"/>
                  <a:pt x="1342345" y="1801764"/>
                  <a:pt x="1331212" y="1920526"/>
                </a:cubicBezTo>
                <a:cubicBezTo>
                  <a:pt x="1259699" y="2022548"/>
                  <a:pt x="1226603" y="2059319"/>
                  <a:pt x="1169619" y="2135302"/>
                </a:cubicBezTo>
                <a:cubicBezTo>
                  <a:pt x="1029026" y="2163933"/>
                  <a:pt x="1030109" y="2056323"/>
                  <a:pt x="1025221" y="2007367"/>
                </a:cubicBezTo>
                <a:cubicBezTo>
                  <a:pt x="1036489" y="1961898"/>
                  <a:pt x="1067482" y="1942312"/>
                  <a:pt x="1181946" y="1786053"/>
                </a:cubicBezTo>
                <a:cubicBezTo>
                  <a:pt x="1187839" y="1780891"/>
                  <a:pt x="1200982" y="1776814"/>
                  <a:pt x="1217247" y="1776083"/>
                </a:cubicBezTo>
                <a:close/>
              </a:path>
            </a:pathLst>
          </a:custGeom>
          <a:solidFill>
            <a:schemeClr val="bg1"/>
          </a:solidFill>
          <a:ln w="19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5F25EB8-3F4F-6661-B3BB-9ED32586BC7D}"/>
              </a:ext>
            </a:extLst>
          </p:cNvPr>
          <p:cNvGrpSpPr/>
          <p:nvPr/>
        </p:nvGrpSpPr>
        <p:grpSpPr>
          <a:xfrm>
            <a:off x="610634" y="3020739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85A1039-DAF6-89AA-4884-96B6C3313A7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C20866F-2A4A-990C-0B9A-27BE3D96764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19CD0D7-7BB5-F80C-24E9-43A165C10675}"/>
              </a:ext>
            </a:extLst>
          </p:cNvPr>
          <p:cNvGrpSpPr/>
          <p:nvPr/>
        </p:nvGrpSpPr>
        <p:grpSpPr>
          <a:xfrm>
            <a:off x="8572500" y="2783658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16A86E5-C452-B76E-CE4F-229BD127BA4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B964240-4A07-588C-A5B8-CFD9BC8965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87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9A59A-7477-B370-79B6-CE32AF7C4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0E4A65B-184F-1FCF-D9E0-5EE80A0B215D}"/>
              </a:ext>
            </a:extLst>
          </p:cNvPr>
          <p:cNvSpPr/>
          <p:nvPr/>
        </p:nvSpPr>
        <p:spPr>
          <a:xfrm>
            <a:off x="5557028" y="2163972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01DE824-7562-C3C6-91FA-51A8842112F5}"/>
              </a:ext>
            </a:extLst>
          </p:cNvPr>
          <p:cNvSpPr/>
          <p:nvPr/>
        </p:nvSpPr>
        <p:spPr>
          <a:xfrm>
            <a:off x="5709703" y="2003314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E2A04E-95C2-8D2A-5356-7E587334B6B3}"/>
              </a:ext>
            </a:extLst>
          </p:cNvPr>
          <p:cNvGrpSpPr/>
          <p:nvPr/>
        </p:nvGrpSpPr>
        <p:grpSpPr>
          <a:xfrm>
            <a:off x="10031739" y="335618"/>
            <a:ext cx="1601366" cy="533610"/>
            <a:chOff x="9801459" y="335618"/>
            <a:chExt cx="1601366" cy="53361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A5D608F-C779-FF84-D00F-DA360100E9FF}"/>
                </a:ext>
              </a:extLst>
            </p:cNvPr>
            <p:cNvSpPr txBox="1"/>
            <p:nvPr/>
          </p:nvSpPr>
          <p:spPr>
            <a:xfrm>
              <a:off x="9801459" y="335618"/>
              <a:ext cx="16013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企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业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内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训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09C0589-A298-B0EC-E6BC-A81594153E24}"/>
                </a:ext>
              </a:extLst>
            </p:cNvPr>
            <p:cNvSpPr txBox="1"/>
            <p:nvPr/>
          </p:nvSpPr>
          <p:spPr>
            <a:xfrm>
              <a:off x="9801459" y="638396"/>
              <a:ext cx="159184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ENTERPRISE TRAINING</a:t>
              </a:r>
            </a:p>
          </p:txBody>
        </p:sp>
      </p:grpSp>
      <p:grpSp>
        <p:nvGrpSpPr>
          <p:cNvPr id="11" name="组合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AA27C62-C05B-FCF9-B3EE-C44870528D20}"/>
              </a:ext>
            </a:extLst>
          </p:cNvPr>
          <p:cNvGrpSpPr/>
          <p:nvPr/>
        </p:nvGrpSpPr>
        <p:grpSpPr>
          <a:xfrm>
            <a:off x="427140" y="403845"/>
            <a:ext cx="1136638" cy="469101"/>
            <a:chOff x="8244408" y="263825"/>
            <a:chExt cx="575796" cy="237636"/>
          </a:xfrm>
          <a:solidFill>
            <a:srgbClr val="F16D2A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EC33A44-0019-92CB-83EA-4A2471216A84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5BD705-A12C-F260-4CB3-50BEBE26ADE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文本框-2_矢量">
              <a:extLst>
                <a:ext uri="{FF2B5EF4-FFF2-40B4-BE49-F238E27FC236}">
                  <a16:creationId xmlns:a16="http://schemas.microsoft.com/office/drawing/2014/main" id="{860B6407-6FD4-E238-409E-8BCDFD08510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FBE6299-07AB-FFD4-E8A7-3CAB8B6A159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0443E00-D8C3-8EDE-9002-34F4AA1823EB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7FF2FE9-748C-D13A-66A6-7C8343A82111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B945E6C4-C08E-19A9-BD68-724802A50C4E}"/>
              </a:ext>
            </a:extLst>
          </p:cNvPr>
          <p:cNvSpPr/>
          <p:nvPr/>
        </p:nvSpPr>
        <p:spPr>
          <a:xfrm>
            <a:off x="0" y="5295802"/>
            <a:ext cx="12192000" cy="1562199"/>
          </a:xfrm>
          <a:custGeom>
            <a:avLst/>
            <a:gdLst>
              <a:gd name="connsiteX0" fmla="*/ 6095999 w 12192000"/>
              <a:gd name="connsiteY0" fmla="*/ 0 h 1562199"/>
              <a:gd name="connsiteX1" fmla="*/ 11880119 w 12192000"/>
              <a:gd name="connsiteY1" fmla="*/ 746396 h 1562199"/>
              <a:gd name="connsiteX2" fmla="*/ 12192000 w 12192000"/>
              <a:gd name="connsiteY2" fmla="*/ 843506 h 1562199"/>
              <a:gd name="connsiteX3" fmla="*/ 12192000 w 12192000"/>
              <a:gd name="connsiteY3" fmla="*/ 1562199 h 1562199"/>
              <a:gd name="connsiteX4" fmla="*/ 0 w 12192000"/>
              <a:gd name="connsiteY4" fmla="*/ 1562199 h 1562199"/>
              <a:gd name="connsiteX5" fmla="*/ 0 w 12192000"/>
              <a:gd name="connsiteY5" fmla="*/ 843506 h 1562199"/>
              <a:gd name="connsiteX6" fmla="*/ 311879 w 12192000"/>
              <a:gd name="connsiteY6" fmla="*/ 746396 h 1562199"/>
              <a:gd name="connsiteX7" fmla="*/ 6095999 w 12192000"/>
              <a:gd name="connsiteY7" fmla="*/ 0 h 156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562199">
                <a:moveTo>
                  <a:pt x="6095999" y="0"/>
                </a:moveTo>
                <a:cubicBezTo>
                  <a:pt x="8293140" y="0"/>
                  <a:pt x="10308278" y="280107"/>
                  <a:pt x="11880119" y="746396"/>
                </a:cubicBezTo>
                <a:lnTo>
                  <a:pt x="12192000" y="843506"/>
                </a:lnTo>
                <a:lnTo>
                  <a:pt x="12192000" y="1562199"/>
                </a:lnTo>
                <a:lnTo>
                  <a:pt x="0" y="1562199"/>
                </a:lnTo>
                <a:lnTo>
                  <a:pt x="0" y="843506"/>
                </a:lnTo>
                <a:lnTo>
                  <a:pt x="311879" y="746396"/>
                </a:lnTo>
                <a:cubicBezTo>
                  <a:pt x="1883721" y="280107"/>
                  <a:pt x="3898859" y="0"/>
                  <a:pt x="6095999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72C15E8C-7F5F-2FAF-D8A0-63099728810B}"/>
              </a:ext>
            </a:extLst>
          </p:cNvPr>
          <p:cNvSpPr/>
          <p:nvPr/>
        </p:nvSpPr>
        <p:spPr>
          <a:xfrm>
            <a:off x="0" y="5553491"/>
            <a:ext cx="12192000" cy="1304509"/>
          </a:xfrm>
          <a:custGeom>
            <a:avLst/>
            <a:gdLst>
              <a:gd name="connsiteX0" fmla="*/ 6095999 w 12192000"/>
              <a:gd name="connsiteY0" fmla="*/ 0 h 1304509"/>
              <a:gd name="connsiteX1" fmla="*/ 11570550 w 12192000"/>
              <a:gd name="connsiteY1" fmla="*/ 433056 h 1304509"/>
              <a:gd name="connsiteX2" fmla="*/ 12192000 w 12192000"/>
              <a:gd name="connsiteY2" fmla="*/ 549886 h 1304509"/>
              <a:gd name="connsiteX3" fmla="*/ 12192000 w 12192000"/>
              <a:gd name="connsiteY3" fmla="*/ 1304509 h 1304509"/>
              <a:gd name="connsiteX4" fmla="*/ 0 w 12192000"/>
              <a:gd name="connsiteY4" fmla="*/ 1304509 h 1304509"/>
              <a:gd name="connsiteX5" fmla="*/ 0 w 12192000"/>
              <a:gd name="connsiteY5" fmla="*/ 549886 h 1304509"/>
              <a:gd name="connsiteX6" fmla="*/ 621449 w 12192000"/>
              <a:gd name="connsiteY6" fmla="*/ 433056 h 1304509"/>
              <a:gd name="connsiteX7" fmla="*/ 6095999 w 12192000"/>
              <a:gd name="connsiteY7" fmla="*/ 0 h 130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04509">
                <a:moveTo>
                  <a:pt x="6095999" y="0"/>
                </a:moveTo>
                <a:cubicBezTo>
                  <a:pt x="8089120" y="0"/>
                  <a:pt x="9958413" y="157560"/>
                  <a:pt x="11570550" y="433056"/>
                </a:cubicBezTo>
                <a:lnTo>
                  <a:pt x="12192000" y="549886"/>
                </a:lnTo>
                <a:lnTo>
                  <a:pt x="12192000" y="1304509"/>
                </a:lnTo>
                <a:lnTo>
                  <a:pt x="0" y="1304509"/>
                </a:lnTo>
                <a:lnTo>
                  <a:pt x="0" y="549886"/>
                </a:lnTo>
                <a:lnTo>
                  <a:pt x="621449" y="433056"/>
                </a:lnTo>
                <a:cubicBezTo>
                  <a:pt x="2233586" y="157560"/>
                  <a:pt x="4102879" y="0"/>
                  <a:pt x="6095999" y="0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92DE475-B02D-F6C3-313F-6EC502A46350}"/>
              </a:ext>
            </a:extLst>
          </p:cNvPr>
          <p:cNvGrpSpPr/>
          <p:nvPr/>
        </p:nvGrpSpPr>
        <p:grpSpPr>
          <a:xfrm>
            <a:off x="11695111" y="410395"/>
            <a:ext cx="325531" cy="414452"/>
            <a:chOff x="11695111" y="410395"/>
            <a:chExt cx="325531" cy="41445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FFEA693-3479-8DA1-DF5C-D08E1E95BE33}"/>
                </a:ext>
              </a:extLst>
            </p:cNvPr>
            <p:cNvSpPr/>
            <p:nvPr/>
          </p:nvSpPr>
          <p:spPr>
            <a:xfrm>
              <a:off x="11757117" y="449372"/>
              <a:ext cx="263525" cy="37547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1596628-CE81-FE4F-E289-1FF365531806}"/>
                </a:ext>
              </a:extLst>
            </p:cNvPr>
            <p:cNvSpPr/>
            <p:nvPr/>
          </p:nvSpPr>
          <p:spPr>
            <a:xfrm>
              <a:off x="11695111" y="410395"/>
              <a:ext cx="263525" cy="375475"/>
            </a:xfrm>
            <a:prstGeom prst="rect">
              <a:avLst/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A4333FC4-F458-B629-32F5-97A14DB0B74F}"/>
              </a:ext>
            </a:extLst>
          </p:cNvPr>
          <p:cNvSpPr txBox="1"/>
          <p:nvPr/>
        </p:nvSpPr>
        <p:spPr>
          <a:xfrm>
            <a:off x="2007916" y="1407632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16D2A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solidFill>
                <a:srgbClr val="F16D2A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5E51097-379C-7BE7-C5EC-ED5AC43E4300}"/>
              </a:ext>
            </a:extLst>
          </p:cNvPr>
          <p:cNvSpPr txBox="1"/>
          <p:nvPr/>
        </p:nvSpPr>
        <p:spPr>
          <a:xfrm>
            <a:off x="6671035" y="2330365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沟通管理与协调</a:t>
            </a:r>
          </a:p>
        </p:txBody>
      </p:sp>
      <p:grpSp>
        <p:nvGrpSpPr>
          <p:cNvPr id="5" name="图形 41">
            <a:extLst>
              <a:ext uri="{FF2B5EF4-FFF2-40B4-BE49-F238E27FC236}">
                <a16:creationId xmlns:a16="http://schemas.microsoft.com/office/drawing/2014/main" id="{F11C0BB2-C37B-BC52-B886-AC4E671CBC70}"/>
              </a:ext>
            </a:extLst>
          </p:cNvPr>
          <p:cNvGrpSpPr/>
          <p:nvPr/>
        </p:nvGrpSpPr>
        <p:grpSpPr>
          <a:xfrm>
            <a:off x="2492941" y="3471720"/>
            <a:ext cx="914104" cy="369332"/>
            <a:chOff x="3498634" y="3517424"/>
            <a:chExt cx="5058305" cy="2043741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5D99E7A-654A-176C-5667-3DAD23349183}"/>
                </a:ext>
              </a:extLst>
            </p:cNvPr>
            <p:cNvSpPr/>
            <p:nvPr/>
          </p:nvSpPr>
          <p:spPr>
            <a:xfrm flipV="1">
              <a:off x="3498634" y="3517424"/>
              <a:ext cx="5058305" cy="2043741"/>
            </a:xfrm>
            <a:custGeom>
              <a:avLst/>
              <a:gdLst>
                <a:gd name="connsiteX0" fmla="*/ -882 w 5058305"/>
                <a:gd name="connsiteY0" fmla="*/ 2022914 h 2043741"/>
                <a:gd name="connsiteX1" fmla="*/ -13160 w 5058305"/>
                <a:gd name="connsiteY1" fmla="*/ 1986302 h 2043741"/>
                <a:gd name="connsiteX2" fmla="*/ 5146 w 5058305"/>
                <a:gd name="connsiteY2" fmla="*/ 1958397 h 2043741"/>
                <a:gd name="connsiteX3" fmla="*/ 176149 w 5058305"/>
                <a:gd name="connsiteY3" fmla="*/ 1907721 h 2043741"/>
                <a:gd name="connsiteX4" fmla="*/ 341349 w 5058305"/>
                <a:gd name="connsiteY4" fmla="*/ 1860840 h 2043741"/>
                <a:gd name="connsiteX5" fmla="*/ 490921 w 5058305"/>
                <a:gd name="connsiteY5" fmla="*/ 1818424 h 2043741"/>
                <a:gd name="connsiteX6" fmla="*/ 584683 w 5058305"/>
                <a:gd name="connsiteY6" fmla="*/ 1791635 h 2043741"/>
                <a:gd name="connsiteX7" fmla="*/ 696304 w 5058305"/>
                <a:gd name="connsiteY7" fmla="*/ 1759265 h 2043741"/>
                <a:gd name="connsiteX8" fmla="*/ 896105 w 5058305"/>
                <a:gd name="connsiteY8" fmla="*/ 1700775 h 2043741"/>
                <a:gd name="connsiteX9" fmla="*/ 1182748 w 5058305"/>
                <a:gd name="connsiteY9" fmla="*/ 1617506 h 2043741"/>
                <a:gd name="connsiteX10" fmla="*/ 1191901 w 5058305"/>
                <a:gd name="connsiteY10" fmla="*/ 1614380 h 2043741"/>
                <a:gd name="connsiteX11" fmla="*/ 1183865 w 5058305"/>
                <a:gd name="connsiteY11" fmla="*/ 1579331 h 2043741"/>
                <a:gd name="connsiteX12" fmla="*/ 1094791 w 5058305"/>
                <a:gd name="connsiteY12" fmla="*/ 1219018 h 2043741"/>
                <a:gd name="connsiteX13" fmla="*/ 1051482 w 5058305"/>
                <a:gd name="connsiteY13" fmla="*/ 1037076 h 2043741"/>
                <a:gd name="connsiteX14" fmla="*/ 1028934 w 5058305"/>
                <a:gd name="connsiteY14" fmla="*/ 942198 h 2043741"/>
                <a:gd name="connsiteX15" fmla="*/ 1001252 w 5058305"/>
                <a:gd name="connsiteY15" fmla="*/ 827228 h 2043741"/>
                <a:gd name="connsiteX16" fmla="*/ 974240 w 5058305"/>
                <a:gd name="connsiteY16" fmla="*/ 715607 h 2043741"/>
                <a:gd name="connsiteX17" fmla="*/ 958613 w 5058305"/>
                <a:gd name="connsiteY17" fmla="*/ 648635 h 2043741"/>
                <a:gd name="connsiteX18" fmla="*/ 938745 w 5058305"/>
                <a:gd name="connsiteY18" fmla="*/ 564472 h 2043741"/>
                <a:gd name="connsiteX19" fmla="*/ 926020 w 5058305"/>
                <a:gd name="connsiteY19" fmla="*/ 522280 h 2043741"/>
                <a:gd name="connsiteX20" fmla="*/ 859717 w 5058305"/>
                <a:gd name="connsiteY20" fmla="*/ 533442 h 2043741"/>
                <a:gd name="connsiteX21" fmla="*/ 118106 w 5058305"/>
                <a:gd name="connsiteY21" fmla="*/ 669619 h 2043741"/>
                <a:gd name="connsiteX22" fmla="*/ 47785 w 5058305"/>
                <a:gd name="connsiteY22" fmla="*/ 680112 h 2043741"/>
                <a:gd name="connsiteX23" fmla="*/ 65868 w 5058305"/>
                <a:gd name="connsiteY23" fmla="*/ 671852 h 2043741"/>
                <a:gd name="connsiteX24" fmla="*/ 111409 w 5058305"/>
                <a:gd name="connsiteY24" fmla="*/ 657341 h 2043741"/>
                <a:gd name="connsiteX25" fmla="*/ 301165 w 5058305"/>
                <a:gd name="connsiteY25" fmla="*/ 598628 h 2043741"/>
                <a:gd name="connsiteX26" fmla="*/ 638261 w 5058305"/>
                <a:gd name="connsiteY26" fmla="*/ 504643 h 2043741"/>
                <a:gd name="connsiteX27" fmla="*/ 755463 w 5058305"/>
                <a:gd name="connsiteY27" fmla="*/ 473390 h 2043741"/>
                <a:gd name="connsiteX28" fmla="*/ 933164 w 5058305"/>
                <a:gd name="connsiteY28" fmla="*/ 431643 h 2043741"/>
                <a:gd name="connsiteX29" fmla="*/ 963748 w 5058305"/>
                <a:gd name="connsiteY29" fmla="*/ 436108 h 2043741"/>
                <a:gd name="connsiteX30" fmla="*/ 999243 w 5058305"/>
                <a:gd name="connsiteY30" fmla="*/ 468255 h 2043741"/>
                <a:gd name="connsiteX31" fmla="*/ 1024693 w 5058305"/>
                <a:gd name="connsiteY31" fmla="*/ 558222 h 2043741"/>
                <a:gd name="connsiteX32" fmla="*/ 1061751 w 5058305"/>
                <a:gd name="connsiteY32" fmla="*/ 708687 h 2043741"/>
                <a:gd name="connsiteX33" fmla="*/ 1091219 w 5058305"/>
                <a:gd name="connsiteY33" fmla="*/ 711366 h 2043741"/>
                <a:gd name="connsiteX34" fmla="*/ 1315131 w 5058305"/>
                <a:gd name="connsiteY34" fmla="*/ 695739 h 2043741"/>
                <a:gd name="connsiteX35" fmla="*/ 1443272 w 5058305"/>
                <a:gd name="connsiteY35" fmla="*/ 627873 h 2043741"/>
                <a:gd name="connsiteX36" fmla="*/ 1618964 w 5058305"/>
                <a:gd name="connsiteY36" fmla="*/ 500848 h 2043741"/>
                <a:gd name="connsiteX37" fmla="*/ 1684597 w 5058305"/>
                <a:gd name="connsiteY37" fmla="*/ 451512 h 2043741"/>
                <a:gd name="connsiteX38" fmla="*/ 1694866 w 5058305"/>
                <a:gd name="connsiteY38" fmla="*/ 441912 h 2043741"/>
                <a:gd name="connsiteX39" fmla="*/ 1693750 w 5058305"/>
                <a:gd name="connsiteY39" fmla="*/ 421374 h 2043741"/>
                <a:gd name="connsiteX40" fmla="*/ 1702233 w 5058305"/>
                <a:gd name="connsiteY40" fmla="*/ 328282 h 2043741"/>
                <a:gd name="connsiteX41" fmla="*/ 1758713 w 5058305"/>
                <a:gd name="connsiteY41" fmla="*/ 244566 h 2043741"/>
                <a:gd name="connsiteX42" fmla="*/ 1886184 w 5058305"/>
                <a:gd name="connsiteY42" fmla="*/ 222019 h 2043741"/>
                <a:gd name="connsiteX43" fmla="*/ 1904267 w 5058305"/>
                <a:gd name="connsiteY43" fmla="*/ 225591 h 2043741"/>
                <a:gd name="connsiteX44" fmla="*/ 1910518 w 5058305"/>
                <a:gd name="connsiteY44" fmla="*/ 212866 h 2043741"/>
                <a:gd name="connsiteX45" fmla="*/ 1945344 w 5058305"/>
                <a:gd name="connsiteY45" fmla="*/ 155939 h 2043741"/>
                <a:gd name="connsiteX46" fmla="*/ 2046919 w 5058305"/>
                <a:gd name="connsiteY46" fmla="*/ 111737 h 2043741"/>
                <a:gd name="connsiteX47" fmla="*/ 2083754 w 5058305"/>
                <a:gd name="connsiteY47" fmla="*/ 111737 h 2043741"/>
                <a:gd name="connsiteX48" fmla="*/ 2121482 w 5058305"/>
                <a:gd name="connsiteY48" fmla="*/ 97673 h 2043741"/>
                <a:gd name="connsiteX49" fmla="*/ 2194036 w 5058305"/>
                <a:gd name="connsiteY49" fmla="*/ 42979 h 2043741"/>
                <a:gd name="connsiteX50" fmla="*/ 2279537 w 5058305"/>
                <a:gd name="connsiteY50" fmla="*/ 45211 h 2043741"/>
                <a:gd name="connsiteX51" fmla="*/ 2297843 w 5058305"/>
                <a:gd name="connsiteY51" fmla="*/ 50792 h 2043741"/>
                <a:gd name="connsiteX52" fmla="*/ 2313024 w 5058305"/>
                <a:gd name="connsiteY52" fmla="*/ 35165 h 2043741"/>
                <a:gd name="connsiteX53" fmla="*/ 2468623 w 5058305"/>
                <a:gd name="connsiteY53" fmla="*/ -4349 h 2043741"/>
                <a:gd name="connsiteX54" fmla="*/ 2552339 w 5058305"/>
                <a:gd name="connsiteY54" fmla="*/ 35388 h 2043741"/>
                <a:gd name="connsiteX55" fmla="*/ 2564394 w 5058305"/>
                <a:gd name="connsiteY55" fmla="*/ 42086 h 2043741"/>
                <a:gd name="connsiteX56" fmla="*/ 2584709 w 5058305"/>
                <a:gd name="connsiteY56" fmla="*/ 31370 h 2043741"/>
                <a:gd name="connsiteX57" fmla="*/ 2732942 w 5058305"/>
                <a:gd name="connsiteY57" fmla="*/ 8822 h 2043741"/>
                <a:gd name="connsiteX58" fmla="*/ 2832508 w 5058305"/>
                <a:gd name="connsiteY58" fmla="*/ 67089 h 2043741"/>
                <a:gd name="connsiteX59" fmla="*/ 2861306 w 5058305"/>
                <a:gd name="connsiteY59" fmla="*/ 83162 h 2043741"/>
                <a:gd name="connsiteX60" fmla="*/ 2895239 w 5058305"/>
                <a:gd name="connsiteY60" fmla="*/ 81823 h 2043741"/>
                <a:gd name="connsiteX61" fmla="*/ 2938771 w 5058305"/>
                <a:gd name="connsiteY61" fmla="*/ 88297 h 2043741"/>
                <a:gd name="connsiteX62" fmla="*/ 3074056 w 5058305"/>
                <a:gd name="connsiteY62" fmla="*/ 209294 h 2043741"/>
                <a:gd name="connsiteX63" fmla="*/ 3087004 w 5058305"/>
                <a:gd name="connsiteY63" fmla="*/ 224474 h 2043741"/>
                <a:gd name="connsiteX64" fmla="*/ 3133439 w 5058305"/>
                <a:gd name="connsiteY64" fmla="*/ 221126 h 2043741"/>
                <a:gd name="connsiteX65" fmla="*/ 3250864 w 5058305"/>
                <a:gd name="connsiteY65" fmla="*/ 284080 h 2043741"/>
                <a:gd name="connsiteX66" fmla="*/ 3306898 w 5058305"/>
                <a:gd name="connsiteY66" fmla="*/ 378512 h 2043741"/>
                <a:gd name="connsiteX67" fmla="*/ 3311586 w 5058305"/>
                <a:gd name="connsiteY67" fmla="*/ 394362 h 2043741"/>
                <a:gd name="connsiteX68" fmla="*/ 3339938 w 5058305"/>
                <a:gd name="connsiteY68" fmla="*/ 396817 h 2043741"/>
                <a:gd name="connsiteX69" fmla="*/ 3478348 w 5058305"/>
                <a:gd name="connsiteY69" fmla="*/ 465353 h 2043741"/>
                <a:gd name="connsiteX70" fmla="*/ 3533042 w 5058305"/>
                <a:gd name="connsiteY70" fmla="*/ 578983 h 2043741"/>
                <a:gd name="connsiteX71" fmla="*/ 3535721 w 5058305"/>
                <a:gd name="connsiteY71" fmla="*/ 599968 h 2043741"/>
                <a:gd name="connsiteX72" fmla="*/ 3547999 w 5058305"/>
                <a:gd name="connsiteY72" fmla="*/ 608005 h 2043741"/>
                <a:gd name="connsiteX73" fmla="*/ 3610730 w 5058305"/>
                <a:gd name="connsiteY73" fmla="*/ 647518 h 2043741"/>
                <a:gd name="connsiteX74" fmla="*/ 3760303 w 5058305"/>
                <a:gd name="connsiteY74" fmla="*/ 703329 h 2043741"/>
                <a:gd name="connsiteX75" fmla="*/ 3865227 w 5058305"/>
                <a:gd name="connsiteY75" fmla="*/ 714491 h 2043741"/>
                <a:gd name="connsiteX76" fmla="*/ 3978634 w 5058305"/>
                <a:gd name="connsiteY76" fmla="*/ 722528 h 2043741"/>
                <a:gd name="connsiteX77" fmla="*/ 4013236 w 5058305"/>
                <a:gd name="connsiteY77" fmla="*/ 606219 h 2043741"/>
                <a:gd name="connsiteX78" fmla="*/ 4069047 w 5058305"/>
                <a:gd name="connsiteY78" fmla="*/ 453074 h 2043741"/>
                <a:gd name="connsiteX79" fmla="*/ 4109007 w 5058305"/>
                <a:gd name="connsiteY79" fmla="*/ 439903 h 2043741"/>
                <a:gd name="connsiteX80" fmla="*/ 4175533 w 5058305"/>
                <a:gd name="connsiteY80" fmla="*/ 453967 h 2043741"/>
                <a:gd name="connsiteX81" fmla="*/ 4232460 w 5058305"/>
                <a:gd name="connsiteY81" fmla="*/ 468925 h 2043741"/>
                <a:gd name="connsiteX82" fmla="*/ 4330240 w 5058305"/>
                <a:gd name="connsiteY82" fmla="*/ 495937 h 2043741"/>
                <a:gd name="connsiteX83" fmla="*/ 4411724 w 5058305"/>
                <a:gd name="connsiteY83" fmla="*/ 518931 h 2043741"/>
                <a:gd name="connsiteX84" fmla="*/ 4730290 w 5058305"/>
                <a:gd name="connsiteY84" fmla="*/ 612916 h 2043741"/>
                <a:gd name="connsiteX85" fmla="*/ 4948621 w 5058305"/>
                <a:gd name="connsiteY85" fmla="*/ 678772 h 2043741"/>
                <a:gd name="connsiteX86" fmla="*/ 4967373 w 5058305"/>
                <a:gd name="connsiteY86" fmla="*/ 684577 h 2043741"/>
                <a:gd name="connsiteX87" fmla="*/ 4945719 w 5058305"/>
                <a:gd name="connsiteY87" fmla="*/ 681898 h 2043741"/>
                <a:gd name="connsiteX88" fmla="*/ 4903303 w 5058305"/>
                <a:gd name="connsiteY88" fmla="*/ 676317 h 2043741"/>
                <a:gd name="connsiteX89" fmla="*/ 4754847 w 5058305"/>
                <a:gd name="connsiteY89" fmla="*/ 653992 h 2043741"/>
                <a:gd name="connsiteX90" fmla="*/ 4656620 w 5058305"/>
                <a:gd name="connsiteY90" fmla="*/ 637249 h 2043741"/>
                <a:gd name="connsiteX91" fmla="*/ 4578485 w 5058305"/>
                <a:gd name="connsiteY91" fmla="*/ 622962 h 2043741"/>
                <a:gd name="connsiteX92" fmla="*/ 4447889 w 5058305"/>
                <a:gd name="connsiteY92" fmla="*/ 598405 h 2043741"/>
                <a:gd name="connsiteX93" fmla="*/ 4119276 w 5058305"/>
                <a:gd name="connsiteY93" fmla="*/ 525628 h 2043741"/>
                <a:gd name="connsiteX94" fmla="*/ 4115258 w 5058305"/>
                <a:gd name="connsiteY94" fmla="*/ 528307 h 2043741"/>
                <a:gd name="connsiteX95" fmla="*/ 4101863 w 5058305"/>
                <a:gd name="connsiteY95" fmla="*/ 582555 h 2043741"/>
                <a:gd name="connsiteX96" fmla="*/ 4081771 w 5058305"/>
                <a:gd name="connsiteY96" fmla="*/ 658681 h 2043741"/>
                <a:gd name="connsiteX97" fmla="*/ 4062796 w 5058305"/>
                <a:gd name="connsiteY97" fmla="*/ 731234 h 2043741"/>
                <a:gd name="connsiteX98" fmla="*/ 4036900 w 5058305"/>
                <a:gd name="connsiteY98" fmla="*/ 830577 h 2043741"/>
                <a:gd name="connsiteX99" fmla="*/ 3953407 w 5058305"/>
                <a:gd name="connsiteY99" fmla="*/ 1150930 h 2043741"/>
                <a:gd name="connsiteX100" fmla="*/ 3939120 w 5058305"/>
                <a:gd name="connsiteY100" fmla="*/ 1205624 h 2043741"/>
                <a:gd name="connsiteX101" fmla="*/ 3880854 w 5058305"/>
                <a:gd name="connsiteY101" fmla="*/ 1426634 h 2043741"/>
                <a:gd name="connsiteX102" fmla="*/ 3861655 w 5058305"/>
                <a:gd name="connsiteY102" fmla="*/ 1498071 h 2043741"/>
                <a:gd name="connsiteX103" fmla="*/ 3844912 w 5058305"/>
                <a:gd name="connsiteY103" fmla="*/ 1560133 h 2043741"/>
                <a:gd name="connsiteX104" fmla="*/ 3836205 w 5058305"/>
                <a:gd name="connsiteY104" fmla="*/ 1592949 h 2043741"/>
                <a:gd name="connsiteX105" fmla="*/ 3918805 w 5058305"/>
                <a:gd name="connsiteY105" fmla="*/ 1618399 h 2043741"/>
                <a:gd name="connsiteX106" fmla="*/ 4043820 w 5058305"/>
                <a:gd name="connsiteY106" fmla="*/ 1655010 h 2043741"/>
                <a:gd name="connsiteX107" fmla="*/ 4186695 w 5058305"/>
                <a:gd name="connsiteY107" fmla="*/ 1697873 h 2043741"/>
                <a:gd name="connsiteX108" fmla="*/ 4287154 w 5058305"/>
                <a:gd name="connsiteY108" fmla="*/ 1728011 h 2043741"/>
                <a:gd name="connsiteX109" fmla="*/ 4498118 w 5058305"/>
                <a:gd name="connsiteY109" fmla="*/ 1789179 h 2043741"/>
                <a:gd name="connsiteX110" fmla="*/ 4844144 w 5058305"/>
                <a:gd name="connsiteY110" fmla="*/ 1888745 h 2043741"/>
                <a:gd name="connsiteX111" fmla="*/ 4959113 w 5058305"/>
                <a:gd name="connsiteY111" fmla="*/ 1923348 h 2043741"/>
                <a:gd name="connsiteX112" fmla="*/ 5037025 w 5058305"/>
                <a:gd name="connsiteY112" fmla="*/ 1948797 h 2043741"/>
                <a:gd name="connsiteX113" fmla="*/ 5043499 w 5058305"/>
                <a:gd name="connsiteY113" fmla="*/ 1978712 h 2043741"/>
                <a:gd name="connsiteX114" fmla="*/ 4997288 w 5058305"/>
                <a:gd name="connsiteY114" fmla="*/ 2013761 h 2043741"/>
                <a:gd name="connsiteX115" fmla="*/ 4685642 w 5058305"/>
                <a:gd name="connsiteY115" fmla="*/ 1927812 h 2043741"/>
                <a:gd name="connsiteX116" fmla="*/ 4584067 w 5058305"/>
                <a:gd name="connsiteY116" fmla="*/ 1898791 h 2043741"/>
                <a:gd name="connsiteX117" fmla="*/ 4484724 w 5058305"/>
                <a:gd name="connsiteY117" fmla="*/ 1870886 h 2043741"/>
                <a:gd name="connsiteX118" fmla="*/ 4421100 w 5058305"/>
                <a:gd name="connsiteY118" fmla="*/ 1853026 h 2043741"/>
                <a:gd name="connsiteX119" fmla="*/ 4214601 w 5058305"/>
                <a:gd name="connsiteY119" fmla="*/ 1794314 h 2043741"/>
                <a:gd name="connsiteX120" fmla="*/ 4144279 w 5058305"/>
                <a:gd name="connsiteY120" fmla="*/ 1773775 h 2043741"/>
                <a:gd name="connsiteX121" fmla="*/ 3789547 w 5058305"/>
                <a:gd name="connsiteY121" fmla="*/ 1666396 h 2043741"/>
                <a:gd name="connsiteX122" fmla="*/ 3760303 w 5058305"/>
                <a:gd name="connsiteY122" fmla="*/ 1580671 h 2043741"/>
                <a:gd name="connsiteX123" fmla="*/ 3766777 w 5058305"/>
                <a:gd name="connsiteY123" fmla="*/ 1542496 h 2043741"/>
                <a:gd name="connsiteX124" fmla="*/ 3602917 w 5058305"/>
                <a:gd name="connsiteY124" fmla="*/ 1523744 h 2043741"/>
                <a:gd name="connsiteX125" fmla="*/ 3503797 w 5058305"/>
                <a:gd name="connsiteY125" fmla="*/ 1513698 h 2043741"/>
                <a:gd name="connsiteX126" fmla="*/ 3425663 w 5058305"/>
                <a:gd name="connsiteY126" fmla="*/ 1507001 h 2043741"/>
                <a:gd name="connsiteX127" fmla="*/ 3289262 w 5058305"/>
                <a:gd name="connsiteY127" fmla="*/ 1575090 h 2043741"/>
                <a:gd name="connsiteX128" fmla="*/ 2912652 w 5058305"/>
                <a:gd name="connsiteY128" fmla="*/ 1821326 h 2043741"/>
                <a:gd name="connsiteX129" fmla="*/ 2734505 w 5058305"/>
                <a:gd name="connsiteY129" fmla="*/ 1829586 h 2043741"/>
                <a:gd name="connsiteX130" fmla="*/ 2582700 w 5058305"/>
                <a:gd name="connsiteY130" fmla="*/ 1822889 h 2043741"/>
                <a:gd name="connsiteX131" fmla="*/ 2371736 w 5058305"/>
                <a:gd name="connsiteY131" fmla="*/ 1812843 h 2043741"/>
                <a:gd name="connsiteX132" fmla="*/ 2281323 w 5058305"/>
                <a:gd name="connsiteY132" fmla="*/ 1808378 h 2043741"/>
                <a:gd name="connsiteX133" fmla="*/ 2209886 w 5058305"/>
                <a:gd name="connsiteY133" fmla="*/ 1803690 h 2043741"/>
                <a:gd name="connsiteX134" fmla="*/ 2133983 w 5058305"/>
                <a:gd name="connsiteY134" fmla="*/ 1779580 h 2043741"/>
                <a:gd name="connsiteX135" fmla="*/ 2100497 w 5058305"/>
                <a:gd name="connsiteY135" fmla="*/ 1761497 h 2043741"/>
                <a:gd name="connsiteX136" fmla="*/ 1982179 w 5058305"/>
                <a:gd name="connsiteY136" fmla="*/ 1697873 h 2043741"/>
                <a:gd name="connsiteX137" fmla="*/ 1786842 w 5058305"/>
                <a:gd name="connsiteY137" fmla="*/ 1596075 h 2043741"/>
                <a:gd name="connsiteX138" fmla="*/ 1735496 w 5058305"/>
                <a:gd name="connsiteY138" fmla="*/ 1587815 h 2043741"/>
                <a:gd name="connsiteX139" fmla="*/ 1664059 w 5058305"/>
                <a:gd name="connsiteY139" fmla="*/ 1589377 h 2043741"/>
                <a:gd name="connsiteX140" fmla="*/ 1390810 w 5058305"/>
                <a:gd name="connsiteY140" fmla="*/ 1605227 h 2043741"/>
                <a:gd name="connsiteX141" fmla="*/ 1271822 w 5058305"/>
                <a:gd name="connsiteY141" fmla="*/ 1612818 h 2043741"/>
                <a:gd name="connsiteX142" fmla="*/ 1269813 w 5058305"/>
                <a:gd name="connsiteY142" fmla="*/ 1627328 h 2043741"/>
                <a:gd name="connsiteX143" fmla="*/ 1236326 w 5058305"/>
                <a:gd name="connsiteY143" fmla="*/ 1688274 h 2043741"/>
                <a:gd name="connsiteX144" fmla="*/ 1150601 w 5058305"/>
                <a:gd name="connsiteY144" fmla="*/ 1714616 h 2043741"/>
                <a:gd name="connsiteX145" fmla="*/ 1025586 w 5058305"/>
                <a:gd name="connsiteY145" fmla="*/ 1750112 h 2043741"/>
                <a:gd name="connsiteX146" fmla="*/ 950800 w 5058305"/>
                <a:gd name="connsiteY146" fmla="*/ 1772659 h 2043741"/>
                <a:gd name="connsiteX147" fmla="*/ 901686 w 5058305"/>
                <a:gd name="connsiteY147" fmla="*/ 1787393 h 2043741"/>
                <a:gd name="connsiteX148" fmla="*/ 729790 w 5058305"/>
                <a:gd name="connsiteY148" fmla="*/ 1837846 h 2043741"/>
                <a:gd name="connsiteX149" fmla="*/ 465248 w 5058305"/>
                <a:gd name="connsiteY149" fmla="*/ 1912185 h 2043741"/>
                <a:gd name="connsiteX150" fmla="*/ 341349 w 5058305"/>
                <a:gd name="connsiteY150" fmla="*/ 1946788 h 2043741"/>
                <a:gd name="connsiteX151" fmla="*/ 278841 w 5058305"/>
                <a:gd name="connsiteY151" fmla="*/ 1963308 h 2043741"/>
                <a:gd name="connsiteX152" fmla="*/ 217449 w 5058305"/>
                <a:gd name="connsiteY152" fmla="*/ 1979381 h 2043741"/>
                <a:gd name="connsiteX153" fmla="*/ 21889 w 5058305"/>
                <a:gd name="connsiteY153" fmla="*/ 2028718 h 2043741"/>
                <a:gd name="connsiteX154" fmla="*/ -882 w 5058305"/>
                <a:gd name="connsiteY154" fmla="*/ 2022914 h 2043741"/>
                <a:gd name="connsiteX155" fmla="*/ 2886310 w 5058305"/>
                <a:gd name="connsiteY155" fmla="*/ 1745870 h 2043741"/>
                <a:gd name="connsiteX156" fmla="*/ 2985652 w 5058305"/>
                <a:gd name="connsiteY156" fmla="*/ 1689167 h 2043741"/>
                <a:gd name="connsiteX157" fmla="*/ 3222289 w 5058305"/>
                <a:gd name="connsiteY157" fmla="*/ 1528209 h 2043741"/>
                <a:gd name="connsiteX158" fmla="*/ 3388604 w 5058305"/>
                <a:gd name="connsiteY158" fmla="*/ 1429982 h 2043741"/>
                <a:gd name="connsiteX159" fmla="*/ 3472320 w 5058305"/>
                <a:gd name="connsiteY159" fmla="*/ 1428866 h 2043741"/>
                <a:gd name="connsiteX160" fmla="*/ 3568314 w 5058305"/>
                <a:gd name="connsiteY160" fmla="*/ 1437796 h 2043741"/>
                <a:gd name="connsiteX161" fmla="*/ 3684400 w 5058305"/>
                <a:gd name="connsiteY161" fmla="*/ 1449181 h 2043741"/>
                <a:gd name="connsiteX162" fmla="*/ 3777716 w 5058305"/>
                <a:gd name="connsiteY162" fmla="*/ 1456548 h 2043741"/>
                <a:gd name="connsiteX163" fmla="*/ 3784413 w 5058305"/>
                <a:gd name="connsiteY163" fmla="*/ 1450297 h 2043741"/>
                <a:gd name="connsiteX164" fmla="*/ 3817229 w 5058305"/>
                <a:gd name="connsiteY164" fmla="*/ 1337337 h 2043741"/>
                <a:gd name="connsiteX165" fmla="*/ 3902062 w 5058305"/>
                <a:gd name="connsiteY165" fmla="*/ 1029263 h 2043741"/>
                <a:gd name="connsiteX166" fmla="*/ 3921930 w 5058305"/>
                <a:gd name="connsiteY166" fmla="*/ 957825 h 2043741"/>
                <a:gd name="connsiteX167" fmla="*/ 3945594 w 5058305"/>
                <a:gd name="connsiteY167" fmla="*/ 868751 h 2043741"/>
                <a:gd name="connsiteX168" fmla="*/ 3961221 w 5058305"/>
                <a:gd name="connsiteY168" fmla="*/ 806913 h 2043741"/>
                <a:gd name="connsiteX169" fmla="*/ 3954077 w 5058305"/>
                <a:gd name="connsiteY169" fmla="*/ 802672 h 2043741"/>
                <a:gd name="connsiteX170" fmla="*/ 3792450 w 5058305"/>
                <a:gd name="connsiteY170" fmla="*/ 788161 h 2043741"/>
                <a:gd name="connsiteX171" fmla="*/ 3584388 w 5058305"/>
                <a:gd name="connsiteY171" fmla="*/ 721635 h 2043741"/>
                <a:gd name="connsiteX172" fmla="*/ 3500895 w 5058305"/>
                <a:gd name="connsiteY172" fmla="*/ 670289 h 2043741"/>
                <a:gd name="connsiteX173" fmla="*/ 3487724 w 5058305"/>
                <a:gd name="connsiteY173" fmla="*/ 681674 h 2043741"/>
                <a:gd name="connsiteX174" fmla="*/ 3437048 w 5058305"/>
                <a:gd name="connsiteY174" fmla="*/ 772534 h 2043741"/>
                <a:gd name="connsiteX175" fmla="*/ 3400213 w 5058305"/>
                <a:gd name="connsiteY175" fmla="*/ 833926 h 2043741"/>
                <a:gd name="connsiteX176" fmla="*/ 3228986 w 5058305"/>
                <a:gd name="connsiteY176" fmla="*/ 1028146 h 2043741"/>
                <a:gd name="connsiteX177" fmla="*/ 3089237 w 5058305"/>
                <a:gd name="connsiteY177" fmla="*/ 1146242 h 2043741"/>
                <a:gd name="connsiteX178" fmla="*/ 2964221 w 5058305"/>
                <a:gd name="connsiteY178" fmla="*/ 1254067 h 2043741"/>
                <a:gd name="connsiteX179" fmla="*/ 2820453 w 5058305"/>
                <a:gd name="connsiteY179" fmla="*/ 1377074 h 2043741"/>
                <a:gd name="connsiteX180" fmla="*/ 2740086 w 5058305"/>
                <a:gd name="connsiteY180" fmla="*/ 1455432 h 2043741"/>
                <a:gd name="connsiteX181" fmla="*/ 2744774 w 5058305"/>
                <a:gd name="connsiteY181" fmla="*/ 1457888 h 2043741"/>
                <a:gd name="connsiteX182" fmla="*/ 2755936 w 5058305"/>
                <a:gd name="connsiteY182" fmla="*/ 1464362 h 2043741"/>
                <a:gd name="connsiteX183" fmla="*/ 2762410 w 5058305"/>
                <a:gd name="connsiteY183" fmla="*/ 1482891 h 2043741"/>
                <a:gd name="connsiteX184" fmla="*/ 2756829 w 5058305"/>
                <a:gd name="connsiteY184" fmla="*/ 1500750 h 2043741"/>
                <a:gd name="connsiteX185" fmla="*/ 2724905 w 5058305"/>
                <a:gd name="connsiteY185" fmla="*/ 1506108 h 2043741"/>
                <a:gd name="connsiteX186" fmla="*/ 2626232 w 5058305"/>
                <a:gd name="connsiteY186" fmla="*/ 1481328 h 2043741"/>
                <a:gd name="connsiteX187" fmla="*/ 2542740 w 5058305"/>
                <a:gd name="connsiteY187" fmla="*/ 1498964 h 2043741"/>
                <a:gd name="connsiteX188" fmla="*/ 2512602 w 5058305"/>
                <a:gd name="connsiteY188" fmla="*/ 1508787 h 2043741"/>
                <a:gd name="connsiteX189" fmla="*/ 2492734 w 5058305"/>
                <a:gd name="connsiteY189" fmla="*/ 1489142 h 2043741"/>
                <a:gd name="connsiteX190" fmla="*/ 2328651 w 5058305"/>
                <a:gd name="connsiteY190" fmla="*/ 1365242 h 2043741"/>
                <a:gd name="connsiteX191" fmla="*/ 2179078 w 5058305"/>
                <a:gd name="connsiteY191" fmla="*/ 1373502 h 2043741"/>
                <a:gd name="connsiteX192" fmla="*/ 2189124 w 5058305"/>
                <a:gd name="connsiteY192" fmla="*/ 1401854 h 2043741"/>
                <a:gd name="connsiteX193" fmla="*/ 2249400 w 5058305"/>
                <a:gd name="connsiteY193" fmla="*/ 1463245 h 2043741"/>
                <a:gd name="connsiteX194" fmla="*/ 2362807 w 5058305"/>
                <a:gd name="connsiteY194" fmla="*/ 1645411 h 2043741"/>
                <a:gd name="connsiteX195" fmla="*/ 2395623 w 5058305"/>
                <a:gd name="connsiteY195" fmla="*/ 1707472 h 2043741"/>
                <a:gd name="connsiteX196" fmla="*/ 2410580 w 5058305"/>
                <a:gd name="connsiteY196" fmla="*/ 1729127 h 2043741"/>
                <a:gd name="connsiteX197" fmla="*/ 2570422 w 5058305"/>
                <a:gd name="connsiteY197" fmla="*/ 1740289 h 2043741"/>
                <a:gd name="connsiteX198" fmla="*/ 2707716 w 5058305"/>
                <a:gd name="connsiteY198" fmla="*/ 1746763 h 2043741"/>
                <a:gd name="connsiteX199" fmla="*/ 2817328 w 5058305"/>
                <a:gd name="connsiteY199" fmla="*/ 1750112 h 2043741"/>
                <a:gd name="connsiteX200" fmla="*/ 2886310 w 5058305"/>
                <a:gd name="connsiteY200" fmla="*/ 1745870 h 2043741"/>
                <a:gd name="connsiteX201" fmla="*/ 2309898 w 5058305"/>
                <a:gd name="connsiteY201" fmla="*/ 1716402 h 2043741"/>
                <a:gd name="connsiteX202" fmla="*/ 2225513 w 5058305"/>
                <a:gd name="connsiteY202" fmla="*/ 1558347 h 2043741"/>
                <a:gd name="connsiteX203" fmla="*/ 2133314 w 5058305"/>
                <a:gd name="connsiteY203" fmla="*/ 1432438 h 2043741"/>
                <a:gd name="connsiteX204" fmla="*/ 2110096 w 5058305"/>
                <a:gd name="connsiteY204" fmla="*/ 1379976 h 2043741"/>
                <a:gd name="connsiteX205" fmla="*/ 2129519 w 5058305"/>
                <a:gd name="connsiteY205" fmla="*/ 1330863 h 2043741"/>
                <a:gd name="connsiteX206" fmla="*/ 2270831 w 5058305"/>
                <a:gd name="connsiteY206" fmla="*/ 1274829 h 2043741"/>
                <a:gd name="connsiteX207" fmla="*/ 2508361 w 5058305"/>
                <a:gd name="connsiteY207" fmla="*/ 1397166 h 2043741"/>
                <a:gd name="connsiteX208" fmla="*/ 2536266 w 5058305"/>
                <a:gd name="connsiteY208" fmla="*/ 1415918 h 2043741"/>
                <a:gd name="connsiteX209" fmla="*/ 2641859 w 5058305"/>
                <a:gd name="connsiteY209" fmla="*/ 1409221 h 2043741"/>
                <a:gd name="connsiteX210" fmla="*/ 2663291 w 5058305"/>
                <a:gd name="connsiteY210" fmla="*/ 1411676 h 2043741"/>
                <a:gd name="connsiteX211" fmla="*/ 2680704 w 5058305"/>
                <a:gd name="connsiteY211" fmla="*/ 1397612 h 2043741"/>
                <a:gd name="connsiteX212" fmla="*/ 2719548 w 5058305"/>
                <a:gd name="connsiteY212" fmla="*/ 1364349 h 2043741"/>
                <a:gd name="connsiteX213" fmla="*/ 2830499 w 5058305"/>
                <a:gd name="connsiteY213" fmla="*/ 1268132 h 2043741"/>
                <a:gd name="connsiteX214" fmla="*/ 2885417 w 5058305"/>
                <a:gd name="connsiteY214" fmla="*/ 1221474 h 2043741"/>
                <a:gd name="connsiteX215" fmla="*/ 2988554 w 5058305"/>
                <a:gd name="connsiteY215" fmla="*/ 1131508 h 2043741"/>
                <a:gd name="connsiteX216" fmla="*/ 3049276 w 5058305"/>
                <a:gd name="connsiteY216" fmla="*/ 1079492 h 2043741"/>
                <a:gd name="connsiteX217" fmla="*/ 3087004 w 5058305"/>
                <a:gd name="connsiteY217" fmla="*/ 1047792 h 2043741"/>
                <a:gd name="connsiteX218" fmla="*/ 3109329 w 5058305"/>
                <a:gd name="connsiteY218" fmla="*/ 1029263 h 2043741"/>
                <a:gd name="connsiteX219" fmla="*/ 3142815 w 5058305"/>
                <a:gd name="connsiteY219" fmla="*/ 1001357 h 2043741"/>
                <a:gd name="connsiteX220" fmla="*/ 3272519 w 5058305"/>
                <a:gd name="connsiteY220" fmla="*/ 889290 h 2043741"/>
                <a:gd name="connsiteX221" fmla="*/ 3305335 w 5058305"/>
                <a:gd name="connsiteY221" fmla="*/ 851562 h 2043741"/>
                <a:gd name="connsiteX222" fmla="*/ 3383470 w 5058305"/>
                <a:gd name="connsiteY222" fmla="*/ 716724 h 2043741"/>
                <a:gd name="connsiteX223" fmla="*/ 3439280 w 5058305"/>
                <a:gd name="connsiteY223" fmla="*/ 622292 h 2043741"/>
                <a:gd name="connsiteX224" fmla="*/ 3447987 w 5058305"/>
                <a:gd name="connsiteY224" fmla="*/ 573625 h 2043741"/>
                <a:gd name="connsiteX225" fmla="*/ 3387488 w 5058305"/>
                <a:gd name="connsiteY225" fmla="*/ 492588 h 2043741"/>
                <a:gd name="connsiteX226" fmla="*/ 3273412 w 5058305"/>
                <a:gd name="connsiteY226" fmla="*/ 501741 h 2043741"/>
                <a:gd name="connsiteX227" fmla="*/ 3213359 w 5058305"/>
                <a:gd name="connsiteY227" fmla="*/ 554873 h 2043741"/>
                <a:gd name="connsiteX228" fmla="*/ 3149512 w 5058305"/>
                <a:gd name="connsiteY228" fmla="*/ 611800 h 2043741"/>
                <a:gd name="connsiteX229" fmla="*/ 3087228 w 5058305"/>
                <a:gd name="connsiteY229" fmla="*/ 668726 h 2043741"/>
                <a:gd name="connsiteX230" fmla="*/ 3020032 w 5058305"/>
                <a:gd name="connsiteY230" fmla="*/ 730118 h 2043741"/>
                <a:gd name="connsiteX231" fmla="*/ 2960872 w 5058305"/>
                <a:gd name="connsiteY231" fmla="*/ 783696 h 2043741"/>
                <a:gd name="connsiteX232" fmla="*/ 2818444 w 5058305"/>
                <a:gd name="connsiteY232" fmla="*/ 908042 h 2043741"/>
                <a:gd name="connsiteX233" fmla="*/ 2792994 w 5058305"/>
                <a:gd name="connsiteY233" fmla="*/ 877458 h 2043741"/>
                <a:gd name="connsiteX234" fmla="*/ 2923814 w 5058305"/>
                <a:gd name="connsiteY234" fmla="*/ 732350 h 2043741"/>
                <a:gd name="connsiteX235" fmla="*/ 2992350 w 5058305"/>
                <a:gd name="connsiteY235" fmla="*/ 665378 h 2043741"/>
                <a:gd name="connsiteX236" fmla="*/ 3104417 w 5058305"/>
                <a:gd name="connsiteY236" fmla="*/ 561347 h 2043741"/>
                <a:gd name="connsiteX237" fmla="*/ 3226084 w 5058305"/>
                <a:gd name="connsiteY237" fmla="*/ 426732 h 2043741"/>
                <a:gd name="connsiteX238" fmla="*/ 3174738 w 5058305"/>
                <a:gd name="connsiteY238" fmla="*/ 322255 h 2043741"/>
                <a:gd name="connsiteX239" fmla="*/ 3059769 w 5058305"/>
                <a:gd name="connsiteY239" fmla="*/ 306851 h 2043741"/>
                <a:gd name="connsiteX240" fmla="*/ 3001279 w 5058305"/>
                <a:gd name="connsiteY240" fmla="*/ 358643 h 2043741"/>
                <a:gd name="connsiteX241" fmla="*/ 2927609 w 5058305"/>
                <a:gd name="connsiteY241" fmla="*/ 425169 h 2043741"/>
                <a:gd name="connsiteX242" fmla="*/ 2881845 w 5058305"/>
                <a:gd name="connsiteY242" fmla="*/ 465576 h 2043741"/>
                <a:gd name="connsiteX243" fmla="*/ 2749909 w 5058305"/>
                <a:gd name="connsiteY243" fmla="*/ 580769 h 2043741"/>
                <a:gd name="connsiteX244" fmla="*/ 2688294 w 5058305"/>
                <a:gd name="connsiteY244" fmla="*/ 610460 h 2043741"/>
                <a:gd name="connsiteX245" fmla="*/ 2691642 w 5058305"/>
                <a:gd name="connsiteY245" fmla="*/ 589029 h 2043741"/>
                <a:gd name="connsiteX246" fmla="*/ 2719994 w 5058305"/>
                <a:gd name="connsiteY246" fmla="*/ 555766 h 2043741"/>
                <a:gd name="connsiteX247" fmla="*/ 2839205 w 5058305"/>
                <a:gd name="connsiteY247" fmla="*/ 426509 h 2043741"/>
                <a:gd name="connsiteX248" fmla="*/ 2996814 w 5058305"/>
                <a:gd name="connsiteY248" fmla="*/ 265551 h 2043741"/>
                <a:gd name="connsiteX249" fmla="*/ 2992573 w 5058305"/>
                <a:gd name="connsiteY249" fmla="*/ 224028 h 2043741"/>
                <a:gd name="connsiteX250" fmla="*/ 2926270 w 5058305"/>
                <a:gd name="connsiteY250" fmla="*/ 168441 h 2043741"/>
                <a:gd name="connsiteX251" fmla="*/ 2887426 w 5058305"/>
                <a:gd name="connsiteY251" fmla="*/ 163529 h 2043741"/>
                <a:gd name="connsiteX252" fmla="*/ 2851707 w 5058305"/>
                <a:gd name="connsiteY252" fmla="*/ 171343 h 2043741"/>
                <a:gd name="connsiteX253" fmla="*/ 2752811 w 5058305"/>
                <a:gd name="connsiteY253" fmla="*/ 252603 h 2043741"/>
                <a:gd name="connsiteX254" fmla="*/ 2605024 w 5058305"/>
                <a:gd name="connsiteY254" fmla="*/ 387665 h 2043741"/>
                <a:gd name="connsiteX255" fmla="*/ 2572208 w 5058305"/>
                <a:gd name="connsiteY255" fmla="*/ 400836 h 2043741"/>
                <a:gd name="connsiteX256" fmla="*/ 2563501 w 5058305"/>
                <a:gd name="connsiteY256" fmla="*/ 361099 h 2043741"/>
                <a:gd name="connsiteX257" fmla="*/ 2640297 w 5058305"/>
                <a:gd name="connsiteY257" fmla="*/ 283634 h 2043741"/>
                <a:gd name="connsiteX258" fmla="*/ 2714413 w 5058305"/>
                <a:gd name="connsiteY258" fmla="*/ 209964 h 2043741"/>
                <a:gd name="connsiteX259" fmla="*/ 2775581 w 5058305"/>
                <a:gd name="connsiteY259" fmla="*/ 136517 h 2043741"/>
                <a:gd name="connsiteX260" fmla="*/ 2724459 w 5058305"/>
                <a:gd name="connsiteY260" fmla="*/ 87627 h 2043741"/>
                <a:gd name="connsiteX261" fmla="*/ 2680927 w 5058305"/>
                <a:gd name="connsiteY261" fmla="*/ 79367 h 2043741"/>
                <a:gd name="connsiteX262" fmla="*/ 2602122 w 5058305"/>
                <a:gd name="connsiteY262" fmla="*/ 108165 h 2043741"/>
                <a:gd name="connsiteX263" fmla="*/ 2496082 w 5058305"/>
                <a:gd name="connsiteY263" fmla="*/ 193667 h 2043741"/>
                <a:gd name="connsiteX264" fmla="*/ 2493403 w 5058305"/>
                <a:gd name="connsiteY264" fmla="*/ 210187 h 2043741"/>
                <a:gd name="connsiteX265" fmla="*/ 2492734 w 5058305"/>
                <a:gd name="connsiteY265" fmla="*/ 272025 h 2043741"/>
                <a:gd name="connsiteX266" fmla="*/ 2436477 w 5058305"/>
                <a:gd name="connsiteY266" fmla="*/ 336765 h 2043741"/>
                <a:gd name="connsiteX267" fmla="*/ 2413259 w 5058305"/>
                <a:gd name="connsiteY267" fmla="*/ 369135 h 2043741"/>
                <a:gd name="connsiteX268" fmla="*/ 2274403 w 5058305"/>
                <a:gd name="connsiteY268" fmla="*/ 538130 h 2043741"/>
                <a:gd name="connsiteX269" fmla="*/ 2210555 w 5058305"/>
                <a:gd name="connsiteY269" fmla="*/ 522949 h 2043741"/>
                <a:gd name="connsiteX270" fmla="*/ 2196045 w 5058305"/>
                <a:gd name="connsiteY270" fmla="*/ 516475 h 2043741"/>
                <a:gd name="connsiteX271" fmla="*/ 2190910 w 5058305"/>
                <a:gd name="connsiteY271" fmla="*/ 532325 h 2043741"/>
                <a:gd name="connsiteX272" fmla="*/ 2134653 w 5058305"/>
                <a:gd name="connsiteY272" fmla="*/ 619836 h 2043741"/>
                <a:gd name="connsiteX273" fmla="*/ 2026827 w 5058305"/>
                <a:gd name="connsiteY273" fmla="*/ 663815 h 2043741"/>
                <a:gd name="connsiteX274" fmla="*/ 1922573 w 5058305"/>
                <a:gd name="connsiteY274" fmla="*/ 624524 h 2043741"/>
                <a:gd name="connsiteX275" fmla="*/ 1807157 w 5058305"/>
                <a:gd name="connsiteY275" fmla="*/ 530763 h 2043741"/>
                <a:gd name="connsiteX276" fmla="*/ 1770099 w 5058305"/>
                <a:gd name="connsiteY276" fmla="*/ 500179 h 2043741"/>
                <a:gd name="connsiteX277" fmla="*/ 1741970 w 5058305"/>
                <a:gd name="connsiteY277" fmla="*/ 514689 h 2043741"/>
                <a:gd name="connsiteX278" fmla="*/ 1483232 w 5058305"/>
                <a:gd name="connsiteY278" fmla="*/ 700427 h 2043741"/>
                <a:gd name="connsiteX279" fmla="*/ 1300620 w 5058305"/>
                <a:gd name="connsiteY279" fmla="*/ 778115 h 2043741"/>
                <a:gd name="connsiteX280" fmla="*/ 1092335 w 5058305"/>
                <a:gd name="connsiteY280" fmla="*/ 792626 h 2043741"/>
                <a:gd name="connsiteX281" fmla="*/ 1085861 w 5058305"/>
                <a:gd name="connsiteY281" fmla="*/ 798430 h 2043741"/>
                <a:gd name="connsiteX282" fmla="*/ 1129393 w 5058305"/>
                <a:gd name="connsiteY282" fmla="*/ 990195 h 2043741"/>
                <a:gd name="connsiteX283" fmla="*/ 1163103 w 5058305"/>
                <a:gd name="connsiteY283" fmla="*/ 1133070 h 2043741"/>
                <a:gd name="connsiteX284" fmla="*/ 1189669 w 5058305"/>
                <a:gd name="connsiteY284" fmla="*/ 1243575 h 2043741"/>
                <a:gd name="connsiteX285" fmla="*/ 1214226 w 5058305"/>
                <a:gd name="connsiteY285" fmla="*/ 1341802 h 2043741"/>
                <a:gd name="connsiteX286" fmla="*/ 1228736 w 5058305"/>
                <a:gd name="connsiteY286" fmla="*/ 1398728 h 2043741"/>
                <a:gd name="connsiteX287" fmla="*/ 1246372 w 5058305"/>
                <a:gd name="connsiteY287" fmla="*/ 1466817 h 2043741"/>
                <a:gd name="connsiteX288" fmla="*/ 1260660 w 5058305"/>
                <a:gd name="connsiteY288" fmla="*/ 1519279 h 2043741"/>
                <a:gd name="connsiteX289" fmla="*/ 1274724 w 5058305"/>
                <a:gd name="connsiteY289" fmla="*/ 1528879 h 2043741"/>
                <a:gd name="connsiteX290" fmla="*/ 1527881 w 5058305"/>
                <a:gd name="connsiteY290" fmla="*/ 1514591 h 2043741"/>
                <a:gd name="connsiteX291" fmla="*/ 1697768 w 5058305"/>
                <a:gd name="connsiteY291" fmla="*/ 1505438 h 2043741"/>
                <a:gd name="connsiteX292" fmla="*/ 1769206 w 5058305"/>
                <a:gd name="connsiteY292" fmla="*/ 1509233 h 2043741"/>
                <a:gd name="connsiteX293" fmla="*/ 1879710 w 5058305"/>
                <a:gd name="connsiteY293" fmla="*/ 1553435 h 2043741"/>
                <a:gd name="connsiteX294" fmla="*/ 2136216 w 5058305"/>
                <a:gd name="connsiteY294" fmla="*/ 1690059 h 2043741"/>
                <a:gd name="connsiteX295" fmla="*/ 2214351 w 5058305"/>
                <a:gd name="connsiteY295" fmla="*/ 1724662 h 2043741"/>
                <a:gd name="connsiteX296" fmla="*/ 2263464 w 5058305"/>
                <a:gd name="connsiteY296" fmla="*/ 1728011 h 2043741"/>
                <a:gd name="connsiteX297" fmla="*/ 2308559 w 5058305"/>
                <a:gd name="connsiteY297" fmla="*/ 1729797 h 2043741"/>
                <a:gd name="connsiteX298" fmla="*/ 2315703 w 5058305"/>
                <a:gd name="connsiteY298" fmla="*/ 1730243 h 2043741"/>
                <a:gd name="connsiteX299" fmla="*/ 2309898 w 5058305"/>
                <a:gd name="connsiteY299" fmla="*/ 1716402 h 2043741"/>
                <a:gd name="connsiteX300" fmla="*/ 2069243 w 5058305"/>
                <a:gd name="connsiteY300" fmla="*/ 576527 h 2043741"/>
                <a:gd name="connsiteX301" fmla="*/ 2115678 w 5058305"/>
                <a:gd name="connsiteY301" fmla="*/ 531879 h 2043741"/>
                <a:gd name="connsiteX302" fmla="*/ 2117240 w 5058305"/>
                <a:gd name="connsiteY302" fmla="*/ 484328 h 2043741"/>
                <a:gd name="connsiteX303" fmla="*/ 2039552 w 5058305"/>
                <a:gd name="connsiteY303" fmla="*/ 409765 h 2043741"/>
                <a:gd name="connsiteX304" fmla="*/ 1940879 w 5058305"/>
                <a:gd name="connsiteY304" fmla="*/ 332300 h 2043741"/>
                <a:gd name="connsiteX305" fmla="*/ 1851359 w 5058305"/>
                <a:gd name="connsiteY305" fmla="*/ 297698 h 2043741"/>
                <a:gd name="connsiteX306" fmla="*/ 1776796 w 5058305"/>
                <a:gd name="connsiteY306" fmla="*/ 368242 h 2043741"/>
                <a:gd name="connsiteX307" fmla="*/ 1787065 w 5058305"/>
                <a:gd name="connsiteY307" fmla="*/ 409765 h 2043741"/>
                <a:gd name="connsiteX308" fmla="*/ 1826802 w 5058305"/>
                <a:gd name="connsiteY308" fmla="*/ 444145 h 2043741"/>
                <a:gd name="connsiteX309" fmla="*/ 1899579 w 5058305"/>
                <a:gd name="connsiteY309" fmla="*/ 504643 h 2043741"/>
                <a:gd name="connsiteX310" fmla="*/ 1987760 w 5058305"/>
                <a:gd name="connsiteY310" fmla="*/ 572509 h 2043741"/>
                <a:gd name="connsiteX311" fmla="*/ 2069243 w 5058305"/>
                <a:gd name="connsiteY311" fmla="*/ 576527 h 2043741"/>
                <a:gd name="connsiteX312" fmla="*/ 2305433 w 5058305"/>
                <a:gd name="connsiteY312" fmla="*/ 452851 h 2043741"/>
                <a:gd name="connsiteX313" fmla="*/ 2336687 w 5058305"/>
                <a:gd name="connsiteY313" fmla="*/ 398603 h 2043741"/>
                <a:gd name="connsiteX314" fmla="*/ 2329767 w 5058305"/>
                <a:gd name="connsiteY314" fmla="*/ 365787 h 2043741"/>
                <a:gd name="connsiteX315" fmla="*/ 2235335 w 5058305"/>
                <a:gd name="connsiteY315" fmla="*/ 277383 h 2043741"/>
                <a:gd name="connsiteX316" fmla="*/ 2102729 w 5058305"/>
                <a:gd name="connsiteY316" fmla="*/ 192997 h 2043741"/>
                <a:gd name="connsiteX317" fmla="*/ 2035534 w 5058305"/>
                <a:gd name="connsiteY317" fmla="*/ 191658 h 2043741"/>
                <a:gd name="connsiteX318" fmla="*/ 1992225 w 5058305"/>
                <a:gd name="connsiteY318" fmla="*/ 244120 h 2043741"/>
                <a:gd name="connsiteX319" fmla="*/ 2035757 w 5058305"/>
                <a:gd name="connsiteY319" fmla="*/ 303279 h 2043741"/>
                <a:gd name="connsiteX320" fmla="*/ 2146262 w 5058305"/>
                <a:gd name="connsiteY320" fmla="*/ 389897 h 2043741"/>
                <a:gd name="connsiteX321" fmla="*/ 2225513 w 5058305"/>
                <a:gd name="connsiteY321" fmla="*/ 445707 h 2043741"/>
                <a:gd name="connsiteX322" fmla="*/ 2305433 w 5058305"/>
                <a:gd name="connsiteY322" fmla="*/ 452851 h 2043741"/>
                <a:gd name="connsiteX323" fmla="*/ 2395400 w 5058305"/>
                <a:gd name="connsiteY323" fmla="*/ 272248 h 2043741"/>
                <a:gd name="connsiteX324" fmla="*/ 2420850 w 5058305"/>
                <a:gd name="connsiteY324" fmla="*/ 247245 h 2043741"/>
                <a:gd name="connsiteX325" fmla="*/ 2393168 w 5058305"/>
                <a:gd name="connsiteY325" fmla="*/ 204829 h 2043741"/>
                <a:gd name="connsiteX326" fmla="*/ 2267929 w 5058305"/>
                <a:gd name="connsiteY326" fmla="*/ 118658 h 2043741"/>
                <a:gd name="connsiteX327" fmla="*/ 2221048 w 5058305"/>
                <a:gd name="connsiteY327" fmla="*/ 118658 h 2043741"/>
                <a:gd name="connsiteX328" fmla="*/ 2195375 w 5058305"/>
                <a:gd name="connsiteY328" fmla="*/ 141428 h 2043741"/>
                <a:gd name="connsiteX329" fmla="*/ 2203412 w 5058305"/>
                <a:gd name="connsiteY329" fmla="*/ 151251 h 2043741"/>
                <a:gd name="connsiteX330" fmla="*/ 2246497 w 5058305"/>
                <a:gd name="connsiteY330" fmla="*/ 186523 h 2043741"/>
                <a:gd name="connsiteX331" fmla="*/ 2372406 w 5058305"/>
                <a:gd name="connsiteY331" fmla="*/ 281401 h 2043741"/>
                <a:gd name="connsiteX332" fmla="*/ 2395400 w 5058305"/>
                <a:gd name="connsiteY332" fmla="*/ 272248 h 2043741"/>
                <a:gd name="connsiteX333" fmla="*/ 2465052 w 5058305"/>
                <a:gd name="connsiteY333" fmla="*/ 136964 h 2043741"/>
                <a:gd name="connsiteX334" fmla="*/ 2495412 w 5058305"/>
                <a:gd name="connsiteY334" fmla="*/ 109281 h 2043741"/>
                <a:gd name="connsiteX335" fmla="*/ 2506351 w 5058305"/>
                <a:gd name="connsiteY335" fmla="*/ 99012 h 2043741"/>
                <a:gd name="connsiteX336" fmla="*/ 2496529 w 5058305"/>
                <a:gd name="connsiteY336" fmla="*/ 93208 h 2043741"/>
                <a:gd name="connsiteX337" fmla="*/ 2417054 w 5058305"/>
                <a:gd name="connsiteY337" fmla="*/ 69321 h 2043741"/>
                <a:gd name="connsiteX338" fmla="*/ 2375085 w 5058305"/>
                <a:gd name="connsiteY338" fmla="*/ 86064 h 2043741"/>
                <a:gd name="connsiteX339" fmla="*/ 2376201 w 5058305"/>
                <a:gd name="connsiteY339" fmla="*/ 93431 h 2043741"/>
                <a:gd name="connsiteX340" fmla="*/ 2428663 w 5058305"/>
                <a:gd name="connsiteY340" fmla="*/ 138303 h 2043741"/>
                <a:gd name="connsiteX341" fmla="*/ 2444960 w 5058305"/>
                <a:gd name="connsiteY341" fmla="*/ 154153 h 2043741"/>
                <a:gd name="connsiteX342" fmla="*/ 2465052 w 5058305"/>
                <a:gd name="connsiteY342" fmla="*/ 136964 h 204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58305" h="2043741">
                  <a:moveTo>
                    <a:pt x="-882" y="2022914"/>
                  </a:moveTo>
                  <a:cubicBezTo>
                    <a:pt x="-9142" y="2014654"/>
                    <a:pt x="-15169" y="1996571"/>
                    <a:pt x="-13160" y="1986302"/>
                  </a:cubicBezTo>
                  <a:cubicBezTo>
                    <a:pt x="-11151" y="1974693"/>
                    <a:pt x="-3561" y="1963308"/>
                    <a:pt x="5146" y="1958397"/>
                  </a:cubicBezTo>
                  <a:cubicBezTo>
                    <a:pt x="13182" y="1953708"/>
                    <a:pt x="29702" y="1949020"/>
                    <a:pt x="176149" y="1907721"/>
                  </a:cubicBezTo>
                  <a:cubicBezTo>
                    <a:pt x="214324" y="1897005"/>
                    <a:pt x="288663" y="1876020"/>
                    <a:pt x="341349" y="1860840"/>
                  </a:cubicBezTo>
                  <a:cubicBezTo>
                    <a:pt x="394257" y="1845659"/>
                    <a:pt x="461453" y="1826684"/>
                    <a:pt x="490921" y="1818424"/>
                  </a:cubicBezTo>
                  <a:cubicBezTo>
                    <a:pt x="520389" y="1810164"/>
                    <a:pt x="562582" y="1798109"/>
                    <a:pt x="584683" y="1791635"/>
                  </a:cubicBezTo>
                  <a:cubicBezTo>
                    <a:pt x="606783" y="1785161"/>
                    <a:pt x="657013" y="1770650"/>
                    <a:pt x="696304" y="1759265"/>
                  </a:cubicBezTo>
                  <a:cubicBezTo>
                    <a:pt x="774885" y="1736940"/>
                    <a:pt x="839625" y="1717965"/>
                    <a:pt x="896105" y="1700775"/>
                  </a:cubicBezTo>
                  <a:cubicBezTo>
                    <a:pt x="1012861" y="1665503"/>
                    <a:pt x="1168907" y="1619961"/>
                    <a:pt x="1182748" y="1617506"/>
                  </a:cubicBezTo>
                  <a:cubicBezTo>
                    <a:pt x="1187213" y="1616613"/>
                    <a:pt x="1191232" y="1615273"/>
                    <a:pt x="1191901" y="1614380"/>
                  </a:cubicBezTo>
                  <a:cubicBezTo>
                    <a:pt x="1192348" y="1613487"/>
                    <a:pt x="1188776" y="1597637"/>
                    <a:pt x="1183865" y="1579331"/>
                  </a:cubicBezTo>
                  <a:cubicBezTo>
                    <a:pt x="1165335" y="1509233"/>
                    <a:pt x="1110195" y="1287107"/>
                    <a:pt x="1094791" y="1219018"/>
                  </a:cubicBezTo>
                  <a:cubicBezTo>
                    <a:pt x="1088317" y="1190890"/>
                    <a:pt x="1071797" y="1122131"/>
                    <a:pt x="1051482" y="1037076"/>
                  </a:cubicBezTo>
                  <a:cubicBezTo>
                    <a:pt x="1042329" y="999125"/>
                    <a:pt x="1032060" y="956262"/>
                    <a:pt x="1028934" y="942198"/>
                  </a:cubicBezTo>
                  <a:cubicBezTo>
                    <a:pt x="1025586" y="928134"/>
                    <a:pt x="1013308" y="876565"/>
                    <a:pt x="1001252" y="827228"/>
                  </a:cubicBezTo>
                  <a:cubicBezTo>
                    <a:pt x="989197" y="778115"/>
                    <a:pt x="976919" y="727886"/>
                    <a:pt x="974240" y="715607"/>
                  </a:cubicBezTo>
                  <a:cubicBezTo>
                    <a:pt x="971561" y="703329"/>
                    <a:pt x="964417" y="673191"/>
                    <a:pt x="958613" y="648635"/>
                  </a:cubicBezTo>
                  <a:cubicBezTo>
                    <a:pt x="952809" y="624078"/>
                    <a:pt x="943879" y="586127"/>
                    <a:pt x="938745" y="564472"/>
                  </a:cubicBezTo>
                  <a:cubicBezTo>
                    <a:pt x="933387" y="542595"/>
                    <a:pt x="927806" y="523842"/>
                    <a:pt x="926020" y="522280"/>
                  </a:cubicBezTo>
                  <a:cubicBezTo>
                    <a:pt x="923341" y="520047"/>
                    <a:pt x="910616" y="522280"/>
                    <a:pt x="859717" y="533442"/>
                  </a:cubicBezTo>
                  <a:cubicBezTo>
                    <a:pt x="655227" y="578537"/>
                    <a:pt x="302728" y="643277"/>
                    <a:pt x="118106" y="669619"/>
                  </a:cubicBezTo>
                  <a:cubicBezTo>
                    <a:pt x="83727" y="674531"/>
                    <a:pt x="52027" y="679219"/>
                    <a:pt x="47785" y="680112"/>
                  </a:cubicBezTo>
                  <a:cubicBezTo>
                    <a:pt x="32828" y="683014"/>
                    <a:pt x="42874" y="678549"/>
                    <a:pt x="65868" y="671852"/>
                  </a:cubicBezTo>
                  <a:cubicBezTo>
                    <a:pt x="78592" y="668280"/>
                    <a:pt x="99131" y="661806"/>
                    <a:pt x="111409" y="657341"/>
                  </a:cubicBezTo>
                  <a:cubicBezTo>
                    <a:pt x="135742" y="648635"/>
                    <a:pt x="178828" y="635463"/>
                    <a:pt x="301165" y="598628"/>
                  </a:cubicBezTo>
                  <a:cubicBezTo>
                    <a:pt x="397829" y="569384"/>
                    <a:pt x="474847" y="547952"/>
                    <a:pt x="638261" y="504643"/>
                  </a:cubicBezTo>
                  <a:cubicBezTo>
                    <a:pt x="671524" y="495937"/>
                    <a:pt x="724209" y="481649"/>
                    <a:pt x="755463" y="473390"/>
                  </a:cubicBezTo>
                  <a:cubicBezTo>
                    <a:pt x="854359" y="446824"/>
                    <a:pt x="913965" y="432759"/>
                    <a:pt x="933164" y="431643"/>
                  </a:cubicBezTo>
                  <a:cubicBezTo>
                    <a:pt x="949237" y="430527"/>
                    <a:pt x="952809" y="431197"/>
                    <a:pt x="963748" y="436108"/>
                  </a:cubicBezTo>
                  <a:cubicBezTo>
                    <a:pt x="979151" y="443252"/>
                    <a:pt x="991876" y="454637"/>
                    <a:pt x="999243" y="468255"/>
                  </a:cubicBezTo>
                  <a:cubicBezTo>
                    <a:pt x="1005717" y="480087"/>
                    <a:pt x="1009736" y="494374"/>
                    <a:pt x="1024693" y="558222"/>
                  </a:cubicBezTo>
                  <a:cubicBezTo>
                    <a:pt x="1043668" y="640375"/>
                    <a:pt x="1059519" y="704445"/>
                    <a:pt x="1061751" y="708687"/>
                  </a:cubicBezTo>
                  <a:cubicBezTo>
                    <a:pt x="1063760" y="712482"/>
                    <a:pt x="1065993" y="712705"/>
                    <a:pt x="1091219" y="711366"/>
                  </a:cubicBezTo>
                  <a:cubicBezTo>
                    <a:pt x="1226727" y="703999"/>
                    <a:pt x="1293923" y="699311"/>
                    <a:pt x="1315131" y="695739"/>
                  </a:cubicBezTo>
                  <a:cubicBezTo>
                    <a:pt x="1352412" y="689041"/>
                    <a:pt x="1376523" y="676317"/>
                    <a:pt x="1443272" y="627873"/>
                  </a:cubicBezTo>
                  <a:cubicBezTo>
                    <a:pt x="1546633" y="552864"/>
                    <a:pt x="1585477" y="524958"/>
                    <a:pt x="1618964" y="500848"/>
                  </a:cubicBezTo>
                  <a:cubicBezTo>
                    <a:pt x="1669863" y="464460"/>
                    <a:pt x="1672988" y="462004"/>
                    <a:pt x="1684597" y="451512"/>
                  </a:cubicBezTo>
                  <a:lnTo>
                    <a:pt x="1694866" y="441912"/>
                  </a:lnTo>
                  <a:lnTo>
                    <a:pt x="1693750" y="421374"/>
                  </a:lnTo>
                  <a:cubicBezTo>
                    <a:pt x="1692187" y="394585"/>
                    <a:pt x="1696205" y="349267"/>
                    <a:pt x="1702233" y="328282"/>
                  </a:cubicBezTo>
                  <a:cubicBezTo>
                    <a:pt x="1711386" y="295019"/>
                    <a:pt x="1733040" y="262872"/>
                    <a:pt x="1758713" y="244566"/>
                  </a:cubicBezTo>
                  <a:cubicBezTo>
                    <a:pt x="1795548" y="218447"/>
                    <a:pt x="1835955" y="211303"/>
                    <a:pt x="1886184" y="222019"/>
                  </a:cubicBezTo>
                  <a:cubicBezTo>
                    <a:pt x="1894891" y="224028"/>
                    <a:pt x="1902928" y="225591"/>
                    <a:pt x="1904267" y="225591"/>
                  </a:cubicBezTo>
                  <a:cubicBezTo>
                    <a:pt x="1905607" y="225591"/>
                    <a:pt x="1908285" y="219786"/>
                    <a:pt x="1910518" y="212866"/>
                  </a:cubicBezTo>
                  <a:cubicBezTo>
                    <a:pt x="1918108" y="189202"/>
                    <a:pt x="1927261" y="173798"/>
                    <a:pt x="1945344" y="155939"/>
                  </a:cubicBezTo>
                  <a:cubicBezTo>
                    <a:pt x="1971463" y="129597"/>
                    <a:pt x="2002047" y="116425"/>
                    <a:pt x="2046919" y="111737"/>
                  </a:cubicBezTo>
                  <a:cubicBezTo>
                    <a:pt x="2058974" y="110621"/>
                    <a:pt x="2073708" y="110621"/>
                    <a:pt x="2083754" y="111737"/>
                  </a:cubicBezTo>
                  <a:cubicBezTo>
                    <a:pt x="2110989" y="115086"/>
                    <a:pt x="2109204" y="115756"/>
                    <a:pt x="2121482" y="97673"/>
                  </a:cubicBezTo>
                  <a:cubicBezTo>
                    <a:pt x="2140457" y="69321"/>
                    <a:pt x="2161889" y="53248"/>
                    <a:pt x="2194036" y="42979"/>
                  </a:cubicBezTo>
                  <a:cubicBezTo>
                    <a:pt x="2212565" y="36951"/>
                    <a:pt x="2256320" y="38067"/>
                    <a:pt x="2279537" y="45211"/>
                  </a:cubicBezTo>
                  <a:lnTo>
                    <a:pt x="2297843" y="50792"/>
                  </a:lnTo>
                  <a:lnTo>
                    <a:pt x="2313024" y="35165"/>
                  </a:lnTo>
                  <a:cubicBezTo>
                    <a:pt x="2361467" y="-13948"/>
                    <a:pt x="2406339" y="-25557"/>
                    <a:pt x="2468623" y="-4349"/>
                  </a:cubicBezTo>
                  <a:cubicBezTo>
                    <a:pt x="2485813" y="1456"/>
                    <a:pt x="2523541" y="19315"/>
                    <a:pt x="2552339" y="35388"/>
                  </a:cubicBezTo>
                  <a:lnTo>
                    <a:pt x="2564394" y="42086"/>
                  </a:lnTo>
                  <a:lnTo>
                    <a:pt x="2584709" y="31370"/>
                  </a:lnTo>
                  <a:cubicBezTo>
                    <a:pt x="2645431" y="-777"/>
                    <a:pt x="2686061" y="-7028"/>
                    <a:pt x="2732942" y="8822"/>
                  </a:cubicBezTo>
                  <a:cubicBezTo>
                    <a:pt x="2773572" y="22440"/>
                    <a:pt x="2801701" y="38737"/>
                    <a:pt x="2832508" y="67089"/>
                  </a:cubicBezTo>
                  <a:cubicBezTo>
                    <a:pt x="2852154" y="84948"/>
                    <a:pt x="2852154" y="84948"/>
                    <a:pt x="2861306" y="83162"/>
                  </a:cubicBezTo>
                  <a:cubicBezTo>
                    <a:pt x="2866441" y="82269"/>
                    <a:pt x="2881845" y="81823"/>
                    <a:pt x="2895239" y="81823"/>
                  </a:cubicBezTo>
                  <a:cubicBezTo>
                    <a:pt x="2915331" y="82046"/>
                    <a:pt x="2923145" y="83162"/>
                    <a:pt x="2938771" y="88297"/>
                  </a:cubicBezTo>
                  <a:cubicBezTo>
                    <a:pt x="3002172" y="108835"/>
                    <a:pt x="3054411" y="155493"/>
                    <a:pt x="3074056" y="209294"/>
                  </a:cubicBezTo>
                  <a:cubicBezTo>
                    <a:pt x="3080084" y="225814"/>
                    <a:pt x="3080307" y="226037"/>
                    <a:pt x="3087004" y="224474"/>
                  </a:cubicBezTo>
                  <a:cubicBezTo>
                    <a:pt x="3109552" y="219786"/>
                    <a:pt x="3120491" y="218893"/>
                    <a:pt x="3133439" y="221126"/>
                  </a:cubicBezTo>
                  <a:cubicBezTo>
                    <a:pt x="3176301" y="227823"/>
                    <a:pt x="3217154" y="249701"/>
                    <a:pt x="3250864" y="284080"/>
                  </a:cubicBezTo>
                  <a:cubicBezTo>
                    <a:pt x="3280779" y="314218"/>
                    <a:pt x="3295959" y="339891"/>
                    <a:pt x="3306898" y="378512"/>
                  </a:cubicBezTo>
                  <a:lnTo>
                    <a:pt x="3311586" y="394362"/>
                  </a:lnTo>
                  <a:lnTo>
                    <a:pt x="3339938" y="396817"/>
                  </a:lnTo>
                  <a:cubicBezTo>
                    <a:pt x="3395079" y="401729"/>
                    <a:pt x="3438611" y="423160"/>
                    <a:pt x="3478348" y="465353"/>
                  </a:cubicBezTo>
                  <a:cubicBezTo>
                    <a:pt x="3507593" y="496160"/>
                    <a:pt x="3527908" y="538576"/>
                    <a:pt x="3533042" y="578983"/>
                  </a:cubicBezTo>
                  <a:lnTo>
                    <a:pt x="3535721" y="599968"/>
                  </a:lnTo>
                  <a:lnTo>
                    <a:pt x="3547999" y="608005"/>
                  </a:lnTo>
                  <a:cubicBezTo>
                    <a:pt x="3554920" y="612246"/>
                    <a:pt x="3583048" y="630106"/>
                    <a:pt x="3610730" y="647518"/>
                  </a:cubicBezTo>
                  <a:cubicBezTo>
                    <a:pt x="3684400" y="694399"/>
                    <a:pt x="3688419" y="695962"/>
                    <a:pt x="3760303" y="703329"/>
                  </a:cubicBezTo>
                  <a:cubicBezTo>
                    <a:pt x="3784190" y="705785"/>
                    <a:pt x="3831517" y="710919"/>
                    <a:pt x="3865227" y="714491"/>
                  </a:cubicBezTo>
                  <a:cubicBezTo>
                    <a:pt x="3954300" y="724314"/>
                    <a:pt x="3975062" y="725653"/>
                    <a:pt x="3978634" y="722528"/>
                  </a:cubicBezTo>
                  <a:cubicBezTo>
                    <a:pt x="3981536" y="719626"/>
                    <a:pt x="3991358" y="687032"/>
                    <a:pt x="4013236" y="606219"/>
                  </a:cubicBezTo>
                  <a:cubicBezTo>
                    <a:pt x="4050964" y="467362"/>
                    <a:pt x="4051411" y="466246"/>
                    <a:pt x="4069047" y="453074"/>
                  </a:cubicBezTo>
                  <a:cubicBezTo>
                    <a:pt x="4081995" y="443475"/>
                    <a:pt x="4092487" y="439903"/>
                    <a:pt x="4109007" y="439903"/>
                  </a:cubicBezTo>
                  <a:cubicBezTo>
                    <a:pt x="4120616" y="439903"/>
                    <a:pt x="4127759" y="441466"/>
                    <a:pt x="4175533" y="453967"/>
                  </a:cubicBezTo>
                  <a:cubicBezTo>
                    <a:pt x="4187142" y="457093"/>
                    <a:pt x="4212815" y="463790"/>
                    <a:pt x="4232460" y="468925"/>
                  </a:cubicBezTo>
                  <a:cubicBezTo>
                    <a:pt x="4252105" y="474059"/>
                    <a:pt x="4296084" y="486338"/>
                    <a:pt x="4330240" y="495937"/>
                  </a:cubicBezTo>
                  <a:cubicBezTo>
                    <a:pt x="4364173" y="505760"/>
                    <a:pt x="4401008" y="516029"/>
                    <a:pt x="4411724" y="518931"/>
                  </a:cubicBezTo>
                  <a:cubicBezTo>
                    <a:pt x="4487179" y="539469"/>
                    <a:pt x="4652155" y="588136"/>
                    <a:pt x="4730290" y="612916"/>
                  </a:cubicBezTo>
                  <a:cubicBezTo>
                    <a:pt x="4798156" y="634570"/>
                    <a:pt x="4920939" y="671629"/>
                    <a:pt x="4948621" y="678772"/>
                  </a:cubicBezTo>
                  <a:cubicBezTo>
                    <a:pt x="4959337" y="681674"/>
                    <a:pt x="4967820" y="684130"/>
                    <a:pt x="4967373" y="684577"/>
                  </a:cubicBezTo>
                  <a:cubicBezTo>
                    <a:pt x="4967150" y="684800"/>
                    <a:pt x="4957327" y="683684"/>
                    <a:pt x="4945719" y="681898"/>
                  </a:cubicBezTo>
                  <a:cubicBezTo>
                    <a:pt x="4934110" y="680112"/>
                    <a:pt x="4914911" y="677656"/>
                    <a:pt x="4903303" y="676317"/>
                  </a:cubicBezTo>
                  <a:cubicBezTo>
                    <a:pt x="4869370" y="672745"/>
                    <a:pt x="4824275" y="665824"/>
                    <a:pt x="4754847" y="653992"/>
                  </a:cubicBezTo>
                  <a:cubicBezTo>
                    <a:pt x="4719351" y="647742"/>
                    <a:pt x="4675149" y="640375"/>
                    <a:pt x="4656620" y="637249"/>
                  </a:cubicBezTo>
                  <a:cubicBezTo>
                    <a:pt x="4638314" y="634124"/>
                    <a:pt x="4603042" y="627873"/>
                    <a:pt x="4578485" y="622962"/>
                  </a:cubicBezTo>
                  <a:cubicBezTo>
                    <a:pt x="4526693" y="612916"/>
                    <a:pt x="4468650" y="601977"/>
                    <a:pt x="4447889" y="598405"/>
                  </a:cubicBezTo>
                  <a:cubicBezTo>
                    <a:pt x="4398552" y="589699"/>
                    <a:pt x="4144726" y="533665"/>
                    <a:pt x="4119276" y="525628"/>
                  </a:cubicBezTo>
                  <a:cubicBezTo>
                    <a:pt x="4116374" y="524735"/>
                    <a:pt x="4115258" y="525628"/>
                    <a:pt x="4115258" y="528307"/>
                  </a:cubicBezTo>
                  <a:cubicBezTo>
                    <a:pt x="4115258" y="530540"/>
                    <a:pt x="4109230" y="554873"/>
                    <a:pt x="4101863" y="582555"/>
                  </a:cubicBezTo>
                  <a:cubicBezTo>
                    <a:pt x="4094496" y="610237"/>
                    <a:pt x="4085343" y="644616"/>
                    <a:pt x="4081771" y="658681"/>
                  </a:cubicBezTo>
                  <a:cubicBezTo>
                    <a:pt x="4077976" y="672745"/>
                    <a:pt x="4069493" y="705561"/>
                    <a:pt x="4062796" y="731234"/>
                  </a:cubicBezTo>
                  <a:cubicBezTo>
                    <a:pt x="4055875" y="757130"/>
                    <a:pt x="4044267" y="801779"/>
                    <a:pt x="4036900" y="830577"/>
                  </a:cubicBezTo>
                  <a:cubicBezTo>
                    <a:pt x="4025961" y="872770"/>
                    <a:pt x="3980196" y="1048685"/>
                    <a:pt x="3953407" y="1150930"/>
                  </a:cubicBezTo>
                  <a:cubicBezTo>
                    <a:pt x="3950505" y="1162092"/>
                    <a:pt x="3944031" y="1186648"/>
                    <a:pt x="3939120" y="1205624"/>
                  </a:cubicBezTo>
                  <a:cubicBezTo>
                    <a:pt x="3906750" y="1330863"/>
                    <a:pt x="3890899" y="1390468"/>
                    <a:pt x="3880854" y="1426634"/>
                  </a:cubicBezTo>
                  <a:cubicBezTo>
                    <a:pt x="3874603" y="1449404"/>
                    <a:pt x="3865896" y="1481551"/>
                    <a:pt x="3861655" y="1498071"/>
                  </a:cubicBezTo>
                  <a:cubicBezTo>
                    <a:pt x="3857190" y="1514591"/>
                    <a:pt x="3849823" y="1542496"/>
                    <a:pt x="3844912" y="1560133"/>
                  </a:cubicBezTo>
                  <a:cubicBezTo>
                    <a:pt x="3840223" y="1577769"/>
                    <a:pt x="3836205" y="1592503"/>
                    <a:pt x="3836205" y="1592949"/>
                  </a:cubicBezTo>
                  <a:cubicBezTo>
                    <a:pt x="3836205" y="1594289"/>
                    <a:pt x="3862324" y="1602325"/>
                    <a:pt x="3918805" y="1618399"/>
                  </a:cubicBezTo>
                  <a:cubicBezTo>
                    <a:pt x="3948942" y="1626882"/>
                    <a:pt x="4005199" y="1643402"/>
                    <a:pt x="4043820" y="1655010"/>
                  </a:cubicBezTo>
                  <a:cubicBezTo>
                    <a:pt x="4082441" y="1666842"/>
                    <a:pt x="4146735" y="1686041"/>
                    <a:pt x="4186695" y="1697873"/>
                  </a:cubicBezTo>
                  <a:cubicBezTo>
                    <a:pt x="4226656" y="1709705"/>
                    <a:pt x="4271751" y="1723323"/>
                    <a:pt x="4287154" y="1728011"/>
                  </a:cubicBezTo>
                  <a:cubicBezTo>
                    <a:pt x="4341626" y="1744754"/>
                    <a:pt x="4423332" y="1768417"/>
                    <a:pt x="4498118" y="1789179"/>
                  </a:cubicBezTo>
                  <a:cubicBezTo>
                    <a:pt x="4597908" y="1816861"/>
                    <a:pt x="4790566" y="1872225"/>
                    <a:pt x="4844144" y="1888745"/>
                  </a:cubicBezTo>
                  <a:cubicBezTo>
                    <a:pt x="4867584" y="1895889"/>
                    <a:pt x="4919153" y="1911292"/>
                    <a:pt x="4959113" y="1923348"/>
                  </a:cubicBezTo>
                  <a:cubicBezTo>
                    <a:pt x="4999074" y="1935179"/>
                    <a:pt x="5034123" y="1946565"/>
                    <a:pt x="5037025" y="1948797"/>
                  </a:cubicBezTo>
                  <a:cubicBezTo>
                    <a:pt x="5043722" y="1953932"/>
                    <a:pt x="5046624" y="1967773"/>
                    <a:pt x="5043499" y="1978712"/>
                  </a:cubicBezTo>
                  <a:cubicBezTo>
                    <a:pt x="5037918" y="1997241"/>
                    <a:pt x="5016263" y="2013761"/>
                    <a:pt x="4997288" y="2013761"/>
                  </a:cubicBezTo>
                  <a:cubicBezTo>
                    <a:pt x="4980545" y="2013761"/>
                    <a:pt x="4870709" y="1983400"/>
                    <a:pt x="4685642" y="1927812"/>
                  </a:cubicBezTo>
                  <a:cubicBezTo>
                    <a:pt x="4663541" y="1921115"/>
                    <a:pt x="4617776" y="1908167"/>
                    <a:pt x="4584067" y="1898791"/>
                  </a:cubicBezTo>
                  <a:cubicBezTo>
                    <a:pt x="4550357" y="1889415"/>
                    <a:pt x="4505709" y="1876913"/>
                    <a:pt x="4484724" y="1870886"/>
                  </a:cubicBezTo>
                  <a:cubicBezTo>
                    <a:pt x="4463962" y="1864858"/>
                    <a:pt x="4435164" y="1856821"/>
                    <a:pt x="4421100" y="1853026"/>
                  </a:cubicBezTo>
                  <a:cubicBezTo>
                    <a:pt x="4388953" y="1844097"/>
                    <a:pt x="4250543" y="1804806"/>
                    <a:pt x="4214601" y="1794314"/>
                  </a:cubicBezTo>
                  <a:cubicBezTo>
                    <a:pt x="4199867" y="1789849"/>
                    <a:pt x="4168166" y="1780696"/>
                    <a:pt x="4144279" y="1773775"/>
                  </a:cubicBezTo>
                  <a:cubicBezTo>
                    <a:pt x="4036007" y="1742298"/>
                    <a:pt x="3802049" y="1671530"/>
                    <a:pt x="3789547" y="1666396"/>
                  </a:cubicBezTo>
                  <a:cubicBezTo>
                    <a:pt x="3761196" y="1654564"/>
                    <a:pt x="3749141" y="1619738"/>
                    <a:pt x="3760303" y="1580671"/>
                  </a:cubicBezTo>
                  <a:cubicBezTo>
                    <a:pt x="3768116" y="1553435"/>
                    <a:pt x="3769679" y="1544282"/>
                    <a:pt x="3766777" y="1542496"/>
                  </a:cubicBezTo>
                  <a:cubicBezTo>
                    <a:pt x="3762982" y="1540264"/>
                    <a:pt x="3694893" y="1532450"/>
                    <a:pt x="3602917" y="1523744"/>
                  </a:cubicBezTo>
                  <a:cubicBezTo>
                    <a:pt x="3584611" y="1521958"/>
                    <a:pt x="3539963" y="1517493"/>
                    <a:pt x="3503797" y="1513698"/>
                  </a:cubicBezTo>
                  <a:cubicBezTo>
                    <a:pt x="3467855" y="1510126"/>
                    <a:pt x="3432583" y="1507001"/>
                    <a:pt x="3425663" y="1507001"/>
                  </a:cubicBezTo>
                  <a:cubicBezTo>
                    <a:pt x="3396195" y="1507001"/>
                    <a:pt x="3375433" y="1517270"/>
                    <a:pt x="3289262" y="1575090"/>
                  </a:cubicBezTo>
                  <a:cubicBezTo>
                    <a:pt x="2937432" y="1810833"/>
                    <a:pt x="2936986" y="1811057"/>
                    <a:pt x="2912652" y="1821326"/>
                  </a:cubicBezTo>
                  <a:cubicBezTo>
                    <a:pt x="2882068" y="1834274"/>
                    <a:pt x="2860190" y="1835390"/>
                    <a:pt x="2734505" y="1829586"/>
                  </a:cubicBezTo>
                  <a:cubicBezTo>
                    <a:pt x="2695214" y="1827800"/>
                    <a:pt x="2626902" y="1824898"/>
                    <a:pt x="2582700" y="1822889"/>
                  </a:cubicBezTo>
                  <a:cubicBezTo>
                    <a:pt x="2484474" y="1818647"/>
                    <a:pt x="2420403" y="1815522"/>
                    <a:pt x="2371736" y="1812843"/>
                  </a:cubicBezTo>
                  <a:cubicBezTo>
                    <a:pt x="2351421" y="1811503"/>
                    <a:pt x="2310791" y="1809494"/>
                    <a:pt x="2281323" y="1808378"/>
                  </a:cubicBezTo>
                  <a:cubicBezTo>
                    <a:pt x="2251855" y="1807038"/>
                    <a:pt x="2219708" y="1805029"/>
                    <a:pt x="2209886" y="1803690"/>
                  </a:cubicBezTo>
                  <a:cubicBezTo>
                    <a:pt x="2189124" y="1801011"/>
                    <a:pt x="2150057" y="1788509"/>
                    <a:pt x="2133983" y="1779580"/>
                  </a:cubicBezTo>
                  <a:cubicBezTo>
                    <a:pt x="2127956" y="1776008"/>
                    <a:pt x="2112775" y="1767971"/>
                    <a:pt x="2100497" y="1761497"/>
                  </a:cubicBezTo>
                  <a:cubicBezTo>
                    <a:pt x="2059420" y="1739842"/>
                    <a:pt x="2013656" y="1715286"/>
                    <a:pt x="1982179" y="1697873"/>
                  </a:cubicBezTo>
                  <a:cubicBezTo>
                    <a:pt x="1831490" y="1614827"/>
                    <a:pt x="1812068" y="1604558"/>
                    <a:pt x="1786842" y="1596075"/>
                  </a:cubicBezTo>
                  <a:cubicBezTo>
                    <a:pt x="1768313" y="1589824"/>
                    <a:pt x="1761839" y="1588708"/>
                    <a:pt x="1735496" y="1587815"/>
                  </a:cubicBezTo>
                  <a:cubicBezTo>
                    <a:pt x="1718976" y="1587368"/>
                    <a:pt x="1686829" y="1588038"/>
                    <a:pt x="1664059" y="1589377"/>
                  </a:cubicBezTo>
                  <a:cubicBezTo>
                    <a:pt x="1596416" y="1593396"/>
                    <a:pt x="1515826" y="1598084"/>
                    <a:pt x="1390810" y="1605227"/>
                  </a:cubicBezTo>
                  <a:cubicBezTo>
                    <a:pt x="1325847" y="1608799"/>
                    <a:pt x="1272268" y="1612371"/>
                    <a:pt x="1271822" y="1612818"/>
                  </a:cubicBezTo>
                  <a:cubicBezTo>
                    <a:pt x="1271152" y="1613487"/>
                    <a:pt x="1270259" y="1619961"/>
                    <a:pt x="1269813" y="1627328"/>
                  </a:cubicBezTo>
                  <a:cubicBezTo>
                    <a:pt x="1267804" y="1654564"/>
                    <a:pt x="1254856" y="1678228"/>
                    <a:pt x="1236326" y="1688274"/>
                  </a:cubicBezTo>
                  <a:cubicBezTo>
                    <a:pt x="1229852" y="1691845"/>
                    <a:pt x="1194357" y="1702561"/>
                    <a:pt x="1150601" y="1714616"/>
                  </a:cubicBezTo>
                  <a:cubicBezTo>
                    <a:pt x="1109525" y="1725778"/>
                    <a:pt x="1053268" y="1741852"/>
                    <a:pt x="1025586" y="1750112"/>
                  </a:cubicBezTo>
                  <a:cubicBezTo>
                    <a:pt x="997904" y="1758595"/>
                    <a:pt x="964417" y="1768641"/>
                    <a:pt x="950800" y="1772659"/>
                  </a:cubicBezTo>
                  <a:cubicBezTo>
                    <a:pt x="937405" y="1776677"/>
                    <a:pt x="915304" y="1783151"/>
                    <a:pt x="901686" y="1787393"/>
                  </a:cubicBezTo>
                  <a:cubicBezTo>
                    <a:pt x="866637" y="1797885"/>
                    <a:pt x="766625" y="1827353"/>
                    <a:pt x="729790" y="1837846"/>
                  </a:cubicBezTo>
                  <a:cubicBezTo>
                    <a:pt x="604551" y="1873341"/>
                    <a:pt x="554545" y="1887406"/>
                    <a:pt x="465248" y="1912185"/>
                  </a:cubicBezTo>
                  <a:cubicBezTo>
                    <a:pt x="409437" y="1927589"/>
                    <a:pt x="353627" y="1943216"/>
                    <a:pt x="341349" y="1946788"/>
                  </a:cubicBezTo>
                  <a:cubicBezTo>
                    <a:pt x="329070" y="1950360"/>
                    <a:pt x="300942" y="1957950"/>
                    <a:pt x="278841" y="1963308"/>
                  </a:cubicBezTo>
                  <a:cubicBezTo>
                    <a:pt x="256740" y="1968889"/>
                    <a:pt x="229058" y="1976256"/>
                    <a:pt x="217449" y="1979381"/>
                  </a:cubicBezTo>
                  <a:cubicBezTo>
                    <a:pt x="68100" y="2019788"/>
                    <a:pt x="35953" y="2027825"/>
                    <a:pt x="21889" y="2028718"/>
                  </a:cubicBezTo>
                  <a:cubicBezTo>
                    <a:pt x="6708" y="2029834"/>
                    <a:pt x="6039" y="2029834"/>
                    <a:pt x="-882" y="2022914"/>
                  </a:cubicBezTo>
                  <a:close/>
                  <a:moveTo>
                    <a:pt x="2886310" y="1745870"/>
                  </a:moveTo>
                  <a:cubicBezTo>
                    <a:pt x="2910420" y="1739619"/>
                    <a:pt x="2930065" y="1728457"/>
                    <a:pt x="2985652" y="1689167"/>
                  </a:cubicBezTo>
                  <a:cubicBezTo>
                    <a:pt x="3051509" y="1642509"/>
                    <a:pt x="3125848" y="1591833"/>
                    <a:pt x="3222289" y="1528209"/>
                  </a:cubicBezTo>
                  <a:cubicBezTo>
                    <a:pt x="3349314" y="1444270"/>
                    <a:pt x="3361369" y="1437126"/>
                    <a:pt x="3388604" y="1429982"/>
                  </a:cubicBezTo>
                  <a:cubicBezTo>
                    <a:pt x="3403562" y="1426187"/>
                    <a:pt x="3439727" y="1425517"/>
                    <a:pt x="3472320" y="1428866"/>
                  </a:cubicBezTo>
                  <a:cubicBezTo>
                    <a:pt x="3483929" y="1429982"/>
                    <a:pt x="3527238" y="1434001"/>
                    <a:pt x="3568314" y="1437796"/>
                  </a:cubicBezTo>
                  <a:cubicBezTo>
                    <a:pt x="3609391" y="1441591"/>
                    <a:pt x="3661630" y="1446725"/>
                    <a:pt x="3684400" y="1449181"/>
                  </a:cubicBezTo>
                  <a:cubicBezTo>
                    <a:pt x="3740211" y="1455432"/>
                    <a:pt x="3772358" y="1457888"/>
                    <a:pt x="3777716" y="1456548"/>
                  </a:cubicBezTo>
                  <a:cubicBezTo>
                    <a:pt x="3780171" y="1455878"/>
                    <a:pt x="3783073" y="1452976"/>
                    <a:pt x="3784413" y="1450297"/>
                  </a:cubicBezTo>
                  <a:cubicBezTo>
                    <a:pt x="3787985" y="1442484"/>
                    <a:pt x="3801826" y="1394710"/>
                    <a:pt x="3817229" y="1337337"/>
                  </a:cubicBezTo>
                  <a:cubicBezTo>
                    <a:pt x="3837768" y="1259872"/>
                    <a:pt x="3888220" y="1076813"/>
                    <a:pt x="3902062" y="1029263"/>
                  </a:cubicBezTo>
                  <a:cubicBezTo>
                    <a:pt x="3908536" y="1006492"/>
                    <a:pt x="3917465" y="974345"/>
                    <a:pt x="3921930" y="957825"/>
                  </a:cubicBezTo>
                  <a:cubicBezTo>
                    <a:pt x="3926395" y="941305"/>
                    <a:pt x="3936887" y="901122"/>
                    <a:pt x="3945594" y="868751"/>
                  </a:cubicBezTo>
                  <a:cubicBezTo>
                    <a:pt x="3954077" y="836381"/>
                    <a:pt x="3961221" y="808476"/>
                    <a:pt x="3961221" y="806913"/>
                  </a:cubicBezTo>
                  <a:cubicBezTo>
                    <a:pt x="3961221" y="805351"/>
                    <a:pt x="3957872" y="803341"/>
                    <a:pt x="3954077" y="802672"/>
                  </a:cubicBezTo>
                  <a:cubicBezTo>
                    <a:pt x="3939120" y="800216"/>
                    <a:pt x="3854957" y="792626"/>
                    <a:pt x="3792450" y="788161"/>
                  </a:cubicBezTo>
                  <a:cubicBezTo>
                    <a:pt x="3679266" y="780124"/>
                    <a:pt x="3664978" y="775659"/>
                    <a:pt x="3584388" y="721635"/>
                  </a:cubicBezTo>
                  <a:cubicBezTo>
                    <a:pt x="3545990" y="695962"/>
                    <a:pt x="3513397" y="675870"/>
                    <a:pt x="3500895" y="670289"/>
                  </a:cubicBezTo>
                  <a:cubicBezTo>
                    <a:pt x="3494645" y="667833"/>
                    <a:pt x="3494645" y="667833"/>
                    <a:pt x="3487724" y="681674"/>
                  </a:cubicBezTo>
                  <a:cubicBezTo>
                    <a:pt x="3481027" y="694846"/>
                    <a:pt x="3470534" y="713821"/>
                    <a:pt x="3437048" y="772534"/>
                  </a:cubicBezTo>
                  <a:cubicBezTo>
                    <a:pt x="3429011" y="786598"/>
                    <a:pt x="3412491" y="814280"/>
                    <a:pt x="3400213" y="833926"/>
                  </a:cubicBezTo>
                  <a:cubicBezTo>
                    <a:pt x="3341947" y="927687"/>
                    <a:pt x="3322302" y="949788"/>
                    <a:pt x="3228986" y="1028146"/>
                  </a:cubicBezTo>
                  <a:cubicBezTo>
                    <a:pt x="3132992" y="1108514"/>
                    <a:pt x="3107096" y="1130391"/>
                    <a:pt x="3089237" y="1146242"/>
                  </a:cubicBezTo>
                  <a:cubicBezTo>
                    <a:pt x="3068698" y="1164771"/>
                    <a:pt x="2996814" y="1226609"/>
                    <a:pt x="2964221" y="1254067"/>
                  </a:cubicBezTo>
                  <a:cubicBezTo>
                    <a:pt x="2946362" y="1268801"/>
                    <a:pt x="2881175" y="1324612"/>
                    <a:pt x="2820453" y="1377074"/>
                  </a:cubicBezTo>
                  <a:cubicBezTo>
                    <a:pt x="2786520" y="1406319"/>
                    <a:pt x="2740086" y="1451637"/>
                    <a:pt x="2740086" y="1455432"/>
                  </a:cubicBezTo>
                  <a:cubicBezTo>
                    <a:pt x="2740086" y="1456771"/>
                    <a:pt x="2742095" y="1457888"/>
                    <a:pt x="2744774" y="1457888"/>
                  </a:cubicBezTo>
                  <a:cubicBezTo>
                    <a:pt x="2747230" y="1457888"/>
                    <a:pt x="2752364" y="1460790"/>
                    <a:pt x="2755936" y="1464362"/>
                  </a:cubicBezTo>
                  <a:cubicBezTo>
                    <a:pt x="2761517" y="1469943"/>
                    <a:pt x="2762410" y="1472622"/>
                    <a:pt x="2762410" y="1482891"/>
                  </a:cubicBezTo>
                  <a:cubicBezTo>
                    <a:pt x="2762410" y="1492490"/>
                    <a:pt x="2761294" y="1495839"/>
                    <a:pt x="2756829" y="1500750"/>
                  </a:cubicBezTo>
                  <a:cubicBezTo>
                    <a:pt x="2749462" y="1508787"/>
                    <a:pt x="2738300" y="1510796"/>
                    <a:pt x="2724905" y="1506108"/>
                  </a:cubicBezTo>
                  <a:cubicBezTo>
                    <a:pt x="2671997" y="1487802"/>
                    <a:pt x="2657933" y="1484230"/>
                    <a:pt x="2626232" y="1481328"/>
                  </a:cubicBezTo>
                  <a:cubicBezTo>
                    <a:pt x="2603685" y="1479319"/>
                    <a:pt x="2574217" y="1485570"/>
                    <a:pt x="2542740" y="1498964"/>
                  </a:cubicBezTo>
                  <a:cubicBezTo>
                    <a:pt x="2528899" y="1504992"/>
                    <a:pt x="2515951" y="1509233"/>
                    <a:pt x="2512602" y="1508787"/>
                  </a:cubicBezTo>
                  <a:cubicBezTo>
                    <a:pt x="2508137" y="1508340"/>
                    <a:pt x="2503226" y="1503429"/>
                    <a:pt x="2492734" y="1489142"/>
                  </a:cubicBezTo>
                  <a:cubicBezTo>
                    <a:pt x="2445406" y="1425741"/>
                    <a:pt x="2394284" y="1387120"/>
                    <a:pt x="2328651" y="1365242"/>
                  </a:cubicBezTo>
                  <a:cubicBezTo>
                    <a:pt x="2263464" y="1343364"/>
                    <a:pt x="2198724" y="1346936"/>
                    <a:pt x="2179078" y="1373502"/>
                  </a:cubicBezTo>
                  <a:cubicBezTo>
                    <a:pt x="2172828" y="1381985"/>
                    <a:pt x="2175506" y="1389352"/>
                    <a:pt x="2189124" y="1401854"/>
                  </a:cubicBezTo>
                  <a:cubicBezTo>
                    <a:pt x="2223057" y="1432661"/>
                    <a:pt x="2233326" y="1443154"/>
                    <a:pt x="2249400" y="1463245"/>
                  </a:cubicBezTo>
                  <a:cubicBezTo>
                    <a:pt x="2281770" y="1503429"/>
                    <a:pt x="2321730" y="1567946"/>
                    <a:pt x="2362807" y="1645411"/>
                  </a:cubicBezTo>
                  <a:cubicBezTo>
                    <a:pt x="2375531" y="1669298"/>
                    <a:pt x="2390265" y="1697203"/>
                    <a:pt x="2395623" y="1707472"/>
                  </a:cubicBezTo>
                  <a:cubicBezTo>
                    <a:pt x="2400981" y="1717518"/>
                    <a:pt x="2407678" y="1727341"/>
                    <a:pt x="2410580" y="1729127"/>
                  </a:cubicBezTo>
                  <a:cubicBezTo>
                    <a:pt x="2416162" y="1732699"/>
                    <a:pt x="2438262" y="1734261"/>
                    <a:pt x="2570422" y="1740289"/>
                  </a:cubicBezTo>
                  <a:cubicBezTo>
                    <a:pt x="2613954" y="1742298"/>
                    <a:pt x="2675792" y="1745200"/>
                    <a:pt x="2707716" y="1746763"/>
                  </a:cubicBezTo>
                  <a:cubicBezTo>
                    <a:pt x="2739639" y="1748326"/>
                    <a:pt x="2788976" y="1749888"/>
                    <a:pt x="2817328" y="1750112"/>
                  </a:cubicBezTo>
                  <a:cubicBezTo>
                    <a:pt x="2862199" y="1750335"/>
                    <a:pt x="2871129" y="1749665"/>
                    <a:pt x="2886310" y="1745870"/>
                  </a:cubicBezTo>
                  <a:close/>
                  <a:moveTo>
                    <a:pt x="2309898" y="1716402"/>
                  </a:moveTo>
                  <a:cubicBezTo>
                    <a:pt x="2298959" y="1689390"/>
                    <a:pt x="2252525" y="1602102"/>
                    <a:pt x="2225513" y="1558347"/>
                  </a:cubicBezTo>
                  <a:cubicBezTo>
                    <a:pt x="2198947" y="1515261"/>
                    <a:pt x="2164121" y="1467710"/>
                    <a:pt x="2133314" y="1432438"/>
                  </a:cubicBezTo>
                  <a:cubicBezTo>
                    <a:pt x="2116347" y="1413016"/>
                    <a:pt x="2110096" y="1399175"/>
                    <a:pt x="2110096" y="1379976"/>
                  </a:cubicBezTo>
                  <a:cubicBezTo>
                    <a:pt x="2110096" y="1362786"/>
                    <a:pt x="2115231" y="1350285"/>
                    <a:pt x="2129519" y="1330863"/>
                  </a:cubicBezTo>
                  <a:cubicBezTo>
                    <a:pt x="2160772" y="1288447"/>
                    <a:pt x="2212788" y="1267908"/>
                    <a:pt x="2270831" y="1274829"/>
                  </a:cubicBezTo>
                  <a:cubicBezTo>
                    <a:pt x="2352761" y="1284652"/>
                    <a:pt x="2439379" y="1329300"/>
                    <a:pt x="2508361" y="1397166"/>
                  </a:cubicBezTo>
                  <a:cubicBezTo>
                    <a:pt x="2529122" y="1417704"/>
                    <a:pt x="2530015" y="1418374"/>
                    <a:pt x="2536266" y="1415918"/>
                  </a:cubicBezTo>
                  <a:cubicBezTo>
                    <a:pt x="2559037" y="1406542"/>
                    <a:pt x="2600560" y="1404086"/>
                    <a:pt x="2641859" y="1409221"/>
                  </a:cubicBezTo>
                  <a:lnTo>
                    <a:pt x="2663291" y="1411676"/>
                  </a:lnTo>
                  <a:lnTo>
                    <a:pt x="2680704" y="1397612"/>
                  </a:lnTo>
                  <a:cubicBezTo>
                    <a:pt x="2690303" y="1389799"/>
                    <a:pt x="2707716" y="1374842"/>
                    <a:pt x="2719548" y="1364349"/>
                  </a:cubicBezTo>
                  <a:cubicBezTo>
                    <a:pt x="2764643" y="1324166"/>
                    <a:pt x="2795896" y="1297153"/>
                    <a:pt x="2830499" y="1268132"/>
                  </a:cubicBezTo>
                  <a:cubicBezTo>
                    <a:pt x="2850144" y="1251612"/>
                    <a:pt x="2874924" y="1230627"/>
                    <a:pt x="2885417" y="1221474"/>
                  </a:cubicBezTo>
                  <a:cubicBezTo>
                    <a:pt x="2931628" y="1180398"/>
                    <a:pt x="2956854" y="1158520"/>
                    <a:pt x="2988554" y="1131508"/>
                  </a:cubicBezTo>
                  <a:cubicBezTo>
                    <a:pt x="3007307" y="1115657"/>
                    <a:pt x="3034542" y="1092217"/>
                    <a:pt x="3049276" y="1079492"/>
                  </a:cubicBezTo>
                  <a:cubicBezTo>
                    <a:pt x="3064010" y="1066767"/>
                    <a:pt x="3080977" y="1052480"/>
                    <a:pt x="3087004" y="1047792"/>
                  </a:cubicBezTo>
                  <a:cubicBezTo>
                    <a:pt x="3093032" y="1043104"/>
                    <a:pt x="3103078" y="1034844"/>
                    <a:pt x="3109329" y="1029263"/>
                  </a:cubicBezTo>
                  <a:cubicBezTo>
                    <a:pt x="3115803" y="1023682"/>
                    <a:pt x="3130760" y="1011180"/>
                    <a:pt x="3142815" y="1001357"/>
                  </a:cubicBezTo>
                  <a:cubicBezTo>
                    <a:pt x="3193268" y="960281"/>
                    <a:pt x="3253766" y="908042"/>
                    <a:pt x="3272519" y="889290"/>
                  </a:cubicBezTo>
                  <a:cubicBezTo>
                    <a:pt x="3283681" y="878351"/>
                    <a:pt x="3298191" y="861384"/>
                    <a:pt x="3305335" y="851562"/>
                  </a:cubicBezTo>
                  <a:cubicBezTo>
                    <a:pt x="3320962" y="829684"/>
                    <a:pt x="3359806" y="762488"/>
                    <a:pt x="3383470" y="716724"/>
                  </a:cubicBezTo>
                  <a:cubicBezTo>
                    <a:pt x="3402445" y="680112"/>
                    <a:pt x="3423877" y="643723"/>
                    <a:pt x="3439280" y="622292"/>
                  </a:cubicBezTo>
                  <a:cubicBezTo>
                    <a:pt x="3449996" y="607558"/>
                    <a:pt x="3452229" y="594164"/>
                    <a:pt x="3447987" y="573625"/>
                  </a:cubicBezTo>
                  <a:cubicBezTo>
                    <a:pt x="3439950" y="536121"/>
                    <a:pt x="3419412" y="508662"/>
                    <a:pt x="3387488" y="492588"/>
                  </a:cubicBezTo>
                  <a:cubicBezTo>
                    <a:pt x="3344626" y="471157"/>
                    <a:pt x="3306898" y="474282"/>
                    <a:pt x="3273412" y="501741"/>
                  </a:cubicBezTo>
                  <a:cubicBezTo>
                    <a:pt x="3267607" y="506429"/>
                    <a:pt x="3240595" y="530316"/>
                    <a:pt x="3213359" y="554873"/>
                  </a:cubicBezTo>
                  <a:cubicBezTo>
                    <a:pt x="3185901" y="579430"/>
                    <a:pt x="3157326" y="605102"/>
                    <a:pt x="3149512" y="611800"/>
                  </a:cubicBezTo>
                  <a:cubicBezTo>
                    <a:pt x="3141922" y="618497"/>
                    <a:pt x="3114017" y="644170"/>
                    <a:pt x="3087228" y="668726"/>
                  </a:cubicBezTo>
                  <a:cubicBezTo>
                    <a:pt x="3060438" y="693283"/>
                    <a:pt x="3030301" y="720965"/>
                    <a:pt x="3020032" y="730118"/>
                  </a:cubicBezTo>
                  <a:cubicBezTo>
                    <a:pt x="3009762" y="739271"/>
                    <a:pt x="2983197" y="763381"/>
                    <a:pt x="2960872" y="783696"/>
                  </a:cubicBezTo>
                  <a:cubicBezTo>
                    <a:pt x="2874478" y="862277"/>
                    <a:pt x="2825811" y="904917"/>
                    <a:pt x="2818444" y="908042"/>
                  </a:cubicBezTo>
                  <a:cubicBezTo>
                    <a:pt x="2798575" y="916525"/>
                    <a:pt x="2780716" y="895094"/>
                    <a:pt x="2792994" y="877458"/>
                  </a:cubicBezTo>
                  <a:cubicBezTo>
                    <a:pt x="2797236" y="871207"/>
                    <a:pt x="2886533" y="772311"/>
                    <a:pt x="2923814" y="732350"/>
                  </a:cubicBezTo>
                  <a:cubicBezTo>
                    <a:pt x="2936986" y="718286"/>
                    <a:pt x="2968016" y="688149"/>
                    <a:pt x="2992350" y="665378"/>
                  </a:cubicBezTo>
                  <a:cubicBezTo>
                    <a:pt x="3016683" y="642607"/>
                    <a:pt x="3067136" y="595949"/>
                    <a:pt x="3104417" y="561347"/>
                  </a:cubicBezTo>
                  <a:cubicBezTo>
                    <a:pt x="3202644" y="470264"/>
                    <a:pt x="3218494" y="452628"/>
                    <a:pt x="3226084" y="426732"/>
                  </a:cubicBezTo>
                  <a:cubicBezTo>
                    <a:pt x="3237023" y="388781"/>
                    <a:pt x="3218271" y="350606"/>
                    <a:pt x="3174738" y="322255"/>
                  </a:cubicBezTo>
                  <a:cubicBezTo>
                    <a:pt x="3128304" y="291894"/>
                    <a:pt x="3088790" y="286536"/>
                    <a:pt x="3059769" y="306851"/>
                  </a:cubicBezTo>
                  <a:cubicBezTo>
                    <a:pt x="3055304" y="309976"/>
                    <a:pt x="3028961" y="333417"/>
                    <a:pt x="3001279" y="358643"/>
                  </a:cubicBezTo>
                  <a:cubicBezTo>
                    <a:pt x="2973597" y="384093"/>
                    <a:pt x="2940557" y="414007"/>
                    <a:pt x="2927609" y="425169"/>
                  </a:cubicBezTo>
                  <a:cubicBezTo>
                    <a:pt x="2914661" y="436331"/>
                    <a:pt x="2894123" y="454414"/>
                    <a:pt x="2881845" y="465576"/>
                  </a:cubicBezTo>
                  <a:cubicBezTo>
                    <a:pt x="2821346" y="519824"/>
                    <a:pt x="2763303" y="570500"/>
                    <a:pt x="2749909" y="580769"/>
                  </a:cubicBezTo>
                  <a:cubicBezTo>
                    <a:pt x="2729147" y="596396"/>
                    <a:pt x="2693652" y="613586"/>
                    <a:pt x="2688294" y="610460"/>
                  </a:cubicBezTo>
                  <a:cubicBezTo>
                    <a:pt x="2684499" y="608005"/>
                    <a:pt x="2686508" y="593940"/>
                    <a:pt x="2691642" y="589029"/>
                  </a:cubicBezTo>
                  <a:cubicBezTo>
                    <a:pt x="2694321" y="586350"/>
                    <a:pt x="2707046" y="571393"/>
                    <a:pt x="2719994" y="555766"/>
                  </a:cubicBezTo>
                  <a:cubicBezTo>
                    <a:pt x="2767545" y="498393"/>
                    <a:pt x="2784511" y="480087"/>
                    <a:pt x="2839205" y="426509"/>
                  </a:cubicBezTo>
                  <a:cubicBezTo>
                    <a:pt x="2946808" y="321585"/>
                    <a:pt x="2991903" y="275374"/>
                    <a:pt x="2996814" y="265551"/>
                  </a:cubicBezTo>
                  <a:cubicBezTo>
                    <a:pt x="3003065" y="253719"/>
                    <a:pt x="3001726" y="242111"/>
                    <a:pt x="2992573" y="224028"/>
                  </a:cubicBezTo>
                  <a:cubicBezTo>
                    <a:pt x="2979178" y="197239"/>
                    <a:pt x="2957077" y="178933"/>
                    <a:pt x="2926270" y="168441"/>
                  </a:cubicBezTo>
                  <a:cubicBezTo>
                    <a:pt x="2910866" y="163306"/>
                    <a:pt x="2905955" y="162636"/>
                    <a:pt x="2887426" y="163529"/>
                  </a:cubicBezTo>
                  <a:cubicBezTo>
                    <a:pt x="2869566" y="164422"/>
                    <a:pt x="2863985" y="165539"/>
                    <a:pt x="2851707" y="171343"/>
                  </a:cubicBezTo>
                  <a:cubicBezTo>
                    <a:pt x="2829606" y="181612"/>
                    <a:pt x="2820900" y="188756"/>
                    <a:pt x="2752811" y="252603"/>
                  </a:cubicBezTo>
                  <a:cubicBezTo>
                    <a:pt x="2685168" y="316227"/>
                    <a:pt x="2623107" y="372931"/>
                    <a:pt x="2605024" y="387665"/>
                  </a:cubicBezTo>
                  <a:cubicBezTo>
                    <a:pt x="2592523" y="397934"/>
                    <a:pt x="2579798" y="403068"/>
                    <a:pt x="2572208" y="400836"/>
                  </a:cubicBezTo>
                  <a:cubicBezTo>
                    <a:pt x="2555911" y="395701"/>
                    <a:pt x="2551893" y="377842"/>
                    <a:pt x="2563501" y="361099"/>
                  </a:cubicBezTo>
                  <a:cubicBezTo>
                    <a:pt x="2571985" y="348597"/>
                    <a:pt x="2582923" y="337658"/>
                    <a:pt x="2640297" y="283634"/>
                  </a:cubicBezTo>
                  <a:cubicBezTo>
                    <a:pt x="2667086" y="258407"/>
                    <a:pt x="2700349" y="225367"/>
                    <a:pt x="2714413" y="209964"/>
                  </a:cubicBezTo>
                  <a:cubicBezTo>
                    <a:pt x="2739863" y="182058"/>
                    <a:pt x="2772010" y="143438"/>
                    <a:pt x="2775581" y="136517"/>
                  </a:cubicBezTo>
                  <a:cubicBezTo>
                    <a:pt x="2780493" y="127364"/>
                    <a:pt x="2753927" y="101914"/>
                    <a:pt x="2724459" y="87627"/>
                  </a:cubicBezTo>
                  <a:cubicBezTo>
                    <a:pt x="2707939" y="79590"/>
                    <a:pt x="2707269" y="79367"/>
                    <a:pt x="2680927" y="79367"/>
                  </a:cubicBezTo>
                  <a:cubicBezTo>
                    <a:pt x="2647664" y="79367"/>
                    <a:pt x="2638957" y="82492"/>
                    <a:pt x="2602122" y="108165"/>
                  </a:cubicBezTo>
                  <a:cubicBezTo>
                    <a:pt x="2576003" y="126248"/>
                    <a:pt x="2507914" y="181389"/>
                    <a:pt x="2496082" y="193667"/>
                  </a:cubicBezTo>
                  <a:cubicBezTo>
                    <a:pt x="2490055" y="200141"/>
                    <a:pt x="2490055" y="200364"/>
                    <a:pt x="2493403" y="210187"/>
                  </a:cubicBezTo>
                  <a:cubicBezTo>
                    <a:pt x="2498761" y="224921"/>
                    <a:pt x="2498315" y="257291"/>
                    <a:pt x="2492734" y="272025"/>
                  </a:cubicBezTo>
                  <a:cubicBezTo>
                    <a:pt x="2482241" y="299484"/>
                    <a:pt x="2467284" y="316897"/>
                    <a:pt x="2436477" y="336765"/>
                  </a:cubicBezTo>
                  <a:cubicBezTo>
                    <a:pt x="2408125" y="355071"/>
                    <a:pt x="2409687" y="352839"/>
                    <a:pt x="2413259" y="369135"/>
                  </a:cubicBezTo>
                  <a:cubicBezTo>
                    <a:pt x="2432012" y="456423"/>
                    <a:pt x="2365039" y="537907"/>
                    <a:pt x="2274403" y="538130"/>
                  </a:cubicBezTo>
                  <a:cubicBezTo>
                    <a:pt x="2255874" y="538130"/>
                    <a:pt x="2231094" y="532325"/>
                    <a:pt x="2210555" y="522949"/>
                  </a:cubicBezTo>
                  <a:lnTo>
                    <a:pt x="2196045" y="516475"/>
                  </a:lnTo>
                  <a:lnTo>
                    <a:pt x="2190910" y="532325"/>
                  </a:lnTo>
                  <a:cubicBezTo>
                    <a:pt x="2180864" y="564249"/>
                    <a:pt x="2161442" y="594387"/>
                    <a:pt x="2134653" y="619836"/>
                  </a:cubicBezTo>
                  <a:cubicBezTo>
                    <a:pt x="2102729" y="649974"/>
                    <a:pt x="2069020" y="663815"/>
                    <a:pt x="2026827" y="663815"/>
                  </a:cubicBezTo>
                  <a:cubicBezTo>
                    <a:pt x="1989769" y="663815"/>
                    <a:pt x="1965435" y="654662"/>
                    <a:pt x="1922573" y="624524"/>
                  </a:cubicBezTo>
                  <a:cubicBezTo>
                    <a:pt x="1901588" y="610014"/>
                    <a:pt x="1850466" y="568491"/>
                    <a:pt x="1807157" y="530763"/>
                  </a:cubicBezTo>
                  <a:cubicBezTo>
                    <a:pt x="1789521" y="515359"/>
                    <a:pt x="1772777" y="501518"/>
                    <a:pt x="1770099" y="500179"/>
                  </a:cubicBezTo>
                  <a:cubicBezTo>
                    <a:pt x="1765634" y="497723"/>
                    <a:pt x="1762732" y="499286"/>
                    <a:pt x="1741970" y="514689"/>
                  </a:cubicBezTo>
                  <a:cubicBezTo>
                    <a:pt x="1682141" y="558891"/>
                    <a:pt x="1599318" y="618497"/>
                    <a:pt x="1483232" y="700427"/>
                  </a:cubicBezTo>
                  <a:cubicBezTo>
                    <a:pt x="1396168" y="762042"/>
                    <a:pt x="1374290" y="771195"/>
                    <a:pt x="1300620" y="778115"/>
                  </a:cubicBezTo>
                  <a:cubicBezTo>
                    <a:pt x="1263116" y="781464"/>
                    <a:pt x="1104614" y="792626"/>
                    <a:pt x="1092335" y="792626"/>
                  </a:cubicBezTo>
                  <a:cubicBezTo>
                    <a:pt x="1086977" y="792626"/>
                    <a:pt x="1085861" y="793519"/>
                    <a:pt x="1085861" y="798430"/>
                  </a:cubicBezTo>
                  <a:cubicBezTo>
                    <a:pt x="1085861" y="805797"/>
                    <a:pt x="1099702" y="866519"/>
                    <a:pt x="1129393" y="990195"/>
                  </a:cubicBezTo>
                  <a:cubicBezTo>
                    <a:pt x="1142342" y="1044220"/>
                    <a:pt x="1157522" y="1108514"/>
                    <a:pt x="1163103" y="1133070"/>
                  </a:cubicBezTo>
                  <a:cubicBezTo>
                    <a:pt x="1168684" y="1157627"/>
                    <a:pt x="1180739" y="1207410"/>
                    <a:pt x="1189669" y="1243575"/>
                  </a:cubicBezTo>
                  <a:cubicBezTo>
                    <a:pt x="1198822" y="1279740"/>
                    <a:pt x="1209761" y="1323942"/>
                    <a:pt x="1214226" y="1341802"/>
                  </a:cubicBezTo>
                  <a:cubicBezTo>
                    <a:pt x="1218690" y="1359661"/>
                    <a:pt x="1225164" y="1385334"/>
                    <a:pt x="1228736" y="1398728"/>
                  </a:cubicBezTo>
                  <a:cubicBezTo>
                    <a:pt x="1232308" y="1412346"/>
                    <a:pt x="1240122" y="1442930"/>
                    <a:pt x="1246372" y="1466817"/>
                  </a:cubicBezTo>
                  <a:cubicBezTo>
                    <a:pt x="1252400" y="1490704"/>
                    <a:pt x="1258874" y="1514368"/>
                    <a:pt x="1260660" y="1519279"/>
                  </a:cubicBezTo>
                  <a:cubicBezTo>
                    <a:pt x="1263562" y="1527986"/>
                    <a:pt x="1264232" y="1528209"/>
                    <a:pt x="1274724" y="1528879"/>
                  </a:cubicBezTo>
                  <a:cubicBezTo>
                    <a:pt x="1287672" y="1529772"/>
                    <a:pt x="1361565" y="1525530"/>
                    <a:pt x="1527881" y="1514591"/>
                  </a:cubicBezTo>
                  <a:cubicBezTo>
                    <a:pt x="1594853" y="1510126"/>
                    <a:pt x="1671202" y="1506108"/>
                    <a:pt x="1697768" y="1505438"/>
                  </a:cubicBezTo>
                  <a:cubicBezTo>
                    <a:pt x="1741970" y="1504322"/>
                    <a:pt x="1748221" y="1504768"/>
                    <a:pt x="1769206" y="1509233"/>
                  </a:cubicBezTo>
                  <a:cubicBezTo>
                    <a:pt x="1800459" y="1515707"/>
                    <a:pt x="1821891" y="1524414"/>
                    <a:pt x="1879710" y="1553435"/>
                  </a:cubicBezTo>
                  <a:cubicBezTo>
                    <a:pt x="1974365" y="1600763"/>
                    <a:pt x="2051830" y="1642062"/>
                    <a:pt x="2136216" y="1690059"/>
                  </a:cubicBezTo>
                  <a:cubicBezTo>
                    <a:pt x="2177069" y="1713277"/>
                    <a:pt x="2196714" y="1721983"/>
                    <a:pt x="2214351" y="1724662"/>
                  </a:cubicBezTo>
                  <a:cubicBezTo>
                    <a:pt x="2220601" y="1725555"/>
                    <a:pt x="2242702" y="1727118"/>
                    <a:pt x="2263464" y="1728011"/>
                  </a:cubicBezTo>
                  <a:cubicBezTo>
                    <a:pt x="2284449" y="1728904"/>
                    <a:pt x="2304540" y="1729573"/>
                    <a:pt x="2308559" y="1729797"/>
                  </a:cubicBezTo>
                  <a:lnTo>
                    <a:pt x="2315703" y="1730243"/>
                  </a:lnTo>
                  <a:lnTo>
                    <a:pt x="2309898" y="1716402"/>
                  </a:lnTo>
                  <a:close/>
                  <a:moveTo>
                    <a:pt x="2069243" y="576527"/>
                  </a:moveTo>
                  <a:cubicBezTo>
                    <a:pt x="2086656" y="568267"/>
                    <a:pt x="2106078" y="549738"/>
                    <a:pt x="2115678" y="531879"/>
                  </a:cubicBezTo>
                  <a:cubicBezTo>
                    <a:pt x="2123714" y="516922"/>
                    <a:pt x="2124384" y="498616"/>
                    <a:pt x="2117240" y="484328"/>
                  </a:cubicBezTo>
                  <a:cubicBezTo>
                    <a:pt x="2110096" y="470487"/>
                    <a:pt x="2076833" y="438340"/>
                    <a:pt x="2039552" y="409765"/>
                  </a:cubicBezTo>
                  <a:cubicBezTo>
                    <a:pt x="2008744" y="386325"/>
                    <a:pt x="1981732" y="364894"/>
                    <a:pt x="1940879" y="332300"/>
                  </a:cubicBezTo>
                  <a:cubicBezTo>
                    <a:pt x="1906723" y="304842"/>
                    <a:pt x="1882389" y="295465"/>
                    <a:pt x="1851359" y="297698"/>
                  </a:cubicBezTo>
                  <a:cubicBezTo>
                    <a:pt x="1809612" y="300377"/>
                    <a:pt x="1780814" y="327836"/>
                    <a:pt x="1776796" y="368242"/>
                  </a:cubicBezTo>
                  <a:cubicBezTo>
                    <a:pt x="1775010" y="386995"/>
                    <a:pt x="1778135" y="399496"/>
                    <a:pt x="1787065" y="409765"/>
                  </a:cubicBezTo>
                  <a:cubicBezTo>
                    <a:pt x="1790860" y="414007"/>
                    <a:pt x="1808719" y="429411"/>
                    <a:pt x="1826802" y="444145"/>
                  </a:cubicBezTo>
                  <a:cubicBezTo>
                    <a:pt x="1844661" y="458656"/>
                    <a:pt x="1877478" y="485891"/>
                    <a:pt x="1899579" y="504643"/>
                  </a:cubicBezTo>
                  <a:cubicBezTo>
                    <a:pt x="1945567" y="543264"/>
                    <a:pt x="1972579" y="564249"/>
                    <a:pt x="1987760" y="572509"/>
                  </a:cubicBezTo>
                  <a:cubicBezTo>
                    <a:pt x="2014326" y="587020"/>
                    <a:pt x="2043570" y="588359"/>
                    <a:pt x="2069243" y="576527"/>
                  </a:cubicBezTo>
                  <a:close/>
                  <a:moveTo>
                    <a:pt x="2305433" y="452851"/>
                  </a:moveTo>
                  <a:cubicBezTo>
                    <a:pt x="2325972" y="443922"/>
                    <a:pt x="2336018" y="426509"/>
                    <a:pt x="2336687" y="398603"/>
                  </a:cubicBezTo>
                  <a:cubicBezTo>
                    <a:pt x="2337134" y="382083"/>
                    <a:pt x="2336464" y="379181"/>
                    <a:pt x="2329767" y="365787"/>
                  </a:cubicBezTo>
                  <a:cubicBezTo>
                    <a:pt x="2319944" y="346365"/>
                    <a:pt x="2308782" y="336096"/>
                    <a:pt x="2235335" y="277383"/>
                  </a:cubicBezTo>
                  <a:cubicBezTo>
                    <a:pt x="2155191" y="213312"/>
                    <a:pt x="2141127" y="204383"/>
                    <a:pt x="2102729" y="192997"/>
                  </a:cubicBezTo>
                  <a:cubicBezTo>
                    <a:pt x="2086656" y="188309"/>
                    <a:pt x="2049151" y="187416"/>
                    <a:pt x="2035534" y="191658"/>
                  </a:cubicBezTo>
                  <a:cubicBezTo>
                    <a:pt x="2012986" y="198355"/>
                    <a:pt x="1992225" y="223581"/>
                    <a:pt x="1992225" y="244120"/>
                  </a:cubicBezTo>
                  <a:cubicBezTo>
                    <a:pt x="1992225" y="265551"/>
                    <a:pt x="1999815" y="275820"/>
                    <a:pt x="2035757" y="303279"/>
                  </a:cubicBezTo>
                  <a:cubicBezTo>
                    <a:pt x="2079066" y="336096"/>
                    <a:pt x="2123045" y="370698"/>
                    <a:pt x="2146262" y="389897"/>
                  </a:cubicBezTo>
                  <a:cubicBezTo>
                    <a:pt x="2182650" y="420035"/>
                    <a:pt x="2203635" y="434992"/>
                    <a:pt x="2225513" y="445707"/>
                  </a:cubicBezTo>
                  <a:cubicBezTo>
                    <a:pt x="2256097" y="460441"/>
                    <a:pt x="2281546" y="462897"/>
                    <a:pt x="2305433" y="452851"/>
                  </a:cubicBezTo>
                  <a:close/>
                  <a:moveTo>
                    <a:pt x="2395400" y="272248"/>
                  </a:moveTo>
                  <a:cubicBezTo>
                    <a:pt x="2415715" y="262426"/>
                    <a:pt x="2420850" y="257291"/>
                    <a:pt x="2420850" y="247245"/>
                  </a:cubicBezTo>
                  <a:cubicBezTo>
                    <a:pt x="2420850" y="236083"/>
                    <a:pt x="2413929" y="225591"/>
                    <a:pt x="2393168" y="204829"/>
                  </a:cubicBezTo>
                  <a:cubicBezTo>
                    <a:pt x="2354993" y="167101"/>
                    <a:pt x="2295834" y="126248"/>
                    <a:pt x="2267929" y="118658"/>
                  </a:cubicBezTo>
                  <a:cubicBezTo>
                    <a:pt x="2256543" y="115532"/>
                    <a:pt x="2232433" y="115532"/>
                    <a:pt x="2221048" y="118658"/>
                  </a:cubicBezTo>
                  <a:cubicBezTo>
                    <a:pt x="2211672" y="121337"/>
                    <a:pt x="2195375" y="135624"/>
                    <a:pt x="2195375" y="141428"/>
                  </a:cubicBezTo>
                  <a:cubicBezTo>
                    <a:pt x="2195375" y="143438"/>
                    <a:pt x="2198947" y="147902"/>
                    <a:pt x="2203412" y="151251"/>
                  </a:cubicBezTo>
                  <a:cubicBezTo>
                    <a:pt x="2207877" y="154600"/>
                    <a:pt x="2227299" y="170673"/>
                    <a:pt x="2246497" y="186523"/>
                  </a:cubicBezTo>
                  <a:cubicBezTo>
                    <a:pt x="2328874" y="255505"/>
                    <a:pt x="2363253" y="281401"/>
                    <a:pt x="2372406" y="281401"/>
                  </a:cubicBezTo>
                  <a:cubicBezTo>
                    <a:pt x="2374638" y="281401"/>
                    <a:pt x="2385131" y="277160"/>
                    <a:pt x="2395400" y="272248"/>
                  </a:cubicBezTo>
                  <a:close/>
                  <a:moveTo>
                    <a:pt x="2465052" y="136964"/>
                  </a:moveTo>
                  <a:cubicBezTo>
                    <a:pt x="2475544" y="127364"/>
                    <a:pt x="2489162" y="114863"/>
                    <a:pt x="2495412" y="109281"/>
                  </a:cubicBezTo>
                  <a:lnTo>
                    <a:pt x="2506351" y="99012"/>
                  </a:lnTo>
                  <a:lnTo>
                    <a:pt x="2496529" y="93208"/>
                  </a:lnTo>
                  <a:cubicBezTo>
                    <a:pt x="2477330" y="82046"/>
                    <a:pt x="2435137" y="69321"/>
                    <a:pt x="2417054" y="69321"/>
                  </a:cubicBezTo>
                  <a:cubicBezTo>
                    <a:pt x="2406339" y="69321"/>
                    <a:pt x="2385131" y="77804"/>
                    <a:pt x="2375085" y="86064"/>
                  </a:cubicBezTo>
                  <a:cubicBezTo>
                    <a:pt x="2370620" y="89859"/>
                    <a:pt x="2370620" y="89859"/>
                    <a:pt x="2376201" y="93431"/>
                  </a:cubicBezTo>
                  <a:cubicBezTo>
                    <a:pt x="2388926" y="102138"/>
                    <a:pt x="2414152" y="123569"/>
                    <a:pt x="2428663" y="138303"/>
                  </a:cubicBezTo>
                  <a:cubicBezTo>
                    <a:pt x="2437146" y="147009"/>
                    <a:pt x="2444513" y="154153"/>
                    <a:pt x="2444960" y="154153"/>
                  </a:cubicBezTo>
                  <a:cubicBezTo>
                    <a:pt x="2445406" y="154153"/>
                    <a:pt x="2454336" y="146340"/>
                    <a:pt x="2465052" y="13696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6775886-E86A-5EA5-9FFD-5002C54BC725}"/>
                </a:ext>
              </a:extLst>
            </p:cNvPr>
            <p:cNvSpPr/>
            <p:nvPr/>
          </p:nvSpPr>
          <p:spPr>
            <a:xfrm flipV="1">
              <a:off x="5712023" y="3968252"/>
              <a:ext cx="173459" cy="205154"/>
            </a:xfrm>
            <a:custGeom>
              <a:avLst/>
              <a:gdLst>
                <a:gd name="connsiteX0" fmla="*/ 115069 w 173459"/>
                <a:gd name="connsiteY0" fmla="*/ 177432 h 205154"/>
                <a:gd name="connsiteX1" fmla="*/ 107925 w 173459"/>
                <a:gd name="connsiteY1" fmla="*/ 165154 h 205154"/>
                <a:gd name="connsiteX2" fmla="*/ 96763 w 173459"/>
                <a:gd name="connsiteY2" fmla="*/ 148187 h 205154"/>
                <a:gd name="connsiteX3" fmla="*/ 85601 w 173459"/>
                <a:gd name="connsiteY3" fmla="*/ 130328 h 205154"/>
                <a:gd name="connsiteX4" fmla="*/ 83368 w 173459"/>
                <a:gd name="connsiteY4" fmla="*/ 125193 h 205154"/>
                <a:gd name="connsiteX5" fmla="*/ 73769 w 173459"/>
                <a:gd name="connsiteY5" fmla="*/ 111352 h 205154"/>
                <a:gd name="connsiteX6" fmla="*/ 52115 w 173459"/>
                <a:gd name="connsiteY6" fmla="*/ 81215 h 205154"/>
                <a:gd name="connsiteX7" fmla="*/ 45417 w 173459"/>
                <a:gd name="connsiteY7" fmla="*/ 72285 h 205154"/>
                <a:gd name="connsiteX8" fmla="*/ -4142 w 173459"/>
                <a:gd name="connsiteY8" fmla="*/ 20046 h 205154"/>
                <a:gd name="connsiteX9" fmla="*/ -12626 w 173459"/>
                <a:gd name="connsiteY9" fmla="*/ 9777 h 205154"/>
                <a:gd name="connsiteX10" fmla="*/ 11485 w 173459"/>
                <a:gd name="connsiteY10" fmla="*/ -13663 h 205154"/>
                <a:gd name="connsiteX11" fmla="*/ 47873 w 173459"/>
                <a:gd name="connsiteY11" fmla="*/ -12324 h 205154"/>
                <a:gd name="connsiteX12" fmla="*/ 91405 w 173459"/>
                <a:gd name="connsiteY12" fmla="*/ 26297 h 205154"/>
                <a:gd name="connsiteX13" fmla="*/ 116632 w 173459"/>
                <a:gd name="connsiteY13" fmla="*/ 67150 h 205154"/>
                <a:gd name="connsiteX14" fmla="*/ 152127 w 173459"/>
                <a:gd name="connsiteY14" fmla="*/ 124970 h 205154"/>
                <a:gd name="connsiteX15" fmla="*/ 152127 w 173459"/>
                <a:gd name="connsiteY15" fmla="*/ 172521 h 205154"/>
                <a:gd name="connsiteX16" fmla="*/ 123999 w 173459"/>
                <a:gd name="connsiteY16" fmla="*/ 188371 h 205154"/>
                <a:gd name="connsiteX17" fmla="*/ 115069 w 173459"/>
                <a:gd name="connsiteY17" fmla="*/ 177432 h 20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459" h="205154">
                  <a:moveTo>
                    <a:pt x="115069" y="177432"/>
                  </a:moveTo>
                  <a:cubicBezTo>
                    <a:pt x="111274" y="171181"/>
                    <a:pt x="107925" y="165823"/>
                    <a:pt x="107925" y="165154"/>
                  </a:cubicBezTo>
                  <a:cubicBezTo>
                    <a:pt x="107925" y="164484"/>
                    <a:pt x="103014" y="156894"/>
                    <a:pt x="96763" y="148187"/>
                  </a:cubicBezTo>
                  <a:cubicBezTo>
                    <a:pt x="90735" y="139481"/>
                    <a:pt x="85601" y="131444"/>
                    <a:pt x="85601" y="130328"/>
                  </a:cubicBezTo>
                  <a:cubicBezTo>
                    <a:pt x="85601" y="128989"/>
                    <a:pt x="84485" y="126756"/>
                    <a:pt x="83368" y="125193"/>
                  </a:cubicBezTo>
                  <a:cubicBezTo>
                    <a:pt x="82029" y="123631"/>
                    <a:pt x="77787" y="117380"/>
                    <a:pt x="73769" y="111352"/>
                  </a:cubicBezTo>
                  <a:cubicBezTo>
                    <a:pt x="67072" y="100637"/>
                    <a:pt x="54570" y="83670"/>
                    <a:pt x="52115" y="81215"/>
                  </a:cubicBezTo>
                  <a:cubicBezTo>
                    <a:pt x="51445" y="80545"/>
                    <a:pt x="48319" y="76527"/>
                    <a:pt x="45417" y="72285"/>
                  </a:cubicBezTo>
                  <a:cubicBezTo>
                    <a:pt x="34478" y="56658"/>
                    <a:pt x="9922" y="30762"/>
                    <a:pt x="-4142" y="20046"/>
                  </a:cubicBezTo>
                  <a:cubicBezTo>
                    <a:pt x="-8831" y="16474"/>
                    <a:pt x="-12626" y="12010"/>
                    <a:pt x="-12626" y="9777"/>
                  </a:cubicBezTo>
                  <a:cubicBezTo>
                    <a:pt x="-12626" y="4419"/>
                    <a:pt x="1885" y="-9868"/>
                    <a:pt x="11485" y="-13663"/>
                  </a:cubicBezTo>
                  <a:cubicBezTo>
                    <a:pt x="21977" y="-18128"/>
                    <a:pt x="30907" y="-17905"/>
                    <a:pt x="47873" y="-12324"/>
                  </a:cubicBezTo>
                  <a:cubicBezTo>
                    <a:pt x="64839" y="-6743"/>
                    <a:pt x="81583" y="8214"/>
                    <a:pt x="91405" y="26297"/>
                  </a:cubicBezTo>
                  <a:cubicBezTo>
                    <a:pt x="94754" y="32548"/>
                    <a:pt x="106139" y="51077"/>
                    <a:pt x="116632" y="67150"/>
                  </a:cubicBezTo>
                  <a:cubicBezTo>
                    <a:pt x="144537" y="110236"/>
                    <a:pt x="147439" y="114924"/>
                    <a:pt x="152127" y="124970"/>
                  </a:cubicBezTo>
                  <a:cubicBezTo>
                    <a:pt x="163736" y="149527"/>
                    <a:pt x="163736" y="161135"/>
                    <a:pt x="152127" y="172521"/>
                  </a:cubicBezTo>
                  <a:cubicBezTo>
                    <a:pt x="145876" y="178548"/>
                    <a:pt x="128687" y="188371"/>
                    <a:pt x="123999" y="188371"/>
                  </a:cubicBezTo>
                  <a:cubicBezTo>
                    <a:pt x="123106" y="188371"/>
                    <a:pt x="119087" y="183460"/>
                    <a:pt x="115069" y="17743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0DC4F2B-3424-B662-57FC-258ECC3D870F}"/>
                </a:ext>
              </a:extLst>
            </p:cNvPr>
            <p:cNvSpPr/>
            <p:nvPr/>
          </p:nvSpPr>
          <p:spPr>
            <a:xfrm flipV="1">
              <a:off x="5403949" y="4981981"/>
              <a:ext cx="212272" cy="176046"/>
            </a:xfrm>
            <a:custGeom>
              <a:avLst/>
              <a:gdLst>
                <a:gd name="connsiteX0" fmla="*/ 125609 w 212272"/>
                <a:gd name="connsiteY0" fmla="*/ 160377 h 176046"/>
                <a:gd name="connsiteX1" fmla="*/ 44572 w 212272"/>
                <a:gd name="connsiteY1" fmla="*/ 98539 h 176046"/>
                <a:gd name="connsiteX2" fmla="*/ 21578 w 212272"/>
                <a:gd name="connsiteY2" fmla="*/ 80010 h 176046"/>
                <a:gd name="connsiteX3" fmla="*/ -1193 w 212272"/>
                <a:gd name="connsiteY3" fmla="*/ 59472 h 176046"/>
                <a:gd name="connsiteX4" fmla="*/ -11462 w 212272"/>
                <a:gd name="connsiteY4" fmla="*/ 34469 h 176046"/>
                <a:gd name="connsiteX5" fmla="*/ -4095 w 212272"/>
                <a:gd name="connsiteY5" fmla="*/ 9242 h 176046"/>
                <a:gd name="connsiteX6" fmla="*/ 37205 w 212272"/>
                <a:gd name="connsiteY6" fmla="*/ -11519 h 176046"/>
                <a:gd name="connsiteX7" fmla="*/ 68459 w 212272"/>
                <a:gd name="connsiteY7" fmla="*/ -5045 h 176046"/>
                <a:gd name="connsiteX8" fmla="*/ 94355 w 212272"/>
                <a:gd name="connsiteY8" fmla="*/ 12814 h 176046"/>
                <a:gd name="connsiteX9" fmla="*/ 131413 w 212272"/>
                <a:gd name="connsiteY9" fmla="*/ 42729 h 176046"/>
                <a:gd name="connsiteX10" fmla="*/ 184098 w 212272"/>
                <a:gd name="connsiteY10" fmla="*/ 146090 h 176046"/>
                <a:gd name="connsiteX11" fmla="*/ 125609 w 212272"/>
                <a:gd name="connsiteY11" fmla="*/ 160377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5609" y="160377"/>
                  </a:moveTo>
                  <a:cubicBezTo>
                    <a:pt x="112214" y="154796"/>
                    <a:pt x="84979" y="134035"/>
                    <a:pt x="44572" y="98539"/>
                  </a:cubicBezTo>
                  <a:cubicBezTo>
                    <a:pt x="38991" y="93405"/>
                    <a:pt x="28498" y="85145"/>
                    <a:pt x="21578" y="80010"/>
                  </a:cubicBezTo>
                  <a:cubicBezTo>
                    <a:pt x="14657" y="74652"/>
                    <a:pt x="4388" y="65499"/>
                    <a:pt x="-1193" y="59472"/>
                  </a:cubicBezTo>
                  <a:cubicBezTo>
                    <a:pt x="-11239" y="48756"/>
                    <a:pt x="-11462" y="48087"/>
                    <a:pt x="-11462" y="34469"/>
                  </a:cubicBezTo>
                  <a:cubicBezTo>
                    <a:pt x="-11462" y="22414"/>
                    <a:pt x="-10346" y="18842"/>
                    <a:pt x="-4095" y="9242"/>
                  </a:cubicBezTo>
                  <a:cubicBezTo>
                    <a:pt x="5058" y="-5045"/>
                    <a:pt x="15774" y="-10403"/>
                    <a:pt x="37205" y="-11519"/>
                  </a:cubicBezTo>
                  <a:cubicBezTo>
                    <a:pt x="52162" y="-12412"/>
                    <a:pt x="54841" y="-11966"/>
                    <a:pt x="68459" y="-5045"/>
                  </a:cubicBezTo>
                  <a:cubicBezTo>
                    <a:pt x="76496" y="-804"/>
                    <a:pt x="88327" y="7233"/>
                    <a:pt x="94355" y="12814"/>
                  </a:cubicBezTo>
                  <a:cubicBezTo>
                    <a:pt x="100606" y="18395"/>
                    <a:pt x="117349" y="31790"/>
                    <a:pt x="131413" y="42729"/>
                  </a:cubicBezTo>
                  <a:cubicBezTo>
                    <a:pt x="207539" y="100995"/>
                    <a:pt x="214236" y="114166"/>
                    <a:pt x="184098" y="146090"/>
                  </a:cubicBezTo>
                  <a:cubicBezTo>
                    <a:pt x="167802" y="163280"/>
                    <a:pt x="145701" y="168637"/>
                    <a:pt x="125609" y="16037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616A1D8-27D8-B408-C856-2910F7559BDE}"/>
                </a:ext>
              </a:extLst>
            </p:cNvPr>
            <p:cNvSpPr/>
            <p:nvPr/>
          </p:nvSpPr>
          <p:spPr>
            <a:xfrm flipV="1">
              <a:off x="5622726" y="5111461"/>
              <a:ext cx="212272" cy="176046"/>
            </a:xfrm>
            <a:custGeom>
              <a:avLst/>
              <a:gdLst>
                <a:gd name="connsiteX0" fmla="*/ 124727 w 212272"/>
                <a:gd name="connsiteY0" fmla="*/ 161015 h 176046"/>
                <a:gd name="connsiteX1" fmla="*/ 43690 w 212272"/>
                <a:gd name="connsiteY1" fmla="*/ 99177 h 176046"/>
                <a:gd name="connsiteX2" fmla="*/ 20696 w 212272"/>
                <a:gd name="connsiteY2" fmla="*/ 80648 h 176046"/>
                <a:gd name="connsiteX3" fmla="*/ -2075 w 212272"/>
                <a:gd name="connsiteY3" fmla="*/ 60110 h 176046"/>
                <a:gd name="connsiteX4" fmla="*/ -12344 w 212272"/>
                <a:gd name="connsiteY4" fmla="*/ 35107 h 176046"/>
                <a:gd name="connsiteX5" fmla="*/ -4977 w 212272"/>
                <a:gd name="connsiteY5" fmla="*/ 9880 h 176046"/>
                <a:gd name="connsiteX6" fmla="*/ 36323 w 212272"/>
                <a:gd name="connsiteY6" fmla="*/ -10881 h 176046"/>
                <a:gd name="connsiteX7" fmla="*/ 67577 w 212272"/>
                <a:gd name="connsiteY7" fmla="*/ -4407 h 176046"/>
                <a:gd name="connsiteX8" fmla="*/ 93473 w 212272"/>
                <a:gd name="connsiteY8" fmla="*/ 13452 h 176046"/>
                <a:gd name="connsiteX9" fmla="*/ 130531 w 212272"/>
                <a:gd name="connsiteY9" fmla="*/ 43367 h 176046"/>
                <a:gd name="connsiteX10" fmla="*/ 183216 w 212272"/>
                <a:gd name="connsiteY10" fmla="*/ 146728 h 176046"/>
                <a:gd name="connsiteX11" fmla="*/ 124727 w 212272"/>
                <a:gd name="connsiteY11" fmla="*/ 161015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4727" y="161015"/>
                  </a:moveTo>
                  <a:cubicBezTo>
                    <a:pt x="111332" y="155434"/>
                    <a:pt x="84097" y="134673"/>
                    <a:pt x="43690" y="99177"/>
                  </a:cubicBezTo>
                  <a:cubicBezTo>
                    <a:pt x="38109" y="94043"/>
                    <a:pt x="27616" y="85783"/>
                    <a:pt x="20696" y="80648"/>
                  </a:cubicBezTo>
                  <a:cubicBezTo>
                    <a:pt x="13775" y="75290"/>
                    <a:pt x="3506" y="66137"/>
                    <a:pt x="-2075" y="60110"/>
                  </a:cubicBezTo>
                  <a:cubicBezTo>
                    <a:pt x="-12121" y="49394"/>
                    <a:pt x="-12344" y="48725"/>
                    <a:pt x="-12344" y="35107"/>
                  </a:cubicBezTo>
                  <a:cubicBezTo>
                    <a:pt x="-12344" y="23052"/>
                    <a:pt x="-11228" y="19480"/>
                    <a:pt x="-4977" y="9880"/>
                  </a:cubicBezTo>
                  <a:cubicBezTo>
                    <a:pt x="4176" y="-4407"/>
                    <a:pt x="14892" y="-9765"/>
                    <a:pt x="36323" y="-10881"/>
                  </a:cubicBezTo>
                  <a:cubicBezTo>
                    <a:pt x="51280" y="-11774"/>
                    <a:pt x="53959" y="-11328"/>
                    <a:pt x="67577" y="-4407"/>
                  </a:cubicBezTo>
                  <a:cubicBezTo>
                    <a:pt x="75614" y="-166"/>
                    <a:pt x="87445" y="7871"/>
                    <a:pt x="93473" y="13452"/>
                  </a:cubicBezTo>
                  <a:cubicBezTo>
                    <a:pt x="99724" y="19033"/>
                    <a:pt x="116467" y="32428"/>
                    <a:pt x="130531" y="43367"/>
                  </a:cubicBezTo>
                  <a:cubicBezTo>
                    <a:pt x="206657" y="101633"/>
                    <a:pt x="213354" y="114804"/>
                    <a:pt x="183216" y="146728"/>
                  </a:cubicBezTo>
                  <a:cubicBezTo>
                    <a:pt x="166920" y="163918"/>
                    <a:pt x="144819" y="169275"/>
                    <a:pt x="124727" y="1610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7540864-E0C4-EF46-D6D4-B161EA1A23F9}"/>
                </a:ext>
              </a:extLst>
            </p:cNvPr>
            <p:cNvSpPr/>
            <p:nvPr/>
          </p:nvSpPr>
          <p:spPr>
            <a:xfrm flipV="1">
              <a:off x="5801231" y="5276798"/>
              <a:ext cx="120322" cy="97984"/>
            </a:xfrm>
            <a:custGeom>
              <a:avLst/>
              <a:gdLst>
                <a:gd name="connsiteX0" fmla="*/ 56416 w 120322"/>
                <a:gd name="connsiteY0" fmla="*/ 81258 h 97984"/>
                <a:gd name="connsiteX1" fmla="*/ -2073 w 120322"/>
                <a:gd name="connsiteY1" fmla="*/ 32368 h 97984"/>
                <a:gd name="connsiteX2" fmla="*/ -9440 w 120322"/>
                <a:gd name="connsiteY2" fmla="*/ 2900 h 97984"/>
                <a:gd name="connsiteX3" fmla="*/ 31859 w 120322"/>
                <a:gd name="connsiteY3" fmla="*/ -7146 h 97984"/>
                <a:gd name="connsiteX4" fmla="*/ 102850 w 120322"/>
                <a:gd name="connsiteY4" fmla="*/ 50451 h 97984"/>
                <a:gd name="connsiteX5" fmla="*/ 99279 w 120322"/>
                <a:gd name="connsiteY5" fmla="*/ 76570 h 97984"/>
                <a:gd name="connsiteX6" fmla="*/ 78740 w 120322"/>
                <a:gd name="connsiteY6" fmla="*/ 87062 h 97984"/>
                <a:gd name="connsiteX7" fmla="*/ 56416 w 120322"/>
                <a:gd name="connsiteY7" fmla="*/ 81258 h 9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22" h="97984">
                  <a:moveTo>
                    <a:pt x="56416" y="81258"/>
                  </a:moveTo>
                  <a:cubicBezTo>
                    <a:pt x="44361" y="73221"/>
                    <a:pt x="12437" y="46656"/>
                    <a:pt x="-2073" y="32368"/>
                  </a:cubicBezTo>
                  <a:cubicBezTo>
                    <a:pt x="-13905" y="20983"/>
                    <a:pt x="-15468" y="14509"/>
                    <a:pt x="-9440" y="2900"/>
                  </a:cubicBezTo>
                  <a:cubicBezTo>
                    <a:pt x="-2966" y="-9602"/>
                    <a:pt x="17572" y="-14513"/>
                    <a:pt x="31859" y="-7146"/>
                  </a:cubicBezTo>
                  <a:cubicBezTo>
                    <a:pt x="42575" y="-1565"/>
                    <a:pt x="97493" y="42860"/>
                    <a:pt x="102850" y="50451"/>
                  </a:cubicBezTo>
                  <a:cubicBezTo>
                    <a:pt x="109771" y="60273"/>
                    <a:pt x="109101" y="65631"/>
                    <a:pt x="99279" y="76570"/>
                  </a:cubicBezTo>
                  <a:cubicBezTo>
                    <a:pt x="91688" y="85276"/>
                    <a:pt x="89679" y="86169"/>
                    <a:pt x="78740" y="87062"/>
                  </a:cubicBezTo>
                  <a:cubicBezTo>
                    <a:pt x="68025" y="87955"/>
                    <a:pt x="65346" y="87286"/>
                    <a:pt x="56416" y="8125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F97A17B-4104-FC78-A4BD-E9640EBFAC4D}"/>
                </a:ext>
              </a:extLst>
            </p:cNvPr>
            <p:cNvSpPr/>
            <p:nvPr/>
          </p:nvSpPr>
          <p:spPr>
            <a:xfrm flipV="1">
              <a:off x="5928568" y="5414330"/>
              <a:ext cx="58119" cy="47411"/>
            </a:xfrm>
            <a:custGeom>
              <a:avLst/>
              <a:gdLst>
                <a:gd name="connsiteX0" fmla="*/ 6602 w 58119"/>
                <a:gd name="connsiteY0" fmla="*/ 28574 h 47411"/>
                <a:gd name="connsiteX1" fmla="*/ -13266 w 58119"/>
                <a:gd name="connsiteY1" fmla="*/ 5134 h 47411"/>
                <a:gd name="connsiteX2" fmla="*/ 4147 w 58119"/>
                <a:gd name="connsiteY2" fmla="*/ -10047 h 47411"/>
                <a:gd name="connsiteX3" fmla="*/ 38749 w 58119"/>
                <a:gd name="connsiteY3" fmla="*/ 9822 h 47411"/>
                <a:gd name="connsiteX4" fmla="*/ 27364 w 58119"/>
                <a:gd name="connsiteY4" fmla="*/ 36834 h 47411"/>
                <a:gd name="connsiteX5" fmla="*/ 6602 w 58119"/>
                <a:gd name="connsiteY5" fmla="*/ 28574 h 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9" h="47411">
                  <a:moveTo>
                    <a:pt x="6602" y="28574"/>
                  </a:moveTo>
                  <a:cubicBezTo>
                    <a:pt x="-8578" y="16073"/>
                    <a:pt x="-13266" y="10715"/>
                    <a:pt x="-13266" y="5134"/>
                  </a:cubicBezTo>
                  <a:cubicBezTo>
                    <a:pt x="-13266" y="-1340"/>
                    <a:pt x="-3220" y="-10047"/>
                    <a:pt x="4147" y="-10047"/>
                  </a:cubicBezTo>
                  <a:cubicBezTo>
                    <a:pt x="10621" y="-10047"/>
                    <a:pt x="27587" y="-224"/>
                    <a:pt x="38749" y="9822"/>
                  </a:cubicBezTo>
                  <a:cubicBezTo>
                    <a:pt x="50358" y="20314"/>
                    <a:pt x="44777" y="33485"/>
                    <a:pt x="27364" y="36834"/>
                  </a:cubicBezTo>
                  <a:cubicBezTo>
                    <a:pt x="19327" y="38174"/>
                    <a:pt x="17541" y="37504"/>
                    <a:pt x="6602" y="2857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5290089-19FD-2BC8-2D2B-44A53BD128CA}"/>
              </a:ext>
            </a:extLst>
          </p:cNvPr>
          <p:cNvSpPr txBox="1"/>
          <p:nvPr/>
        </p:nvSpPr>
        <p:spPr>
          <a:xfrm>
            <a:off x="5594253" y="2955906"/>
            <a:ext cx="492462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16664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B1F8F-2A2E-2CCB-AE82-82768EE6A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D:\51PPT模板网\51pptmoban.com\图片.jpg">
            <a:extLst>
              <a:ext uri="{FF2B5EF4-FFF2-40B4-BE49-F238E27FC236}">
                <a16:creationId xmlns:a16="http://schemas.microsoft.com/office/drawing/2014/main" id="{97907888-A17B-0CA0-30C7-629E79392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748" y="863600"/>
            <a:ext cx="5347986" cy="4953000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652E8AF2-C368-436B-EF53-EA2DEB7351D3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沟通管理与协调</a:t>
            </a:r>
          </a:p>
        </p:txBody>
      </p:sp>
      <p:sp>
        <p:nvSpPr>
          <p:cNvPr id="5" name="Rounded Rectangle 6"/>
          <p:cNvSpPr/>
          <p:nvPr/>
        </p:nvSpPr>
        <p:spPr>
          <a:xfrm>
            <a:off x="1021414" y="3243902"/>
            <a:ext cx="858188" cy="858496"/>
          </a:xfrm>
          <a:prstGeom prst="roundRect">
            <a:avLst/>
          </a:prstGeom>
          <a:solidFill>
            <a:srgbClr val="F16D2A"/>
          </a:solidFill>
          <a:ln>
            <a:noFill/>
          </a:ln>
          <a:effectLst/>
        </p:spPr>
        <p:txBody>
          <a:bodyPr/>
          <a:lstStyle/>
          <a:p>
            <a:endParaRPr lang="en-GB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Group 59"/>
          <p:cNvGrpSpPr/>
          <p:nvPr/>
        </p:nvGrpSpPr>
        <p:grpSpPr>
          <a:xfrm>
            <a:off x="1212688" y="3434838"/>
            <a:ext cx="475638" cy="47662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8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9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0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2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6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68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56701" y="1776237"/>
            <a:ext cx="822900" cy="823196"/>
            <a:chOff x="980616" y="1255381"/>
            <a:chExt cx="803256" cy="803545"/>
          </a:xfrm>
        </p:grpSpPr>
        <p:sp>
          <p:nvSpPr>
            <p:cNvPr id="35" name="Rounded Rectangle 6"/>
            <p:cNvSpPr/>
            <p:nvPr/>
          </p:nvSpPr>
          <p:spPr>
            <a:xfrm>
              <a:off x="980616" y="1255381"/>
              <a:ext cx="803256" cy="803545"/>
            </a:xfrm>
            <a:prstGeom prst="roundRect">
              <a:avLst/>
            </a:prstGeom>
            <a:solidFill>
              <a:srgbClr val="111C58"/>
            </a:solidFill>
            <a:ln>
              <a:noFill/>
            </a:ln>
            <a:effectLst/>
          </p:spPr>
          <p:txBody>
            <a:bodyPr/>
            <a:lstStyle/>
            <a:p>
              <a:endParaRPr lang="en-GB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80"/>
            <p:cNvGrpSpPr/>
            <p:nvPr/>
          </p:nvGrpSpPr>
          <p:grpSpPr>
            <a:xfrm>
              <a:off x="1222721" y="1424531"/>
              <a:ext cx="319046" cy="465246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38" name="AutoShape 113" descr="D:\51PPT模板网\51pptmoban.com\图片.jpg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Rounded Rectangle 6"/>
          <p:cNvSpPr/>
          <p:nvPr/>
        </p:nvSpPr>
        <p:spPr>
          <a:xfrm>
            <a:off x="1021414" y="4684980"/>
            <a:ext cx="858188" cy="858496"/>
          </a:xfrm>
          <a:prstGeom prst="roundRect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en-GB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Group 86" descr="D:\51PPT模板网\51pptmoban.com\图片.jpg"/>
          <p:cNvGrpSpPr/>
          <p:nvPr/>
        </p:nvGrpSpPr>
        <p:grpSpPr>
          <a:xfrm>
            <a:off x="1220412" y="4875979"/>
            <a:ext cx="475638" cy="475810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0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2449" fontAlgn="base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1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2449" fontAlgn="base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2449" fontAlgn="base">
                <a:spcBef>
                  <a:spcPct val="0"/>
                </a:spcBef>
                <a:spcAft>
                  <a:spcPct val="0"/>
                </a:spcAft>
              </a:pPr>
              <a:endParaRPr lang="en-US" sz="2383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96D967-44AB-1C97-954C-FC572806518E}"/>
              </a:ext>
            </a:extLst>
          </p:cNvPr>
          <p:cNvGrpSpPr/>
          <p:nvPr/>
        </p:nvGrpSpPr>
        <p:grpSpPr>
          <a:xfrm>
            <a:off x="2088462" y="1779573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2411B03-1D55-3967-06FD-BB35AA7ABCB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871BA39-A171-962D-8B85-28623EEE031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462FBA7-2B74-A60B-C46B-CB74F62DDC46}"/>
              </a:ext>
            </a:extLst>
          </p:cNvPr>
          <p:cNvGrpSpPr/>
          <p:nvPr/>
        </p:nvGrpSpPr>
        <p:grpSpPr>
          <a:xfrm>
            <a:off x="2088462" y="3264481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945551F-64D0-A086-EE3C-8E40D3E5B7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E7947E7-0285-1215-E24D-CDB8964358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C1BA268-F462-6100-6DE3-BBC0504C8717}"/>
              </a:ext>
            </a:extLst>
          </p:cNvPr>
          <p:cNvGrpSpPr/>
          <p:nvPr/>
        </p:nvGrpSpPr>
        <p:grpSpPr>
          <a:xfrm>
            <a:off x="2088462" y="4653643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DF72A8F-6FA0-573C-8D0C-4DBA2B61E54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E0E425F-397C-B470-881A-0978254989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372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4A8DF-915B-47E9-1072-A20842B0A9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D8EA85A-9ED6-B946-2AF1-FD432F044FC9}"/>
              </a:ext>
            </a:extLst>
          </p:cNvPr>
          <p:cNvSpPr/>
          <p:nvPr/>
        </p:nvSpPr>
        <p:spPr>
          <a:xfrm>
            <a:off x="1087291" y="3872473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A59E8F6B-E3BC-7E22-CE6B-E99DE83472E1}"/>
              </a:ext>
            </a:extLst>
          </p:cNvPr>
          <p:cNvSpPr/>
          <p:nvPr/>
        </p:nvSpPr>
        <p:spPr>
          <a:xfrm>
            <a:off x="1239966" y="3711815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5D7B5F4-674E-21E2-B55D-D4B83EA40421}"/>
              </a:ext>
            </a:extLst>
          </p:cNvPr>
          <p:cNvSpPr/>
          <p:nvPr/>
        </p:nvSpPr>
        <p:spPr>
          <a:xfrm flipH="1">
            <a:off x="7093733" y="3872473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1A99002-62A9-EBD4-F1C3-189C55E3954E}"/>
              </a:ext>
            </a:extLst>
          </p:cNvPr>
          <p:cNvSpPr/>
          <p:nvPr/>
        </p:nvSpPr>
        <p:spPr>
          <a:xfrm flipH="1">
            <a:off x="6969480" y="3711815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BD790A9-91C2-04EA-23FA-3702D29952EC}"/>
              </a:ext>
            </a:extLst>
          </p:cNvPr>
          <p:cNvSpPr/>
          <p:nvPr/>
        </p:nvSpPr>
        <p:spPr>
          <a:xfrm>
            <a:off x="1474875" y="2464055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36A5753-CA56-2E24-EBA6-0C51FF62F780}"/>
              </a:ext>
            </a:extLst>
          </p:cNvPr>
          <p:cNvSpPr/>
          <p:nvPr/>
        </p:nvSpPr>
        <p:spPr>
          <a:xfrm>
            <a:off x="1627550" y="2303397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063B55F-3C30-7C66-FAF5-456A00D99573}"/>
              </a:ext>
            </a:extLst>
          </p:cNvPr>
          <p:cNvSpPr/>
          <p:nvPr/>
        </p:nvSpPr>
        <p:spPr>
          <a:xfrm flipH="1">
            <a:off x="6711058" y="2464055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DE4C9BAF-1B98-9FEF-1645-9DB73C15FB30}"/>
              </a:ext>
            </a:extLst>
          </p:cNvPr>
          <p:cNvSpPr/>
          <p:nvPr/>
        </p:nvSpPr>
        <p:spPr>
          <a:xfrm flipH="1">
            <a:off x="6586805" y="2303397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C77DFC-CD46-00C4-9F8B-908F41BB05C6}"/>
              </a:ext>
            </a:extLst>
          </p:cNvPr>
          <p:cNvSpPr txBox="1"/>
          <p:nvPr/>
        </p:nvSpPr>
        <p:spPr>
          <a:xfrm>
            <a:off x="5102779" y="117763"/>
            <a:ext cx="19864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111C58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 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B70FACC-A406-7EF4-77A4-EE1B743F6009}"/>
              </a:ext>
            </a:extLst>
          </p:cNvPr>
          <p:cNvGrpSpPr/>
          <p:nvPr/>
        </p:nvGrpSpPr>
        <p:grpSpPr>
          <a:xfrm>
            <a:off x="10031739" y="335618"/>
            <a:ext cx="1601366" cy="533610"/>
            <a:chOff x="9801459" y="335618"/>
            <a:chExt cx="1601366" cy="53361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62F6F72-9657-6D1A-9C07-8BA0A55157AF}"/>
                </a:ext>
              </a:extLst>
            </p:cNvPr>
            <p:cNvSpPr txBox="1"/>
            <p:nvPr/>
          </p:nvSpPr>
          <p:spPr>
            <a:xfrm>
              <a:off x="9801459" y="335618"/>
              <a:ext cx="16013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企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业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内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训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AFC20F9-48E2-51DF-FD47-FDC8B084245E}"/>
                </a:ext>
              </a:extLst>
            </p:cNvPr>
            <p:cNvSpPr txBox="1"/>
            <p:nvPr/>
          </p:nvSpPr>
          <p:spPr>
            <a:xfrm>
              <a:off x="9801459" y="638396"/>
              <a:ext cx="159184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ENTERPRISE TRAINING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F15B14B7-6E27-1386-71B6-3BEA944996FC}"/>
              </a:ext>
            </a:extLst>
          </p:cNvPr>
          <p:cNvSpPr txBox="1"/>
          <p:nvPr/>
        </p:nvSpPr>
        <p:spPr>
          <a:xfrm>
            <a:off x="5022065" y="990716"/>
            <a:ext cx="21478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BD83360-ED9E-3BDB-FCEA-E885048982CA}"/>
              </a:ext>
            </a:extLst>
          </p:cNvPr>
          <p:cNvGrpSpPr/>
          <p:nvPr/>
        </p:nvGrpSpPr>
        <p:grpSpPr>
          <a:xfrm>
            <a:off x="427140" y="403845"/>
            <a:ext cx="1136638" cy="469101"/>
            <a:chOff x="8244408" y="263825"/>
            <a:chExt cx="575796" cy="237636"/>
          </a:xfrm>
          <a:solidFill>
            <a:srgbClr val="F16D2A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760AB1A-FF20-6D2D-3B40-AF4839376076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2C0996C-DB80-E132-20BE-07309E143D9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文本框-2_矢量">
              <a:extLst>
                <a:ext uri="{FF2B5EF4-FFF2-40B4-BE49-F238E27FC236}">
                  <a16:creationId xmlns:a16="http://schemas.microsoft.com/office/drawing/2014/main" id="{6AE5768C-AE3D-5FB4-A48A-645813149EF6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56BF17E-D489-DB42-0D2B-BFC73649D8A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ECB59CA-D4DB-DD28-A3E1-87EA9EA32145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7CE44CE-A149-6681-74FF-60FD4035AAD7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7D78E3D-621C-2823-93D6-837B03520C59}"/>
              </a:ext>
            </a:extLst>
          </p:cNvPr>
          <p:cNvSpPr/>
          <p:nvPr/>
        </p:nvSpPr>
        <p:spPr>
          <a:xfrm>
            <a:off x="0" y="5295802"/>
            <a:ext cx="12192000" cy="1562199"/>
          </a:xfrm>
          <a:custGeom>
            <a:avLst/>
            <a:gdLst>
              <a:gd name="connsiteX0" fmla="*/ 6095999 w 12192000"/>
              <a:gd name="connsiteY0" fmla="*/ 0 h 1562199"/>
              <a:gd name="connsiteX1" fmla="*/ 11880119 w 12192000"/>
              <a:gd name="connsiteY1" fmla="*/ 746396 h 1562199"/>
              <a:gd name="connsiteX2" fmla="*/ 12192000 w 12192000"/>
              <a:gd name="connsiteY2" fmla="*/ 843506 h 1562199"/>
              <a:gd name="connsiteX3" fmla="*/ 12192000 w 12192000"/>
              <a:gd name="connsiteY3" fmla="*/ 1562199 h 1562199"/>
              <a:gd name="connsiteX4" fmla="*/ 0 w 12192000"/>
              <a:gd name="connsiteY4" fmla="*/ 1562199 h 1562199"/>
              <a:gd name="connsiteX5" fmla="*/ 0 w 12192000"/>
              <a:gd name="connsiteY5" fmla="*/ 843506 h 1562199"/>
              <a:gd name="connsiteX6" fmla="*/ 311879 w 12192000"/>
              <a:gd name="connsiteY6" fmla="*/ 746396 h 1562199"/>
              <a:gd name="connsiteX7" fmla="*/ 6095999 w 12192000"/>
              <a:gd name="connsiteY7" fmla="*/ 0 h 156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562199">
                <a:moveTo>
                  <a:pt x="6095999" y="0"/>
                </a:moveTo>
                <a:cubicBezTo>
                  <a:pt x="8293140" y="0"/>
                  <a:pt x="10308278" y="280107"/>
                  <a:pt x="11880119" y="746396"/>
                </a:cubicBezTo>
                <a:lnTo>
                  <a:pt x="12192000" y="843506"/>
                </a:lnTo>
                <a:lnTo>
                  <a:pt x="12192000" y="1562199"/>
                </a:lnTo>
                <a:lnTo>
                  <a:pt x="0" y="1562199"/>
                </a:lnTo>
                <a:lnTo>
                  <a:pt x="0" y="843506"/>
                </a:lnTo>
                <a:lnTo>
                  <a:pt x="311879" y="746396"/>
                </a:lnTo>
                <a:cubicBezTo>
                  <a:pt x="1883721" y="280107"/>
                  <a:pt x="3898859" y="0"/>
                  <a:pt x="6095999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2A123AAE-F0D2-F2DB-61D7-3B9D2496C120}"/>
              </a:ext>
            </a:extLst>
          </p:cNvPr>
          <p:cNvSpPr/>
          <p:nvPr/>
        </p:nvSpPr>
        <p:spPr>
          <a:xfrm>
            <a:off x="0" y="5553491"/>
            <a:ext cx="12192000" cy="1304509"/>
          </a:xfrm>
          <a:custGeom>
            <a:avLst/>
            <a:gdLst>
              <a:gd name="connsiteX0" fmla="*/ 6095999 w 12192000"/>
              <a:gd name="connsiteY0" fmla="*/ 0 h 1304509"/>
              <a:gd name="connsiteX1" fmla="*/ 11570550 w 12192000"/>
              <a:gd name="connsiteY1" fmla="*/ 433056 h 1304509"/>
              <a:gd name="connsiteX2" fmla="*/ 12192000 w 12192000"/>
              <a:gd name="connsiteY2" fmla="*/ 549886 h 1304509"/>
              <a:gd name="connsiteX3" fmla="*/ 12192000 w 12192000"/>
              <a:gd name="connsiteY3" fmla="*/ 1304509 h 1304509"/>
              <a:gd name="connsiteX4" fmla="*/ 0 w 12192000"/>
              <a:gd name="connsiteY4" fmla="*/ 1304509 h 1304509"/>
              <a:gd name="connsiteX5" fmla="*/ 0 w 12192000"/>
              <a:gd name="connsiteY5" fmla="*/ 549886 h 1304509"/>
              <a:gd name="connsiteX6" fmla="*/ 621449 w 12192000"/>
              <a:gd name="connsiteY6" fmla="*/ 433056 h 1304509"/>
              <a:gd name="connsiteX7" fmla="*/ 6095999 w 12192000"/>
              <a:gd name="connsiteY7" fmla="*/ 0 h 130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04509">
                <a:moveTo>
                  <a:pt x="6095999" y="0"/>
                </a:moveTo>
                <a:cubicBezTo>
                  <a:pt x="8089120" y="0"/>
                  <a:pt x="9958413" y="157560"/>
                  <a:pt x="11570550" y="433056"/>
                </a:cubicBezTo>
                <a:lnTo>
                  <a:pt x="12192000" y="549886"/>
                </a:lnTo>
                <a:lnTo>
                  <a:pt x="12192000" y="1304509"/>
                </a:lnTo>
                <a:lnTo>
                  <a:pt x="0" y="1304509"/>
                </a:lnTo>
                <a:lnTo>
                  <a:pt x="0" y="549886"/>
                </a:lnTo>
                <a:lnTo>
                  <a:pt x="621449" y="433056"/>
                </a:lnTo>
                <a:cubicBezTo>
                  <a:pt x="2233586" y="157560"/>
                  <a:pt x="4102879" y="0"/>
                  <a:pt x="6095999" y="0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图形 41">
            <a:extLst>
              <a:ext uri="{FF2B5EF4-FFF2-40B4-BE49-F238E27FC236}">
                <a16:creationId xmlns:a16="http://schemas.microsoft.com/office/drawing/2014/main" id="{A57DBCC3-3B42-2501-206C-74F29725AEBD}"/>
              </a:ext>
            </a:extLst>
          </p:cNvPr>
          <p:cNvGrpSpPr/>
          <p:nvPr/>
        </p:nvGrpSpPr>
        <p:grpSpPr>
          <a:xfrm>
            <a:off x="5204827" y="1397045"/>
            <a:ext cx="1782346" cy="720134"/>
            <a:chOff x="3498634" y="3517424"/>
            <a:chExt cx="5058305" cy="2043741"/>
          </a:xfrm>
          <a:solidFill>
            <a:srgbClr val="000000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D555600-8D5B-8078-D778-F5338FC823A3}"/>
                </a:ext>
              </a:extLst>
            </p:cNvPr>
            <p:cNvSpPr/>
            <p:nvPr/>
          </p:nvSpPr>
          <p:spPr>
            <a:xfrm flipV="1">
              <a:off x="3498634" y="3517424"/>
              <a:ext cx="5058305" cy="2043741"/>
            </a:xfrm>
            <a:custGeom>
              <a:avLst/>
              <a:gdLst>
                <a:gd name="connsiteX0" fmla="*/ -882 w 5058305"/>
                <a:gd name="connsiteY0" fmla="*/ 2022914 h 2043741"/>
                <a:gd name="connsiteX1" fmla="*/ -13160 w 5058305"/>
                <a:gd name="connsiteY1" fmla="*/ 1986302 h 2043741"/>
                <a:gd name="connsiteX2" fmla="*/ 5146 w 5058305"/>
                <a:gd name="connsiteY2" fmla="*/ 1958397 h 2043741"/>
                <a:gd name="connsiteX3" fmla="*/ 176149 w 5058305"/>
                <a:gd name="connsiteY3" fmla="*/ 1907721 h 2043741"/>
                <a:gd name="connsiteX4" fmla="*/ 341349 w 5058305"/>
                <a:gd name="connsiteY4" fmla="*/ 1860840 h 2043741"/>
                <a:gd name="connsiteX5" fmla="*/ 490921 w 5058305"/>
                <a:gd name="connsiteY5" fmla="*/ 1818424 h 2043741"/>
                <a:gd name="connsiteX6" fmla="*/ 584683 w 5058305"/>
                <a:gd name="connsiteY6" fmla="*/ 1791635 h 2043741"/>
                <a:gd name="connsiteX7" fmla="*/ 696304 w 5058305"/>
                <a:gd name="connsiteY7" fmla="*/ 1759265 h 2043741"/>
                <a:gd name="connsiteX8" fmla="*/ 896105 w 5058305"/>
                <a:gd name="connsiteY8" fmla="*/ 1700775 h 2043741"/>
                <a:gd name="connsiteX9" fmla="*/ 1182748 w 5058305"/>
                <a:gd name="connsiteY9" fmla="*/ 1617506 h 2043741"/>
                <a:gd name="connsiteX10" fmla="*/ 1191901 w 5058305"/>
                <a:gd name="connsiteY10" fmla="*/ 1614380 h 2043741"/>
                <a:gd name="connsiteX11" fmla="*/ 1183865 w 5058305"/>
                <a:gd name="connsiteY11" fmla="*/ 1579331 h 2043741"/>
                <a:gd name="connsiteX12" fmla="*/ 1094791 w 5058305"/>
                <a:gd name="connsiteY12" fmla="*/ 1219018 h 2043741"/>
                <a:gd name="connsiteX13" fmla="*/ 1051482 w 5058305"/>
                <a:gd name="connsiteY13" fmla="*/ 1037076 h 2043741"/>
                <a:gd name="connsiteX14" fmla="*/ 1028934 w 5058305"/>
                <a:gd name="connsiteY14" fmla="*/ 942198 h 2043741"/>
                <a:gd name="connsiteX15" fmla="*/ 1001252 w 5058305"/>
                <a:gd name="connsiteY15" fmla="*/ 827228 h 2043741"/>
                <a:gd name="connsiteX16" fmla="*/ 974240 w 5058305"/>
                <a:gd name="connsiteY16" fmla="*/ 715607 h 2043741"/>
                <a:gd name="connsiteX17" fmla="*/ 958613 w 5058305"/>
                <a:gd name="connsiteY17" fmla="*/ 648635 h 2043741"/>
                <a:gd name="connsiteX18" fmla="*/ 938745 w 5058305"/>
                <a:gd name="connsiteY18" fmla="*/ 564472 h 2043741"/>
                <a:gd name="connsiteX19" fmla="*/ 926020 w 5058305"/>
                <a:gd name="connsiteY19" fmla="*/ 522280 h 2043741"/>
                <a:gd name="connsiteX20" fmla="*/ 859717 w 5058305"/>
                <a:gd name="connsiteY20" fmla="*/ 533442 h 2043741"/>
                <a:gd name="connsiteX21" fmla="*/ 118106 w 5058305"/>
                <a:gd name="connsiteY21" fmla="*/ 669619 h 2043741"/>
                <a:gd name="connsiteX22" fmla="*/ 47785 w 5058305"/>
                <a:gd name="connsiteY22" fmla="*/ 680112 h 2043741"/>
                <a:gd name="connsiteX23" fmla="*/ 65868 w 5058305"/>
                <a:gd name="connsiteY23" fmla="*/ 671852 h 2043741"/>
                <a:gd name="connsiteX24" fmla="*/ 111409 w 5058305"/>
                <a:gd name="connsiteY24" fmla="*/ 657341 h 2043741"/>
                <a:gd name="connsiteX25" fmla="*/ 301165 w 5058305"/>
                <a:gd name="connsiteY25" fmla="*/ 598628 h 2043741"/>
                <a:gd name="connsiteX26" fmla="*/ 638261 w 5058305"/>
                <a:gd name="connsiteY26" fmla="*/ 504643 h 2043741"/>
                <a:gd name="connsiteX27" fmla="*/ 755463 w 5058305"/>
                <a:gd name="connsiteY27" fmla="*/ 473390 h 2043741"/>
                <a:gd name="connsiteX28" fmla="*/ 933164 w 5058305"/>
                <a:gd name="connsiteY28" fmla="*/ 431643 h 2043741"/>
                <a:gd name="connsiteX29" fmla="*/ 963748 w 5058305"/>
                <a:gd name="connsiteY29" fmla="*/ 436108 h 2043741"/>
                <a:gd name="connsiteX30" fmla="*/ 999243 w 5058305"/>
                <a:gd name="connsiteY30" fmla="*/ 468255 h 2043741"/>
                <a:gd name="connsiteX31" fmla="*/ 1024693 w 5058305"/>
                <a:gd name="connsiteY31" fmla="*/ 558222 h 2043741"/>
                <a:gd name="connsiteX32" fmla="*/ 1061751 w 5058305"/>
                <a:gd name="connsiteY32" fmla="*/ 708687 h 2043741"/>
                <a:gd name="connsiteX33" fmla="*/ 1091219 w 5058305"/>
                <a:gd name="connsiteY33" fmla="*/ 711366 h 2043741"/>
                <a:gd name="connsiteX34" fmla="*/ 1315131 w 5058305"/>
                <a:gd name="connsiteY34" fmla="*/ 695739 h 2043741"/>
                <a:gd name="connsiteX35" fmla="*/ 1443272 w 5058305"/>
                <a:gd name="connsiteY35" fmla="*/ 627873 h 2043741"/>
                <a:gd name="connsiteX36" fmla="*/ 1618964 w 5058305"/>
                <a:gd name="connsiteY36" fmla="*/ 500848 h 2043741"/>
                <a:gd name="connsiteX37" fmla="*/ 1684597 w 5058305"/>
                <a:gd name="connsiteY37" fmla="*/ 451512 h 2043741"/>
                <a:gd name="connsiteX38" fmla="*/ 1694866 w 5058305"/>
                <a:gd name="connsiteY38" fmla="*/ 441912 h 2043741"/>
                <a:gd name="connsiteX39" fmla="*/ 1693750 w 5058305"/>
                <a:gd name="connsiteY39" fmla="*/ 421374 h 2043741"/>
                <a:gd name="connsiteX40" fmla="*/ 1702233 w 5058305"/>
                <a:gd name="connsiteY40" fmla="*/ 328282 h 2043741"/>
                <a:gd name="connsiteX41" fmla="*/ 1758713 w 5058305"/>
                <a:gd name="connsiteY41" fmla="*/ 244566 h 2043741"/>
                <a:gd name="connsiteX42" fmla="*/ 1886184 w 5058305"/>
                <a:gd name="connsiteY42" fmla="*/ 222019 h 2043741"/>
                <a:gd name="connsiteX43" fmla="*/ 1904267 w 5058305"/>
                <a:gd name="connsiteY43" fmla="*/ 225591 h 2043741"/>
                <a:gd name="connsiteX44" fmla="*/ 1910518 w 5058305"/>
                <a:gd name="connsiteY44" fmla="*/ 212866 h 2043741"/>
                <a:gd name="connsiteX45" fmla="*/ 1945344 w 5058305"/>
                <a:gd name="connsiteY45" fmla="*/ 155939 h 2043741"/>
                <a:gd name="connsiteX46" fmla="*/ 2046919 w 5058305"/>
                <a:gd name="connsiteY46" fmla="*/ 111737 h 2043741"/>
                <a:gd name="connsiteX47" fmla="*/ 2083754 w 5058305"/>
                <a:gd name="connsiteY47" fmla="*/ 111737 h 2043741"/>
                <a:gd name="connsiteX48" fmla="*/ 2121482 w 5058305"/>
                <a:gd name="connsiteY48" fmla="*/ 97673 h 2043741"/>
                <a:gd name="connsiteX49" fmla="*/ 2194036 w 5058305"/>
                <a:gd name="connsiteY49" fmla="*/ 42979 h 2043741"/>
                <a:gd name="connsiteX50" fmla="*/ 2279537 w 5058305"/>
                <a:gd name="connsiteY50" fmla="*/ 45211 h 2043741"/>
                <a:gd name="connsiteX51" fmla="*/ 2297843 w 5058305"/>
                <a:gd name="connsiteY51" fmla="*/ 50792 h 2043741"/>
                <a:gd name="connsiteX52" fmla="*/ 2313024 w 5058305"/>
                <a:gd name="connsiteY52" fmla="*/ 35165 h 2043741"/>
                <a:gd name="connsiteX53" fmla="*/ 2468623 w 5058305"/>
                <a:gd name="connsiteY53" fmla="*/ -4349 h 2043741"/>
                <a:gd name="connsiteX54" fmla="*/ 2552339 w 5058305"/>
                <a:gd name="connsiteY54" fmla="*/ 35388 h 2043741"/>
                <a:gd name="connsiteX55" fmla="*/ 2564394 w 5058305"/>
                <a:gd name="connsiteY55" fmla="*/ 42086 h 2043741"/>
                <a:gd name="connsiteX56" fmla="*/ 2584709 w 5058305"/>
                <a:gd name="connsiteY56" fmla="*/ 31370 h 2043741"/>
                <a:gd name="connsiteX57" fmla="*/ 2732942 w 5058305"/>
                <a:gd name="connsiteY57" fmla="*/ 8822 h 2043741"/>
                <a:gd name="connsiteX58" fmla="*/ 2832508 w 5058305"/>
                <a:gd name="connsiteY58" fmla="*/ 67089 h 2043741"/>
                <a:gd name="connsiteX59" fmla="*/ 2861306 w 5058305"/>
                <a:gd name="connsiteY59" fmla="*/ 83162 h 2043741"/>
                <a:gd name="connsiteX60" fmla="*/ 2895239 w 5058305"/>
                <a:gd name="connsiteY60" fmla="*/ 81823 h 2043741"/>
                <a:gd name="connsiteX61" fmla="*/ 2938771 w 5058305"/>
                <a:gd name="connsiteY61" fmla="*/ 88297 h 2043741"/>
                <a:gd name="connsiteX62" fmla="*/ 3074056 w 5058305"/>
                <a:gd name="connsiteY62" fmla="*/ 209294 h 2043741"/>
                <a:gd name="connsiteX63" fmla="*/ 3087004 w 5058305"/>
                <a:gd name="connsiteY63" fmla="*/ 224474 h 2043741"/>
                <a:gd name="connsiteX64" fmla="*/ 3133439 w 5058305"/>
                <a:gd name="connsiteY64" fmla="*/ 221126 h 2043741"/>
                <a:gd name="connsiteX65" fmla="*/ 3250864 w 5058305"/>
                <a:gd name="connsiteY65" fmla="*/ 284080 h 2043741"/>
                <a:gd name="connsiteX66" fmla="*/ 3306898 w 5058305"/>
                <a:gd name="connsiteY66" fmla="*/ 378512 h 2043741"/>
                <a:gd name="connsiteX67" fmla="*/ 3311586 w 5058305"/>
                <a:gd name="connsiteY67" fmla="*/ 394362 h 2043741"/>
                <a:gd name="connsiteX68" fmla="*/ 3339938 w 5058305"/>
                <a:gd name="connsiteY68" fmla="*/ 396817 h 2043741"/>
                <a:gd name="connsiteX69" fmla="*/ 3478348 w 5058305"/>
                <a:gd name="connsiteY69" fmla="*/ 465353 h 2043741"/>
                <a:gd name="connsiteX70" fmla="*/ 3533042 w 5058305"/>
                <a:gd name="connsiteY70" fmla="*/ 578983 h 2043741"/>
                <a:gd name="connsiteX71" fmla="*/ 3535721 w 5058305"/>
                <a:gd name="connsiteY71" fmla="*/ 599968 h 2043741"/>
                <a:gd name="connsiteX72" fmla="*/ 3547999 w 5058305"/>
                <a:gd name="connsiteY72" fmla="*/ 608005 h 2043741"/>
                <a:gd name="connsiteX73" fmla="*/ 3610730 w 5058305"/>
                <a:gd name="connsiteY73" fmla="*/ 647518 h 2043741"/>
                <a:gd name="connsiteX74" fmla="*/ 3760303 w 5058305"/>
                <a:gd name="connsiteY74" fmla="*/ 703329 h 2043741"/>
                <a:gd name="connsiteX75" fmla="*/ 3865227 w 5058305"/>
                <a:gd name="connsiteY75" fmla="*/ 714491 h 2043741"/>
                <a:gd name="connsiteX76" fmla="*/ 3978634 w 5058305"/>
                <a:gd name="connsiteY76" fmla="*/ 722528 h 2043741"/>
                <a:gd name="connsiteX77" fmla="*/ 4013236 w 5058305"/>
                <a:gd name="connsiteY77" fmla="*/ 606219 h 2043741"/>
                <a:gd name="connsiteX78" fmla="*/ 4069047 w 5058305"/>
                <a:gd name="connsiteY78" fmla="*/ 453074 h 2043741"/>
                <a:gd name="connsiteX79" fmla="*/ 4109007 w 5058305"/>
                <a:gd name="connsiteY79" fmla="*/ 439903 h 2043741"/>
                <a:gd name="connsiteX80" fmla="*/ 4175533 w 5058305"/>
                <a:gd name="connsiteY80" fmla="*/ 453967 h 2043741"/>
                <a:gd name="connsiteX81" fmla="*/ 4232460 w 5058305"/>
                <a:gd name="connsiteY81" fmla="*/ 468925 h 2043741"/>
                <a:gd name="connsiteX82" fmla="*/ 4330240 w 5058305"/>
                <a:gd name="connsiteY82" fmla="*/ 495937 h 2043741"/>
                <a:gd name="connsiteX83" fmla="*/ 4411724 w 5058305"/>
                <a:gd name="connsiteY83" fmla="*/ 518931 h 2043741"/>
                <a:gd name="connsiteX84" fmla="*/ 4730290 w 5058305"/>
                <a:gd name="connsiteY84" fmla="*/ 612916 h 2043741"/>
                <a:gd name="connsiteX85" fmla="*/ 4948621 w 5058305"/>
                <a:gd name="connsiteY85" fmla="*/ 678772 h 2043741"/>
                <a:gd name="connsiteX86" fmla="*/ 4967373 w 5058305"/>
                <a:gd name="connsiteY86" fmla="*/ 684577 h 2043741"/>
                <a:gd name="connsiteX87" fmla="*/ 4945719 w 5058305"/>
                <a:gd name="connsiteY87" fmla="*/ 681898 h 2043741"/>
                <a:gd name="connsiteX88" fmla="*/ 4903303 w 5058305"/>
                <a:gd name="connsiteY88" fmla="*/ 676317 h 2043741"/>
                <a:gd name="connsiteX89" fmla="*/ 4754847 w 5058305"/>
                <a:gd name="connsiteY89" fmla="*/ 653992 h 2043741"/>
                <a:gd name="connsiteX90" fmla="*/ 4656620 w 5058305"/>
                <a:gd name="connsiteY90" fmla="*/ 637249 h 2043741"/>
                <a:gd name="connsiteX91" fmla="*/ 4578485 w 5058305"/>
                <a:gd name="connsiteY91" fmla="*/ 622962 h 2043741"/>
                <a:gd name="connsiteX92" fmla="*/ 4447889 w 5058305"/>
                <a:gd name="connsiteY92" fmla="*/ 598405 h 2043741"/>
                <a:gd name="connsiteX93" fmla="*/ 4119276 w 5058305"/>
                <a:gd name="connsiteY93" fmla="*/ 525628 h 2043741"/>
                <a:gd name="connsiteX94" fmla="*/ 4115258 w 5058305"/>
                <a:gd name="connsiteY94" fmla="*/ 528307 h 2043741"/>
                <a:gd name="connsiteX95" fmla="*/ 4101863 w 5058305"/>
                <a:gd name="connsiteY95" fmla="*/ 582555 h 2043741"/>
                <a:gd name="connsiteX96" fmla="*/ 4081771 w 5058305"/>
                <a:gd name="connsiteY96" fmla="*/ 658681 h 2043741"/>
                <a:gd name="connsiteX97" fmla="*/ 4062796 w 5058305"/>
                <a:gd name="connsiteY97" fmla="*/ 731234 h 2043741"/>
                <a:gd name="connsiteX98" fmla="*/ 4036900 w 5058305"/>
                <a:gd name="connsiteY98" fmla="*/ 830577 h 2043741"/>
                <a:gd name="connsiteX99" fmla="*/ 3953407 w 5058305"/>
                <a:gd name="connsiteY99" fmla="*/ 1150930 h 2043741"/>
                <a:gd name="connsiteX100" fmla="*/ 3939120 w 5058305"/>
                <a:gd name="connsiteY100" fmla="*/ 1205624 h 2043741"/>
                <a:gd name="connsiteX101" fmla="*/ 3880854 w 5058305"/>
                <a:gd name="connsiteY101" fmla="*/ 1426634 h 2043741"/>
                <a:gd name="connsiteX102" fmla="*/ 3861655 w 5058305"/>
                <a:gd name="connsiteY102" fmla="*/ 1498071 h 2043741"/>
                <a:gd name="connsiteX103" fmla="*/ 3844912 w 5058305"/>
                <a:gd name="connsiteY103" fmla="*/ 1560133 h 2043741"/>
                <a:gd name="connsiteX104" fmla="*/ 3836205 w 5058305"/>
                <a:gd name="connsiteY104" fmla="*/ 1592949 h 2043741"/>
                <a:gd name="connsiteX105" fmla="*/ 3918805 w 5058305"/>
                <a:gd name="connsiteY105" fmla="*/ 1618399 h 2043741"/>
                <a:gd name="connsiteX106" fmla="*/ 4043820 w 5058305"/>
                <a:gd name="connsiteY106" fmla="*/ 1655010 h 2043741"/>
                <a:gd name="connsiteX107" fmla="*/ 4186695 w 5058305"/>
                <a:gd name="connsiteY107" fmla="*/ 1697873 h 2043741"/>
                <a:gd name="connsiteX108" fmla="*/ 4287154 w 5058305"/>
                <a:gd name="connsiteY108" fmla="*/ 1728011 h 2043741"/>
                <a:gd name="connsiteX109" fmla="*/ 4498118 w 5058305"/>
                <a:gd name="connsiteY109" fmla="*/ 1789179 h 2043741"/>
                <a:gd name="connsiteX110" fmla="*/ 4844144 w 5058305"/>
                <a:gd name="connsiteY110" fmla="*/ 1888745 h 2043741"/>
                <a:gd name="connsiteX111" fmla="*/ 4959113 w 5058305"/>
                <a:gd name="connsiteY111" fmla="*/ 1923348 h 2043741"/>
                <a:gd name="connsiteX112" fmla="*/ 5037025 w 5058305"/>
                <a:gd name="connsiteY112" fmla="*/ 1948797 h 2043741"/>
                <a:gd name="connsiteX113" fmla="*/ 5043499 w 5058305"/>
                <a:gd name="connsiteY113" fmla="*/ 1978712 h 2043741"/>
                <a:gd name="connsiteX114" fmla="*/ 4997288 w 5058305"/>
                <a:gd name="connsiteY114" fmla="*/ 2013761 h 2043741"/>
                <a:gd name="connsiteX115" fmla="*/ 4685642 w 5058305"/>
                <a:gd name="connsiteY115" fmla="*/ 1927812 h 2043741"/>
                <a:gd name="connsiteX116" fmla="*/ 4584067 w 5058305"/>
                <a:gd name="connsiteY116" fmla="*/ 1898791 h 2043741"/>
                <a:gd name="connsiteX117" fmla="*/ 4484724 w 5058305"/>
                <a:gd name="connsiteY117" fmla="*/ 1870886 h 2043741"/>
                <a:gd name="connsiteX118" fmla="*/ 4421100 w 5058305"/>
                <a:gd name="connsiteY118" fmla="*/ 1853026 h 2043741"/>
                <a:gd name="connsiteX119" fmla="*/ 4214601 w 5058305"/>
                <a:gd name="connsiteY119" fmla="*/ 1794314 h 2043741"/>
                <a:gd name="connsiteX120" fmla="*/ 4144279 w 5058305"/>
                <a:gd name="connsiteY120" fmla="*/ 1773775 h 2043741"/>
                <a:gd name="connsiteX121" fmla="*/ 3789547 w 5058305"/>
                <a:gd name="connsiteY121" fmla="*/ 1666396 h 2043741"/>
                <a:gd name="connsiteX122" fmla="*/ 3760303 w 5058305"/>
                <a:gd name="connsiteY122" fmla="*/ 1580671 h 2043741"/>
                <a:gd name="connsiteX123" fmla="*/ 3766777 w 5058305"/>
                <a:gd name="connsiteY123" fmla="*/ 1542496 h 2043741"/>
                <a:gd name="connsiteX124" fmla="*/ 3602917 w 5058305"/>
                <a:gd name="connsiteY124" fmla="*/ 1523744 h 2043741"/>
                <a:gd name="connsiteX125" fmla="*/ 3503797 w 5058305"/>
                <a:gd name="connsiteY125" fmla="*/ 1513698 h 2043741"/>
                <a:gd name="connsiteX126" fmla="*/ 3425663 w 5058305"/>
                <a:gd name="connsiteY126" fmla="*/ 1507001 h 2043741"/>
                <a:gd name="connsiteX127" fmla="*/ 3289262 w 5058305"/>
                <a:gd name="connsiteY127" fmla="*/ 1575090 h 2043741"/>
                <a:gd name="connsiteX128" fmla="*/ 2912652 w 5058305"/>
                <a:gd name="connsiteY128" fmla="*/ 1821326 h 2043741"/>
                <a:gd name="connsiteX129" fmla="*/ 2734505 w 5058305"/>
                <a:gd name="connsiteY129" fmla="*/ 1829586 h 2043741"/>
                <a:gd name="connsiteX130" fmla="*/ 2582700 w 5058305"/>
                <a:gd name="connsiteY130" fmla="*/ 1822889 h 2043741"/>
                <a:gd name="connsiteX131" fmla="*/ 2371736 w 5058305"/>
                <a:gd name="connsiteY131" fmla="*/ 1812843 h 2043741"/>
                <a:gd name="connsiteX132" fmla="*/ 2281323 w 5058305"/>
                <a:gd name="connsiteY132" fmla="*/ 1808378 h 2043741"/>
                <a:gd name="connsiteX133" fmla="*/ 2209886 w 5058305"/>
                <a:gd name="connsiteY133" fmla="*/ 1803690 h 2043741"/>
                <a:gd name="connsiteX134" fmla="*/ 2133983 w 5058305"/>
                <a:gd name="connsiteY134" fmla="*/ 1779580 h 2043741"/>
                <a:gd name="connsiteX135" fmla="*/ 2100497 w 5058305"/>
                <a:gd name="connsiteY135" fmla="*/ 1761497 h 2043741"/>
                <a:gd name="connsiteX136" fmla="*/ 1982179 w 5058305"/>
                <a:gd name="connsiteY136" fmla="*/ 1697873 h 2043741"/>
                <a:gd name="connsiteX137" fmla="*/ 1786842 w 5058305"/>
                <a:gd name="connsiteY137" fmla="*/ 1596075 h 2043741"/>
                <a:gd name="connsiteX138" fmla="*/ 1735496 w 5058305"/>
                <a:gd name="connsiteY138" fmla="*/ 1587815 h 2043741"/>
                <a:gd name="connsiteX139" fmla="*/ 1664059 w 5058305"/>
                <a:gd name="connsiteY139" fmla="*/ 1589377 h 2043741"/>
                <a:gd name="connsiteX140" fmla="*/ 1390810 w 5058305"/>
                <a:gd name="connsiteY140" fmla="*/ 1605227 h 2043741"/>
                <a:gd name="connsiteX141" fmla="*/ 1271822 w 5058305"/>
                <a:gd name="connsiteY141" fmla="*/ 1612818 h 2043741"/>
                <a:gd name="connsiteX142" fmla="*/ 1269813 w 5058305"/>
                <a:gd name="connsiteY142" fmla="*/ 1627328 h 2043741"/>
                <a:gd name="connsiteX143" fmla="*/ 1236326 w 5058305"/>
                <a:gd name="connsiteY143" fmla="*/ 1688274 h 2043741"/>
                <a:gd name="connsiteX144" fmla="*/ 1150601 w 5058305"/>
                <a:gd name="connsiteY144" fmla="*/ 1714616 h 2043741"/>
                <a:gd name="connsiteX145" fmla="*/ 1025586 w 5058305"/>
                <a:gd name="connsiteY145" fmla="*/ 1750112 h 2043741"/>
                <a:gd name="connsiteX146" fmla="*/ 950800 w 5058305"/>
                <a:gd name="connsiteY146" fmla="*/ 1772659 h 2043741"/>
                <a:gd name="connsiteX147" fmla="*/ 901686 w 5058305"/>
                <a:gd name="connsiteY147" fmla="*/ 1787393 h 2043741"/>
                <a:gd name="connsiteX148" fmla="*/ 729790 w 5058305"/>
                <a:gd name="connsiteY148" fmla="*/ 1837846 h 2043741"/>
                <a:gd name="connsiteX149" fmla="*/ 465248 w 5058305"/>
                <a:gd name="connsiteY149" fmla="*/ 1912185 h 2043741"/>
                <a:gd name="connsiteX150" fmla="*/ 341349 w 5058305"/>
                <a:gd name="connsiteY150" fmla="*/ 1946788 h 2043741"/>
                <a:gd name="connsiteX151" fmla="*/ 278841 w 5058305"/>
                <a:gd name="connsiteY151" fmla="*/ 1963308 h 2043741"/>
                <a:gd name="connsiteX152" fmla="*/ 217449 w 5058305"/>
                <a:gd name="connsiteY152" fmla="*/ 1979381 h 2043741"/>
                <a:gd name="connsiteX153" fmla="*/ 21889 w 5058305"/>
                <a:gd name="connsiteY153" fmla="*/ 2028718 h 2043741"/>
                <a:gd name="connsiteX154" fmla="*/ -882 w 5058305"/>
                <a:gd name="connsiteY154" fmla="*/ 2022914 h 2043741"/>
                <a:gd name="connsiteX155" fmla="*/ 2886310 w 5058305"/>
                <a:gd name="connsiteY155" fmla="*/ 1745870 h 2043741"/>
                <a:gd name="connsiteX156" fmla="*/ 2985652 w 5058305"/>
                <a:gd name="connsiteY156" fmla="*/ 1689167 h 2043741"/>
                <a:gd name="connsiteX157" fmla="*/ 3222289 w 5058305"/>
                <a:gd name="connsiteY157" fmla="*/ 1528209 h 2043741"/>
                <a:gd name="connsiteX158" fmla="*/ 3388604 w 5058305"/>
                <a:gd name="connsiteY158" fmla="*/ 1429982 h 2043741"/>
                <a:gd name="connsiteX159" fmla="*/ 3472320 w 5058305"/>
                <a:gd name="connsiteY159" fmla="*/ 1428866 h 2043741"/>
                <a:gd name="connsiteX160" fmla="*/ 3568314 w 5058305"/>
                <a:gd name="connsiteY160" fmla="*/ 1437796 h 2043741"/>
                <a:gd name="connsiteX161" fmla="*/ 3684400 w 5058305"/>
                <a:gd name="connsiteY161" fmla="*/ 1449181 h 2043741"/>
                <a:gd name="connsiteX162" fmla="*/ 3777716 w 5058305"/>
                <a:gd name="connsiteY162" fmla="*/ 1456548 h 2043741"/>
                <a:gd name="connsiteX163" fmla="*/ 3784413 w 5058305"/>
                <a:gd name="connsiteY163" fmla="*/ 1450297 h 2043741"/>
                <a:gd name="connsiteX164" fmla="*/ 3817229 w 5058305"/>
                <a:gd name="connsiteY164" fmla="*/ 1337337 h 2043741"/>
                <a:gd name="connsiteX165" fmla="*/ 3902062 w 5058305"/>
                <a:gd name="connsiteY165" fmla="*/ 1029263 h 2043741"/>
                <a:gd name="connsiteX166" fmla="*/ 3921930 w 5058305"/>
                <a:gd name="connsiteY166" fmla="*/ 957825 h 2043741"/>
                <a:gd name="connsiteX167" fmla="*/ 3945594 w 5058305"/>
                <a:gd name="connsiteY167" fmla="*/ 868751 h 2043741"/>
                <a:gd name="connsiteX168" fmla="*/ 3961221 w 5058305"/>
                <a:gd name="connsiteY168" fmla="*/ 806913 h 2043741"/>
                <a:gd name="connsiteX169" fmla="*/ 3954077 w 5058305"/>
                <a:gd name="connsiteY169" fmla="*/ 802672 h 2043741"/>
                <a:gd name="connsiteX170" fmla="*/ 3792450 w 5058305"/>
                <a:gd name="connsiteY170" fmla="*/ 788161 h 2043741"/>
                <a:gd name="connsiteX171" fmla="*/ 3584388 w 5058305"/>
                <a:gd name="connsiteY171" fmla="*/ 721635 h 2043741"/>
                <a:gd name="connsiteX172" fmla="*/ 3500895 w 5058305"/>
                <a:gd name="connsiteY172" fmla="*/ 670289 h 2043741"/>
                <a:gd name="connsiteX173" fmla="*/ 3487724 w 5058305"/>
                <a:gd name="connsiteY173" fmla="*/ 681674 h 2043741"/>
                <a:gd name="connsiteX174" fmla="*/ 3437048 w 5058305"/>
                <a:gd name="connsiteY174" fmla="*/ 772534 h 2043741"/>
                <a:gd name="connsiteX175" fmla="*/ 3400213 w 5058305"/>
                <a:gd name="connsiteY175" fmla="*/ 833926 h 2043741"/>
                <a:gd name="connsiteX176" fmla="*/ 3228986 w 5058305"/>
                <a:gd name="connsiteY176" fmla="*/ 1028146 h 2043741"/>
                <a:gd name="connsiteX177" fmla="*/ 3089237 w 5058305"/>
                <a:gd name="connsiteY177" fmla="*/ 1146242 h 2043741"/>
                <a:gd name="connsiteX178" fmla="*/ 2964221 w 5058305"/>
                <a:gd name="connsiteY178" fmla="*/ 1254067 h 2043741"/>
                <a:gd name="connsiteX179" fmla="*/ 2820453 w 5058305"/>
                <a:gd name="connsiteY179" fmla="*/ 1377074 h 2043741"/>
                <a:gd name="connsiteX180" fmla="*/ 2740086 w 5058305"/>
                <a:gd name="connsiteY180" fmla="*/ 1455432 h 2043741"/>
                <a:gd name="connsiteX181" fmla="*/ 2744774 w 5058305"/>
                <a:gd name="connsiteY181" fmla="*/ 1457888 h 2043741"/>
                <a:gd name="connsiteX182" fmla="*/ 2755936 w 5058305"/>
                <a:gd name="connsiteY182" fmla="*/ 1464362 h 2043741"/>
                <a:gd name="connsiteX183" fmla="*/ 2762410 w 5058305"/>
                <a:gd name="connsiteY183" fmla="*/ 1482891 h 2043741"/>
                <a:gd name="connsiteX184" fmla="*/ 2756829 w 5058305"/>
                <a:gd name="connsiteY184" fmla="*/ 1500750 h 2043741"/>
                <a:gd name="connsiteX185" fmla="*/ 2724905 w 5058305"/>
                <a:gd name="connsiteY185" fmla="*/ 1506108 h 2043741"/>
                <a:gd name="connsiteX186" fmla="*/ 2626232 w 5058305"/>
                <a:gd name="connsiteY186" fmla="*/ 1481328 h 2043741"/>
                <a:gd name="connsiteX187" fmla="*/ 2542740 w 5058305"/>
                <a:gd name="connsiteY187" fmla="*/ 1498964 h 2043741"/>
                <a:gd name="connsiteX188" fmla="*/ 2512602 w 5058305"/>
                <a:gd name="connsiteY188" fmla="*/ 1508787 h 2043741"/>
                <a:gd name="connsiteX189" fmla="*/ 2492734 w 5058305"/>
                <a:gd name="connsiteY189" fmla="*/ 1489142 h 2043741"/>
                <a:gd name="connsiteX190" fmla="*/ 2328651 w 5058305"/>
                <a:gd name="connsiteY190" fmla="*/ 1365242 h 2043741"/>
                <a:gd name="connsiteX191" fmla="*/ 2179078 w 5058305"/>
                <a:gd name="connsiteY191" fmla="*/ 1373502 h 2043741"/>
                <a:gd name="connsiteX192" fmla="*/ 2189124 w 5058305"/>
                <a:gd name="connsiteY192" fmla="*/ 1401854 h 2043741"/>
                <a:gd name="connsiteX193" fmla="*/ 2249400 w 5058305"/>
                <a:gd name="connsiteY193" fmla="*/ 1463245 h 2043741"/>
                <a:gd name="connsiteX194" fmla="*/ 2362807 w 5058305"/>
                <a:gd name="connsiteY194" fmla="*/ 1645411 h 2043741"/>
                <a:gd name="connsiteX195" fmla="*/ 2395623 w 5058305"/>
                <a:gd name="connsiteY195" fmla="*/ 1707472 h 2043741"/>
                <a:gd name="connsiteX196" fmla="*/ 2410580 w 5058305"/>
                <a:gd name="connsiteY196" fmla="*/ 1729127 h 2043741"/>
                <a:gd name="connsiteX197" fmla="*/ 2570422 w 5058305"/>
                <a:gd name="connsiteY197" fmla="*/ 1740289 h 2043741"/>
                <a:gd name="connsiteX198" fmla="*/ 2707716 w 5058305"/>
                <a:gd name="connsiteY198" fmla="*/ 1746763 h 2043741"/>
                <a:gd name="connsiteX199" fmla="*/ 2817328 w 5058305"/>
                <a:gd name="connsiteY199" fmla="*/ 1750112 h 2043741"/>
                <a:gd name="connsiteX200" fmla="*/ 2886310 w 5058305"/>
                <a:gd name="connsiteY200" fmla="*/ 1745870 h 2043741"/>
                <a:gd name="connsiteX201" fmla="*/ 2309898 w 5058305"/>
                <a:gd name="connsiteY201" fmla="*/ 1716402 h 2043741"/>
                <a:gd name="connsiteX202" fmla="*/ 2225513 w 5058305"/>
                <a:gd name="connsiteY202" fmla="*/ 1558347 h 2043741"/>
                <a:gd name="connsiteX203" fmla="*/ 2133314 w 5058305"/>
                <a:gd name="connsiteY203" fmla="*/ 1432438 h 2043741"/>
                <a:gd name="connsiteX204" fmla="*/ 2110096 w 5058305"/>
                <a:gd name="connsiteY204" fmla="*/ 1379976 h 2043741"/>
                <a:gd name="connsiteX205" fmla="*/ 2129519 w 5058305"/>
                <a:gd name="connsiteY205" fmla="*/ 1330863 h 2043741"/>
                <a:gd name="connsiteX206" fmla="*/ 2270831 w 5058305"/>
                <a:gd name="connsiteY206" fmla="*/ 1274829 h 2043741"/>
                <a:gd name="connsiteX207" fmla="*/ 2508361 w 5058305"/>
                <a:gd name="connsiteY207" fmla="*/ 1397166 h 2043741"/>
                <a:gd name="connsiteX208" fmla="*/ 2536266 w 5058305"/>
                <a:gd name="connsiteY208" fmla="*/ 1415918 h 2043741"/>
                <a:gd name="connsiteX209" fmla="*/ 2641859 w 5058305"/>
                <a:gd name="connsiteY209" fmla="*/ 1409221 h 2043741"/>
                <a:gd name="connsiteX210" fmla="*/ 2663291 w 5058305"/>
                <a:gd name="connsiteY210" fmla="*/ 1411676 h 2043741"/>
                <a:gd name="connsiteX211" fmla="*/ 2680704 w 5058305"/>
                <a:gd name="connsiteY211" fmla="*/ 1397612 h 2043741"/>
                <a:gd name="connsiteX212" fmla="*/ 2719548 w 5058305"/>
                <a:gd name="connsiteY212" fmla="*/ 1364349 h 2043741"/>
                <a:gd name="connsiteX213" fmla="*/ 2830499 w 5058305"/>
                <a:gd name="connsiteY213" fmla="*/ 1268132 h 2043741"/>
                <a:gd name="connsiteX214" fmla="*/ 2885417 w 5058305"/>
                <a:gd name="connsiteY214" fmla="*/ 1221474 h 2043741"/>
                <a:gd name="connsiteX215" fmla="*/ 2988554 w 5058305"/>
                <a:gd name="connsiteY215" fmla="*/ 1131508 h 2043741"/>
                <a:gd name="connsiteX216" fmla="*/ 3049276 w 5058305"/>
                <a:gd name="connsiteY216" fmla="*/ 1079492 h 2043741"/>
                <a:gd name="connsiteX217" fmla="*/ 3087004 w 5058305"/>
                <a:gd name="connsiteY217" fmla="*/ 1047792 h 2043741"/>
                <a:gd name="connsiteX218" fmla="*/ 3109329 w 5058305"/>
                <a:gd name="connsiteY218" fmla="*/ 1029263 h 2043741"/>
                <a:gd name="connsiteX219" fmla="*/ 3142815 w 5058305"/>
                <a:gd name="connsiteY219" fmla="*/ 1001357 h 2043741"/>
                <a:gd name="connsiteX220" fmla="*/ 3272519 w 5058305"/>
                <a:gd name="connsiteY220" fmla="*/ 889290 h 2043741"/>
                <a:gd name="connsiteX221" fmla="*/ 3305335 w 5058305"/>
                <a:gd name="connsiteY221" fmla="*/ 851562 h 2043741"/>
                <a:gd name="connsiteX222" fmla="*/ 3383470 w 5058305"/>
                <a:gd name="connsiteY222" fmla="*/ 716724 h 2043741"/>
                <a:gd name="connsiteX223" fmla="*/ 3439280 w 5058305"/>
                <a:gd name="connsiteY223" fmla="*/ 622292 h 2043741"/>
                <a:gd name="connsiteX224" fmla="*/ 3447987 w 5058305"/>
                <a:gd name="connsiteY224" fmla="*/ 573625 h 2043741"/>
                <a:gd name="connsiteX225" fmla="*/ 3387488 w 5058305"/>
                <a:gd name="connsiteY225" fmla="*/ 492588 h 2043741"/>
                <a:gd name="connsiteX226" fmla="*/ 3273412 w 5058305"/>
                <a:gd name="connsiteY226" fmla="*/ 501741 h 2043741"/>
                <a:gd name="connsiteX227" fmla="*/ 3213359 w 5058305"/>
                <a:gd name="connsiteY227" fmla="*/ 554873 h 2043741"/>
                <a:gd name="connsiteX228" fmla="*/ 3149512 w 5058305"/>
                <a:gd name="connsiteY228" fmla="*/ 611800 h 2043741"/>
                <a:gd name="connsiteX229" fmla="*/ 3087228 w 5058305"/>
                <a:gd name="connsiteY229" fmla="*/ 668726 h 2043741"/>
                <a:gd name="connsiteX230" fmla="*/ 3020032 w 5058305"/>
                <a:gd name="connsiteY230" fmla="*/ 730118 h 2043741"/>
                <a:gd name="connsiteX231" fmla="*/ 2960872 w 5058305"/>
                <a:gd name="connsiteY231" fmla="*/ 783696 h 2043741"/>
                <a:gd name="connsiteX232" fmla="*/ 2818444 w 5058305"/>
                <a:gd name="connsiteY232" fmla="*/ 908042 h 2043741"/>
                <a:gd name="connsiteX233" fmla="*/ 2792994 w 5058305"/>
                <a:gd name="connsiteY233" fmla="*/ 877458 h 2043741"/>
                <a:gd name="connsiteX234" fmla="*/ 2923814 w 5058305"/>
                <a:gd name="connsiteY234" fmla="*/ 732350 h 2043741"/>
                <a:gd name="connsiteX235" fmla="*/ 2992350 w 5058305"/>
                <a:gd name="connsiteY235" fmla="*/ 665378 h 2043741"/>
                <a:gd name="connsiteX236" fmla="*/ 3104417 w 5058305"/>
                <a:gd name="connsiteY236" fmla="*/ 561347 h 2043741"/>
                <a:gd name="connsiteX237" fmla="*/ 3226084 w 5058305"/>
                <a:gd name="connsiteY237" fmla="*/ 426732 h 2043741"/>
                <a:gd name="connsiteX238" fmla="*/ 3174738 w 5058305"/>
                <a:gd name="connsiteY238" fmla="*/ 322255 h 2043741"/>
                <a:gd name="connsiteX239" fmla="*/ 3059769 w 5058305"/>
                <a:gd name="connsiteY239" fmla="*/ 306851 h 2043741"/>
                <a:gd name="connsiteX240" fmla="*/ 3001279 w 5058305"/>
                <a:gd name="connsiteY240" fmla="*/ 358643 h 2043741"/>
                <a:gd name="connsiteX241" fmla="*/ 2927609 w 5058305"/>
                <a:gd name="connsiteY241" fmla="*/ 425169 h 2043741"/>
                <a:gd name="connsiteX242" fmla="*/ 2881845 w 5058305"/>
                <a:gd name="connsiteY242" fmla="*/ 465576 h 2043741"/>
                <a:gd name="connsiteX243" fmla="*/ 2749909 w 5058305"/>
                <a:gd name="connsiteY243" fmla="*/ 580769 h 2043741"/>
                <a:gd name="connsiteX244" fmla="*/ 2688294 w 5058305"/>
                <a:gd name="connsiteY244" fmla="*/ 610460 h 2043741"/>
                <a:gd name="connsiteX245" fmla="*/ 2691642 w 5058305"/>
                <a:gd name="connsiteY245" fmla="*/ 589029 h 2043741"/>
                <a:gd name="connsiteX246" fmla="*/ 2719994 w 5058305"/>
                <a:gd name="connsiteY246" fmla="*/ 555766 h 2043741"/>
                <a:gd name="connsiteX247" fmla="*/ 2839205 w 5058305"/>
                <a:gd name="connsiteY247" fmla="*/ 426509 h 2043741"/>
                <a:gd name="connsiteX248" fmla="*/ 2996814 w 5058305"/>
                <a:gd name="connsiteY248" fmla="*/ 265551 h 2043741"/>
                <a:gd name="connsiteX249" fmla="*/ 2992573 w 5058305"/>
                <a:gd name="connsiteY249" fmla="*/ 224028 h 2043741"/>
                <a:gd name="connsiteX250" fmla="*/ 2926270 w 5058305"/>
                <a:gd name="connsiteY250" fmla="*/ 168441 h 2043741"/>
                <a:gd name="connsiteX251" fmla="*/ 2887426 w 5058305"/>
                <a:gd name="connsiteY251" fmla="*/ 163529 h 2043741"/>
                <a:gd name="connsiteX252" fmla="*/ 2851707 w 5058305"/>
                <a:gd name="connsiteY252" fmla="*/ 171343 h 2043741"/>
                <a:gd name="connsiteX253" fmla="*/ 2752811 w 5058305"/>
                <a:gd name="connsiteY253" fmla="*/ 252603 h 2043741"/>
                <a:gd name="connsiteX254" fmla="*/ 2605024 w 5058305"/>
                <a:gd name="connsiteY254" fmla="*/ 387665 h 2043741"/>
                <a:gd name="connsiteX255" fmla="*/ 2572208 w 5058305"/>
                <a:gd name="connsiteY255" fmla="*/ 400836 h 2043741"/>
                <a:gd name="connsiteX256" fmla="*/ 2563501 w 5058305"/>
                <a:gd name="connsiteY256" fmla="*/ 361099 h 2043741"/>
                <a:gd name="connsiteX257" fmla="*/ 2640297 w 5058305"/>
                <a:gd name="connsiteY257" fmla="*/ 283634 h 2043741"/>
                <a:gd name="connsiteX258" fmla="*/ 2714413 w 5058305"/>
                <a:gd name="connsiteY258" fmla="*/ 209964 h 2043741"/>
                <a:gd name="connsiteX259" fmla="*/ 2775581 w 5058305"/>
                <a:gd name="connsiteY259" fmla="*/ 136517 h 2043741"/>
                <a:gd name="connsiteX260" fmla="*/ 2724459 w 5058305"/>
                <a:gd name="connsiteY260" fmla="*/ 87627 h 2043741"/>
                <a:gd name="connsiteX261" fmla="*/ 2680927 w 5058305"/>
                <a:gd name="connsiteY261" fmla="*/ 79367 h 2043741"/>
                <a:gd name="connsiteX262" fmla="*/ 2602122 w 5058305"/>
                <a:gd name="connsiteY262" fmla="*/ 108165 h 2043741"/>
                <a:gd name="connsiteX263" fmla="*/ 2496082 w 5058305"/>
                <a:gd name="connsiteY263" fmla="*/ 193667 h 2043741"/>
                <a:gd name="connsiteX264" fmla="*/ 2493403 w 5058305"/>
                <a:gd name="connsiteY264" fmla="*/ 210187 h 2043741"/>
                <a:gd name="connsiteX265" fmla="*/ 2492734 w 5058305"/>
                <a:gd name="connsiteY265" fmla="*/ 272025 h 2043741"/>
                <a:gd name="connsiteX266" fmla="*/ 2436477 w 5058305"/>
                <a:gd name="connsiteY266" fmla="*/ 336765 h 2043741"/>
                <a:gd name="connsiteX267" fmla="*/ 2413259 w 5058305"/>
                <a:gd name="connsiteY267" fmla="*/ 369135 h 2043741"/>
                <a:gd name="connsiteX268" fmla="*/ 2274403 w 5058305"/>
                <a:gd name="connsiteY268" fmla="*/ 538130 h 2043741"/>
                <a:gd name="connsiteX269" fmla="*/ 2210555 w 5058305"/>
                <a:gd name="connsiteY269" fmla="*/ 522949 h 2043741"/>
                <a:gd name="connsiteX270" fmla="*/ 2196045 w 5058305"/>
                <a:gd name="connsiteY270" fmla="*/ 516475 h 2043741"/>
                <a:gd name="connsiteX271" fmla="*/ 2190910 w 5058305"/>
                <a:gd name="connsiteY271" fmla="*/ 532325 h 2043741"/>
                <a:gd name="connsiteX272" fmla="*/ 2134653 w 5058305"/>
                <a:gd name="connsiteY272" fmla="*/ 619836 h 2043741"/>
                <a:gd name="connsiteX273" fmla="*/ 2026827 w 5058305"/>
                <a:gd name="connsiteY273" fmla="*/ 663815 h 2043741"/>
                <a:gd name="connsiteX274" fmla="*/ 1922573 w 5058305"/>
                <a:gd name="connsiteY274" fmla="*/ 624524 h 2043741"/>
                <a:gd name="connsiteX275" fmla="*/ 1807157 w 5058305"/>
                <a:gd name="connsiteY275" fmla="*/ 530763 h 2043741"/>
                <a:gd name="connsiteX276" fmla="*/ 1770099 w 5058305"/>
                <a:gd name="connsiteY276" fmla="*/ 500179 h 2043741"/>
                <a:gd name="connsiteX277" fmla="*/ 1741970 w 5058305"/>
                <a:gd name="connsiteY277" fmla="*/ 514689 h 2043741"/>
                <a:gd name="connsiteX278" fmla="*/ 1483232 w 5058305"/>
                <a:gd name="connsiteY278" fmla="*/ 700427 h 2043741"/>
                <a:gd name="connsiteX279" fmla="*/ 1300620 w 5058305"/>
                <a:gd name="connsiteY279" fmla="*/ 778115 h 2043741"/>
                <a:gd name="connsiteX280" fmla="*/ 1092335 w 5058305"/>
                <a:gd name="connsiteY280" fmla="*/ 792626 h 2043741"/>
                <a:gd name="connsiteX281" fmla="*/ 1085861 w 5058305"/>
                <a:gd name="connsiteY281" fmla="*/ 798430 h 2043741"/>
                <a:gd name="connsiteX282" fmla="*/ 1129393 w 5058305"/>
                <a:gd name="connsiteY282" fmla="*/ 990195 h 2043741"/>
                <a:gd name="connsiteX283" fmla="*/ 1163103 w 5058305"/>
                <a:gd name="connsiteY283" fmla="*/ 1133070 h 2043741"/>
                <a:gd name="connsiteX284" fmla="*/ 1189669 w 5058305"/>
                <a:gd name="connsiteY284" fmla="*/ 1243575 h 2043741"/>
                <a:gd name="connsiteX285" fmla="*/ 1214226 w 5058305"/>
                <a:gd name="connsiteY285" fmla="*/ 1341802 h 2043741"/>
                <a:gd name="connsiteX286" fmla="*/ 1228736 w 5058305"/>
                <a:gd name="connsiteY286" fmla="*/ 1398728 h 2043741"/>
                <a:gd name="connsiteX287" fmla="*/ 1246372 w 5058305"/>
                <a:gd name="connsiteY287" fmla="*/ 1466817 h 2043741"/>
                <a:gd name="connsiteX288" fmla="*/ 1260660 w 5058305"/>
                <a:gd name="connsiteY288" fmla="*/ 1519279 h 2043741"/>
                <a:gd name="connsiteX289" fmla="*/ 1274724 w 5058305"/>
                <a:gd name="connsiteY289" fmla="*/ 1528879 h 2043741"/>
                <a:gd name="connsiteX290" fmla="*/ 1527881 w 5058305"/>
                <a:gd name="connsiteY290" fmla="*/ 1514591 h 2043741"/>
                <a:gd name="connsiteX291" fmla="*/ 1697768 w 5058305"/>
                <a:gd name="connsiteY291" fmla="*/ 1505438 h 2043741"/>
                <a:gd name="connsiteX292" fmla="*/ 1769206 w 5058305"/>
                <a:gd name="connsiteY292" fmla="*/ 1509233 h 2043741"/>
                <a:gd name="connsiteX293" fmla="*/ 1879710 w 5058305"/>
                <a:gd name="connsiteY293" fmla="*/ 1553435 h 2043741"/>
                <a:gd name="connsiteX294" fmla="*/ 2136216 w 5058305"/>
                <a:gd name="connsiteY294" fmla="*/ 1690059 h 2043741"/>
                <a:gd name="connsiteX295" fmla="*/ 2214351 w 5058305"/>
                <a:gd name="connsiteY295" fmla="*/ 1724662 h 2043741"/>
                <a:gd name="connsiteX296" fmla="*/ 2263464 w 5058305"/>
                <a:gd name="connsiteY296" fmla="*/ 1728011 h 2043741"/>
                <a:gd name="connsiteX297" fmla="*/ 2308559 w 5058305"/>
                <a:gd name="connsiteY297" fmla="*/ 1729797 h 2043741"/>
                <a:gd name="connsiteX298" fmla="*/ 2315703 w 5058305"/>
                <a:gd name="connsiteY298" fmla="*/ 1730243 h 2043741"/>
                <a:gd name="connsiteX299" fmla="*/ 2309898 w 5058305"/>
                <a:gd name="connsiteY299" fmla="*/ 1716402 h 2043741"/>
                <a:gd name="connsiteX300" fmla="*/ 2069243 w 5058305"/>
                <a:gd name="connsiteY300" fmla="*/ 576527 h 2043741"/>
                <a:gd name="connsiteX301" fmla="*/ 2115678 w 5058305"/>
                <a:gd name="connsiteY301" fmla="*/ 531879 h 2043741"/>
                <a:gd name="connsiteX302" fmla="*/ 2117240 w 5058305"/>
                <a:gd name="connsiteY302" fmla="*/ 484328 h 2043741"/>
                <a:gd name="connsiteX303" fmla="*/ 2039552 w 5058305"/>
                <a:gd name="connsiteY303" fmla="*/ 409765 h 2043741"/>
                <a:gd name="connsiteX304" fmla="*/ 1940879 w 5058305"/>
                <a:gd name="connsiteY304" fmla="*/ 332300 h 2043741"/>
                <a:gd name="connsiteX305" fmla="*/ 1851359 w 5058305"/>
                <a:gd name="connsiteY305" fmla="*/ 297698 h 2043741"/>
                <a:gd name="connsiteX306" fmla="*/ 1776796 w 5058305"/>
                <a:gd name="connsiteY306" fmla="*/ 368242 h 2043741"/>
                <a:gd name="connsiteX307" fmla="*/ 1787065 w 5058305"/>
                <a:gd name="connsiteY307" fmla="*/ 409765 h 2043741"/>
                <a:gd name="connsiteX308" fmla="*/ 1826802 w 5058305"/>
                <a:gd name="connsiteY308" fmla="*/ 444145 h 2043741"/>
                <a:gd name="connsiteX309" fmla="*/ 1899579 w 5058305"/>
                <a:gd name="connsiteY309" fmla="*/ 504643 h 2043741"/>
                <a:gd name="connsiteX310" fmla="*/ 1987760 w 5058305"/>
                <a:gd name="connsiteY310" fmla="*/ 572509 h 2043741"/>
                <a:gd name="connsiteX311" fmla="*/ 2069243 w 5058305"/>
                <a:gd name="connsiteY311" fmla="*/ 576527 h 2043741"/>
                <a:gd name="connsiteX312" fmla="*/ 2305433 w 5058305"/>
                <a:gd name="connsiteY312" fmla="*/ 452851 h 2043741"/>
                <a:gd name="connsiteX313" fmla="*/ 2336687 w 5058305"/>
                <a:gd name="connsiteY313" fmla="*/ 398603 h 2043741"/>
                <a:gd name="connsiteX314" fmla="*/ 2329767 w 5058305"/>
                <a:gd name="connsiteY314" fmla="*/ 365787 h 2043741"/>
                <a:gd name="connsiteX315" fmla="*/ 2235335 w 5058305"/>
                <a:gd name="connsiteY315" fmla="*/ 277383 h 2043741"/>
                <a:gd name="connsiteX316" fmla="*/ 2102729 w 5058305"/>
                <a:gd name="connsiteY316" fmla="*/ 192997 h 2043741"/>
                <a:gd name="connsiteX317" fmla="*/ 2035534 w 5058305"/>
                <a:gd name="connsiteY317" fmla="*/ 191658 h 2043741"/>
                <a:gd name="connsiteX318" fmla="*/ 1992225 w 5058305"/>
                <a:gd name="connsiteY318" fmla="*/ 244120 h 2043741"/>
                <a:gd name="connsiteX319" fmla="*/ 2035757 w 5058305"/>
                <a:gd name="connsiteY319" fmla="*/ 303279 h 2043741"/>
                <a:gd name="connsiteX320" fmla="*/ 2146262 w 5058305"/>
                <a:gd name="connsiteY320" fmla="*/ 389897 h 2043741"/>
                <a:gd name="connsiteX321" fmla="*/ 2225513 w 5058305"/>
                <a:gd name="connsiteY321" fmla="*/ 445707 h 2043741"/>
                <a:gd name="connsiteX322" fmla="*/ 2305433 w 5058305"/>
                <a:gd name="connsiteY322" fmla="*/ 452851 h 2043741"/>
                <a:gd name="connsiteX323" fmla="*/ 2395400 w 5058305"/>
                <a:gd name="connsiteY323" fmla="*/ 272248 h 2043741"/>
                <a:gd name="connsiteX324" fmla="*/ 2420850 w 5058305"/>
                <a:gd name="connsiteY324" fmla="*/ 247245 h 2043741"/>
                <a:gd name="connsiteX325" fmla="*/ 2393168 w 5058305"/>
                <a:gd name="connsiteY325" fmla="*/ 204829 h 2043741"/>
                <a:gd name="connsiteX326" fmla="*/ 2267929 w 5058305"/>
                <a:gd name="connsiteY326" fmla="*/ 118658 h 2043741"/>
                <a:gd name="connsiteX327" fmla="*/ 2221048 w 5058305"/>
                <a:gd name="connsiteY327" fmla="*/ 118658 h 2043741"/>
                <a:gd name="connsiteX328" fmla="*/ 2195375 w 5058305"/>
                <a:gd name="connsiteY328" fmla="*/ 141428 h 2043741"/>
                <a:gd name="connsiteX329" fmla="*/ 2203412 w 5058305"/>
                <a:gd name="connsiteY329" fmla="*/ 151251 h 2043741"/>
                <a:gd name="connsiteX330" fmla="*/ 2246497 w 5058305"/>
                <a:gd name="connsiteY330" fmla="*/ 186523 h 2043741"/>
                <a:gd name="connsiteX331" fmla="*/ 2372406 w 5058305"/>
                <a:gd name="connsiteY331" fmla="*/ 281401 h 2043741"/>
                <a:gd name="connsiteX332" fmla="*/ 2395400 w 5058305"/>
                <a:gd name="connsiteY332" fmla="*/ 272248 h 2043741"/>
                <a:gd name="connsiteX333" fmla="*/ 2465052 w 5058305"/>
                <a:gd name="connsiteY333" fmla="*/ 136964 h 2043741"/>
                <a:gd name="connsiteX334" fmla="*/ 2495412 w 5058305"/>
                <a:gd name="connsiteY334" fmla="*/ 109281 h 2043741"/>
                <a:gd name="connsiteX335" fmla="*/ 2506351 w 5058305"/>
                <a:gd name="connsiteY335" fmla="*/ 99012 h 2043741"/>
                <a:gd name="connsiteX336" fmla="*/ 2496529 w 5058305"/>
                <a:gd name="connsiteY336" fmla="*/ 93208 h 2043741"/>
                <a:gd name="connsiteX337" fmla="*/ 2417054 w 5058305"/>
                <a:gd name="connsiteY337" fmla="*/ 69321 h 2043741"/>
                <a:gd name="connsiteX338" fmla="*/ 2375085 w 5058305"/>
                <a:gd name="connsiteY338" fmla="*/ 86064 h 2043741"/>
                <a:gd name="connsiteX339" fmla="*/ 2376201 w 5058305"/>
                <a:gd name="connsiteY339" fmla="*/ 93431 h 2043741"/>
                <a:gd name="connsiteX340" fmla="*/ 2428663 w 5058305"/>
                <a:gd name="connsiteY340" fmla="*/ 138303 h 2043741"/>
                <a:gd name="connsiteX341" fmla="*/ 2444960 w 5058305"/>
                <a:gd name="connsiteY341" fmla="*/ 154153 h 2043741"/>
                <a:gd name="connsiteX342" fmla="*/ 2465052 w 5058305"/>
                <a:gd name="connsiteY342" fmla="*/ 136964 h 204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58305" h="2043741">
                  <a:moveTo>
                    <a:pt x="-882" y="2022914"/>
                  </a:moveTo>
                  <a:cubicBezTo>
                    <a:pt x="-9142" y="2014654"/>
                    <a:pt x="-15169" y="1996571"/>
                    <a:pt x="-13160" y="1986302"/>
                  </a:cubicBezTo>
                  <a:cubicBezTo>
                    <a:pt x="-11151" y="1974693"/>
                    <a:pt x="-3561" y="1963308"/>
                    <a:pt x="5146" y="1958397"/>
                  </a:cubicBezTo>
                  <a:cubicBezTo>
                    <a:pt x="13182" y="1953708"/>
                    <a:pt x="29702" y="1949020"/>
                    <a:pt x="176149" y="1907721"/>
                  </a:cubicBezTo>
                  <a:cubicBezTo>
                    <a:pt x="214324" y="1897005"/>
                    <a:pt x="288663" y="1876020"/>
                    <a:pt x="341349" y="1860840"/>
                  </a:cubicBezTo>
                  <a:cubicBezTo>
                    <a:pt x="394257" y="1845659"/>
                    <a:pt x="461453" y="1826684"/>
                    <a:pt x="490921" y="1818424"/>
                  </a:cubicBezTo>
                  <a:cubicBezTo>
                    <a:pt x="520389" y="1810164"/>
                    <a:pt x="562582" y="1798109"/>
                    <a:pt x="584683" y="1791635"/>
                  </a:cubicBezTo>
                  <a:cubicBezTo>
                    <a:pt x="606783" y="1785161"/>
                    <a:pt x="657013" y="1770650"/>
                    <a:pt x="696304" y="1759265"/>
                  </a:cubicBezTo>
                  <a:cubicBezTo>
                    <a:pt x="774885" y="1736940"/>
                    <a:pt x="839625" y="1717965"/>
                    <a:pt x="896105" y="1700775"/>
                  </a:cubicBezTo>
                  <a:cubicBezTo>
                    <a:pt x="1012861" y="1665503"/>
                    <a:pt x="1168907" y="1619961"/>
                    <a:pt x="1182748" y="1617506"/>
                  </a:cubicBezTo>
                  <a:cubicBezTo>
                    <a:pt x="1187213" y="1616613"/>
                    <a:pt x="1191232" y="1615273"/>
                    <a:pt x="1191901" y="1614380"/>
                  </a:cubicBezTo>
                  <a:cubicBezTo>
                    <a:pt x="1192348" y="1613487"/>
                    <a:pt x="1188776" y="1597637"/>
                    <a:pt x="1183865" y="1579331"/>
                  </a:cubicBezTo>
                  <a:cubicBezTo>
                    <a:pt x="1165335" y="1509233"/>
                    <a:pt x="1110195" y="1287107"/>
                    <a:pt x="1094791" y="1219018"/>
                  </a:cubicBezTo>
                  <a:cubicBezTo>
                    <a:pt x="1088317" y="1190890"/>
                    <a:pt x="1071797" y="1122131"/>
                    <a:pt x="1051482" y="1037076"/>
                  </a:cubicBezTo>
                  <a:cubicBezTo>
                    <a:pt x="1042329" y="999125"/>
                    <a:pt x="1032060" y="956262"/>
                    <a:pt x="1028934" y="942198"/>
                  </a:cubicBezTo>
                  <a:cubicBezTo>
                    <a:pt x="1025586" y="928134"/>
                    <a:pt x="1013308" y="876565"/>
                    <a:pt x="1001252" y="827228"/>
                  </a:cubicBezTo>
                  <a:cubicBezTo>
                    <a:pt x="989197" y="778115"/>
                    <a:pt x="976919" y="727886"/>
                    <a:pt x="974240" y="715607"/>
                  </a:cubicBezTo>
                  <a:cubicBezTo>
                    <a:pt x="971561" y="703329"/>
                    <a:pt x="964417" y="673191"/>
                    <a:pt x="958613" y="648635"/>
                  </a:cubicBezTo>
                  <a:cubicBezTo>
                    <a:pt x="952809" y="624078"/>
                    <a:pt x="943879" y="586127"/>
                    <a:pt x="938745" y="564472"/>
                  </a:cubicBezTo>
                  <a:cubicBezTo>
                    <a:pt x="933387" y="542595"/>
                    <a:pt x="927806" y="523842"/>
                    <a:pt x="926020" y="522280"/>
                  </a:cubicBezTo>
                  <a:cubicBezTo>
                    <a:pt x="923341" y="520047"/>
                    <a:pt x="910616" y="522280"/>
                    <a:pt x="859717" y="533442"/>
                  </a:cubicBezTo>
                  <a:cubicBezTo>
                    <a:pt x="655227" y="578537"/>
                    <a:pt x="302728" y="643277"/>
                    <a:pt x="118106" y="669619"/>
                  </a:cubicBezTo>
                  <a:cubicBezTo>
                    <a:pt x="83727" y="674531"/>
                    <a:pt x="52027" y="679219"/>
                    <a:pt x="47785" y="680112"/>
                  </a:cubicBezTo>
                  <a:cubicBezTo>
                    <a:pt x="32828" y="683014"/>
                    <a:pt x="42874" y="678549"/>
                    <a:pt x="65868" y="671852"/>
                  </a:cubicBezTo>
                  <a:cubicBezTo>
                    <a:pt x="78592" y="668280"/>
                    <a:pt x="99131" y="661806"/>
                    <a:pt x="111409" y="657341"/>
                  </a:cubicBezTo>
                  <a:cubicBezTo>
                    <a:pt x="135742" y="648635"/>
                    <a:pt x="178828" y="635463"/>
                    <a:pt x="301165" y="598628"/>
                  </a:cubicBezTo>
                  <a:cubicBezTo>
                    <a:pt x="397829" y="569384"/>
                    <a:pt x="474847" y="547952"/>
                    <a:pt x="638261" y="504643"/>
                  </a:cubicBezTo>
                  <a:cubicBezTo>
                    <a:pt x="671524" y="495937"/>
                    <a:pt x="724209" y="481649"/>
                    <a:pt x="755463" y="473390"/>
                  </a:cubicBezTo>
                  <a:cubicBezTo>
                    <a:pt x="854359" y="446824"/>
                    <a:pt x="913965" y="432759"/>
                    <a:pt x="933164" y="431643"/>
                  </a:cubicBezTo>
                  <a:cubicBezTo>
                    <a:pt x="949237" y="430527"/>
                    <a:pt x="952809" y="431197"/>
                    <a:pt x="963748" y="436108"/>
                  </a:cubicBezTo>
                  <a:cubicBezTo>
                    <a:pt x="979151" y="443252"/>
                    <a:pt x="991876" y="454637"/>
                    <a:pt x="999243" y="468255"/>
                  </a:cubicBezTo>
                  <a:cubicBezTo>
                    <a:pt x="1005717" y="480087"/>
                    <a:pt x="1009736" y="494374"/>
                    <a:pt x="1024693" y="558222"/>
                  </a:cubicBezTo>
                  <a:cubicBezTo>
                    <a:pt x="1043668" y="640375"/>
                    <a:pt x="1059519" y="704445"/>
                    <a:pt x="1061751" y="708687"/>
                  </a:cubicBezTo>
                  <a:cubicBezTo>
                    <a:pt x="1063760" y="712482"/>
                    <a:pt x="1065993" y="712705"/>
                    <a:pt x="1091219" y="711366"/>
                  </a:cubicBezTo>
                  <a:cubicBezTo>
                    <a:pt x="1226727" y="703999"/>
                    <a:pt x="1293923" y="699311"/>
                    <a:pt x="1315131" y="695739"/>
                  </a:cubicBezTo>
                  <a:cubicBezTo>
                    <a:pt x="1352412" y="689041"/>
                    <a:pt x="1376523" y="676317"/>
                    <a:pt x="1443272" y="627873"/>
                  </a:cubicBezTo>
                  <a:cubicBezTo>
                    <a:pt x="1546633" y="552864"/>
                    <a:pt x="1585477" y="524958"/>
                    <a:pt x="1618964" y="500848"/>
                  </a:cubicBezTo>
                  <a:cubicBezTo>
                    <a:pt x="1669863" y="464460"/>
                    <a:pt x="1672988" y="462004"/>
                    <a:pt x="1684597" y="451512"/>
                  </a:cubicBezTo>
                  <a:lnTo>
                    <a:pt x="1694866" y="441912"/>
                  </a:lnTo>
                  <a:lnTo>
                    <a:pt x="1693750" y="421374"/>
                  </a:lnTo>
                  <a:cubicBezTo>
                    <a:pt x="1692187" y="394585"/>
                    <a:pt x="1696205" y="349267"/>
                    <a:pt x="1702233" y="328282"/>
                  </a:cubicBezTo>
                  <a:cubicBezTo>
                    <a:pt x="1711386" y="295019"/>
                    <a:pt x="1733040" y="262872"/>
                    <a:pt x="1758713" y="244566"/>
                  </a:cubicBezTo>
                  <a:cubicBezTo>
                    <a:pt x="1795548" y="218447"/>
                    <a:pt x="1835955" y="211303"/>
                    <a:pt x="1886184" y="222019"/>
                  </a:cubicBezTo>
                  <a:cubicBezTo>
                    <a:pt x="1894891" y="224028"/>
                    <a:pt x="1902928" y="225591"/>
                    <a:pt x="1904267" y="225591"/>
                  </a:cubicBezTo>
                  <a:cubicBezTo>
                    <a:pt x="1905607" y="225591"/>
                    <a:pt x="1908285" y="219786"/>
                    <a:pt x="1910518" y="212866"/>
                  </a:cubicBezTo>
                  <a:cubicBezTo>
                    <a:pt x="1918108" y="189202"/>
                    <a:pt x="1927261" y="173798"/>
                    <a:pt x="1945344" y="155939"/>
                  </a:cubicBezTo>
                  <a:cubicBezTo>
                    <a:pt x="1971463" y="129597"/>
                    <a:pt x="2002047" y="116425"/>
                    <a:pt x="2046919" y="111737"/>
                  </a:cubicBezTo>
                  <a:cubicBezTo>
                    <a:pt x="2058974" y="110621"/>
                    <a:pt x="2073708" y="110621"/>
                    <a:pt x="2083754" y="111737"/>
                  </a:cubicBezTo>
                  <a:cubicBezTo>
                    <a:pt x="2110989" y="115086"/>
                    <a:pt x="2109204" y="115756"/>
                    <a:pt x="2121482" y="97673"/>
                  </a:cubicBezTo>
                  <a:cubicBezTo>
                    <a:pt x="2140457" y="69321"/>
                    <a:pt x="2161889" y="53248"/>
                    <a:pt x="2194036" y="42979"/>
                  </a:cubicBezTo>
                  <a:cubicBezTo>
                    <a:pt x="2212565" y="36951"/>
                    <a:pt x="2256320" y="38067"/>
                    <a:pt x="2279537" y="45211"/>
                  </a:cubicBezTo>
                  <a:lnTo>
                    <a:pt x="2297843" y="50792"/>
                  </a:lnTo>
                  <a:lnTo>
                    <a:pt x="2313024" y="35165"/>
                  </a:lnTo>
                  <a:cubicBezTo>
                    <a:pt x="2361467" y="-13948"/>
                    <a:pt x="2406339" y="-25557"/>
                    <a:pt x="2468623" y="-4349"/>
                  </a:cubicBezTo>
                  <a:cubicBezTo>
                    <a:pt x="2485813" y="1456"/>
                    <a:pt x="2523541" y="19315"/>
                    <a:pt x="2552339" y="35388"/>
                  </a:cubicBezTo>
                  <a:lnTo>
                    <a:pt x="2564394" y="42086"/>
                  </a:lnTo>
                  <a:lnTo>
                    <a:pt x="2584709" y="31370"/>
                  </a:lnTo>
                  <a:cubicBezTo>
                    <a:pt x="2645431" y="-777"/>
                    <a:pt x="2686061" y="-7028"/>
                    <a:pt x="2732942" y="8822"/>
                  </a:cubicBezTo>
                  <a:cubicBezTo>
                    <a:pt x="2773572" y="22440"/>
                    <a:pt x="2801701" y="38737"/>
                    <a:pt x="2832508" y="67089"/>
                  </a:cubicBezTo>
                  <a:cubicBezTo>
                    <a:pt x="2852154" y="84948"/>
                    <a:pt x="2852154" y="84948"/>
                    <a:pt x="2861306" y="83162"/>
                  </a:cubicBezTo>
                  <a:cubicBezTo>
                    <a:pt x="2866441" y="82269"/>
                    <a:pt x="2881845" y="81823"/>
                    <a:pt x="2895239" y="81823"/>
                  </a:cubicBezTo>
                  <a:cubicBezTo>
                    <a:pt x="2915331" y="82046"/>
                    <a:pt x="2923145" y="83162"/>
                    <a:pt x="2938771" y="88297"/>
                  </a:cubicBezTo>
                  <a:cubicBezTo>
                    <a:pt x="3002172" y="108835"/>
                    <a:pt x="3054411" y="155493"/>
                    <a:pt x="3074056" y="209294"/>
                  </a:cubicBezTo>
                  <a:cubicBezTo>
                    <a:pt x="3080084" y="225814"/>
                    <a:pt x="3080307" y="226037"/>
                    <a:pt x="3087004" y="224474"/>
                  </a:cubicBezTo>
                  <a:cubicBezTo>
                    <a:pt x="3109552" y="219786"/>
                    <a:pt x="3120491" y="218893"/>
                    <a:pt x="3133439" y="221126"/>
                  </a:cubicBezTo>
                  <a:cubicBezTo>
                    <a:pt x="3176301" y="227823"/>
                    <a:pt x="3217154" y="249701"/>
                    <a:pt x="3250864" y="284080"/>
                  </a:cubicBezTo>
                  <a:cubicBezTo>
                    <a:pt x="3280779" y="314218"/>
                    <a:pt x="3295959" y="339891"/>
                    <a:pt x="3306898" y="378512"/>
                  </a:cubicBezTo>
                  <a:lnTo>
                    <a:pt x="3311586" y="394362"/>
                  </a:lnTo>
                  <a:lnTo>
                    <a:pt x="3339938" y="396817"/>
                  </a:lnTo>
                  <a:cubicBezTo>
                    <a:pt x="3395079" y="401729"/>
                    <a:pt x="3438611" y="423160"/>
                    <a:pt x="3478348" y="465353"/>
                  </a:cubicBezTo>
                  <a:cubicBezTo>
                    <a:pt x="3507593" y="496160"/>
                    <a:pt x="3527908" y="538576"/>
                    <a:pt x="3533042" y="578983"/>
                  </a:cubicBezTo>
                  <a:lnTo>
                    <a:pt x="3535721" y="599968"/>
                  </a:lnTo>
                  <a:lnTo>
                    <a:pt x="3547999" y="608005"/>
                  </a:lnTo>
                  <a:cubicBezTo>
                    <a:pt x="3554920" y="612246"/>
                    <a:pt x="3583048" y="630106"/>
                    <a:pt x="3610730" y="647518"/>
                  </a:cubicBezTo>
                  <a:cubicBezTo>
                    <a:pt x="3684400" y="694399"/>
                    <a:pt x="3688419" y="695962"/>
                    <a:pt x="3760303" y="703329"/>
                  </a:cubicBezTo>
                  <a:cubicBezTo>
                    <a:pt x="3784190" y="705785"/>
                    <a:pt x="3831517" y="710919"/>
                    <a:pt x="3865227" y="714491"/>
                  </a:cubicBezTo>
                  <a:cubicBezTo>
                    <a:pt x="3954300" y="724314"/>
                    <a:pt x="3975062" y="725653"/>
                    <a:pt x="3978634" y="722528"/>
                  </a:cubicBezTo>
                  <a:cubicBezTo>
                    <a:pt x="3981536" y="719626"/>
                    <a:pt x="3991358" y="687032"/>
                    <a:pt x="4013236" y="606219"/>
                  </a:cubicBezTo>
                  <a:cubicBezTo>
                    <a:pt x="4050964" y="467362"/>
                    <a:pt x="4051411" y="466246"/>
                    <a:pt x="4069047" y="453074"/>
                  </a:cubicBezTo>
                  <a:cubicBezTo>
                    <a:pt x="4081995" y="443475"/>
                    <a:pt x="4092487" y="439903"/>
                    <a:pt x="4109007" y="439903"/>
                  </a:cubicBezTo>
                  <a:cubicBezTo>
                    <a:pt x="4120616" y="439903"/>
                    <a:pt x="4127759" y="441466"/>
                    <a:pt x="4175533" y="453967"/>
                  </a:cubicBezTo>
                  <a:cubicBezTo>
                    <a:pt x="4187142" y="457093"/>
                    <a:pt x="4212815" y="463790"/>
                    <a:pt x="4232460" y="468925"/>
                  </a:cubicBezTo>
                  <a:cubicBezTo>
                    <a:pt x="4252105" y="474059"/>
                    <a:pt x="4296084" y="486338"/>
                    <a:pt x="4330240" y="495937"/>
                  </a:cubicBezTo>
                  <a:cubicBezTo>
                    <a:pt x="4364173" y="505760"/>
                    <a:pt x="4401008" y="516029"/>
                    <a:pt x="4411724" y="518931"/>
                  </a:cubicBezTo>
                  <a:cubicBezTo>
                    <a:pt x="4487179" y="539469"/>
                    <a:pt x="4652155" y="588136"/>
                    <a:pt x="4730290" y="612916"/>
                  </a:cubicBezTo>
                  <a:cubicBezTo>
                    <a:pt x="4798156" y="634570"/>
                    <a:pt x="4920939" y="671629"/>
                    <a:pt x="4948621" y="678772"/>
                  </a:cubicBezTo>
                  <a:cubicBezTo>
                    <a:pt x="4959337" y="681674"/>
                    <a:pt x="4967820" y="684130"/>
                    <a:pt x="4967373" y="684577"/>
                  </a:cubicBezTo>
                  <a:cubicBezTo>
                    <a:pt x="4967150" y="684800"/>
                    <a:pt x="4957327" y="683684"/>
                    <a:pt x="4945719" y="681898"/>
                  </a:cubicBezTo>
                  <a:cubicBezTo>
                    <a:pt x="4934110" y="680112"/>
                    <a:pt x="4914911" y="677656"/>
                    <a:pt x="4903303" y="676317"/>
                  </a:cubicBezTo>
                  <a:cubicBezTo>
                    <a:pt x="4869370" y="672745"/>
                    <a:pt x="4824275" y="665824"/>
                    <a:pt x="4754847" y="653992"/>
                  </a:cubicBezTo>
                  <a:cubicBezTo>
                    <a:pt x="4719351" y="647742"/>
                    <a:pt x="4675149" y="640375"/>
                    <a:pt x="4656620" y="637249"/>
                  </a:cubicBezTo>
                  <a:cubicBezTo>
                    <a:pt x="4638314" y="634124"/>
                    <a:pt x="4603042" y="627873"/>
                    <a:pt x="4578485" y="622962"/>
                  </a:cubicBezTo>
                  <a:cubicBezTo>
                    <a:pt x="4526693" y="612916"/>
                    <a:pt x="4468650" y="601977"/>
                    <a:pt x="4447889" y="598405"/>
                  </a:cubicBezTo>
                  <a:cubicBezTo>
                    <a:pt x="4398552" y="589699"/>
                    <a:pt x="4144726" y="533665"/>
                    <a:pt x="4119276" y="525628"/>
                  </a:cubicBezTo>
                  <a:cubicBezTo>
                    <a:pt x="4116374" y="524735"/>
                    <a:pt x="4115258" y="525628"/>
                    <a:pt x="4115258" y="528307"/>
                  </a:cubicBezTo>
                  <a:cubicBezTo>
                    <a:pt x="4115258" y="530540"/>
                    <a:pt x="4109230" y="554873"/>
                    <a:pt x="4101863" y="582555"/>
                  </a:cubicBezTo>
                  <a:cubicBezTo>
                    <a:pt x="4094496" y="610237"/>
                    <a:pt x="4085343" y="644616"/>
                    <a:pt x="4081771" y="658681"/>
                  </a:cubicBezTo>
                  <a:cubicBezTo>
                    <a:pt x="4077976" y="672745"/>
                    <a:pt x="4069493" y="705561"/>
                    <a:pt x="4062796" y="731234"/>
                  </a:cubicBezTo>
                  <a:cubicBezTo>
                    <a:pt x="4055875" y="757130"/>
                    <a:pt x="4044267" y="801779"/>
                    <a:pt x="4036900" y="830577"/>
                  </a:cubicBezTo>
                  <a:cubicBezTo>
                    <a:pt x="4025961" y="872770"/>
                    <a:pt x="3980196" y="1048685"/>
                    <a:pt x="3953407" y="1150930"/>
                  </a:cubicBezTo>
                  <a:cubicBezTo>
                    <a:pt x="3950505" y="1162092"/>
                    <a:pt x="3944031" y="1186648"/>
                    <a:pt x="3939120" y="1205624"/>
                  </a:cubicBezTo>
                  <a:cubicBezTo>
                    <a:pt x="3906750" y="1330863"/>
                    <a:pt x="3890899" y="1390468"/>
                    <a:pt x="3880854" y="1426634"/>
                  </a:cubicBezTo>
                  <a:cubicBezTo>
                    <a:pt x="3874603" y="1449404"/>
                    <a:pt x="3865896" y="1481551"/>
                    <a:pt x="3861655" y="1498071"/>
                  </a:cubicBezTo>
                  <a:cubicBezTo>
                    <a:pt x="3857190" y="1514591"/>
                    <a:pt x="3849823" y="1542496"/>
                    <a:pt x="3844912" y="1560133"/>
                  </a:cubicBezTo>
                  <a:cubicBezTo>
                    <a:pt x="3840223" y="1577769"/>
                    <a:pt x="3836205" y="1592503"/>
                    <a:pt x="3836205" y="1592949"/>
                  </a:cubicBezTo>
                  <a:cubicBezTo>
                    <a:pt x="3836205" y="1594289"/>
                    <a:pt x="3862324" y="1602325"/>
                    <a:pt x="3918805" y="1618399"/>
                  </a:cubicBezTo>
                  <a:cubicBezTo>
                    <a:pt x="3948942" y="1626882"/>
                    <a:pt x="4005199" y="1643402"/>
                    <a:pt x="4043820" y="1655010"/>
                  </a:cubicBezTo>
                  <a:cubicBezTo>
                    <a:pt x="4082441" y="1666842"/>
                    <a:pt x="4146735" y="1686041"/>
                    <a:pt x="4186695" y="1697873"/>
                  </a:cubicBezTo>
                  <a:cubicBezTo>
                    <a:pt x="4226656" y="1709705"/>
                    <a:pt x="4271751" y="1723323"/>
                    <a:pt x="4287154" y="1728011"/>
                  </a:cubicBezTo>
                  <a:cubicBezTo>
                    <a:pt x="4341626" y="1744754"/>
                    <a:pt x="4423332" y="1768417"/>
                    <a:pt x="4498118" y="1789179"/>
                  </a:cubicBezTo>
                  <a:cubicBezTo>
                    <a:pt x="4597908" y="1816861"/>
                    <a:pt x="4790566" y="1872225"/>
                    <a:pt x="4844144" y="1888745"/>
                  </a:cubicBezTo>
                  <a:cubicBezTo>
                    <a:pt x="4867584" y="1895889"/>
                    <a:pt x="4919153" y="1911292"/>
                    <a:pt x="4959113" y="1923348"/>
                  </a:cubicBezTo>
                  <a:cubicBezTo>
                    <a:pt x="4999074" y="1935179"/>
                    <a:pt x="5034123" y="1946565"/>
                    <a:pt x="5037025" y="1948797"/>
                  </a:cubicBezTo>
                  <a:cubicBezTo>
                    <a:pt x="5043722" y="1953932"/>
                    <a:pt x="5046624" y="1967773"/>
                    <a:pt x="5043499" y="1978712"/>
                  </a:cubicBezTo>
                  <a:cubicBezTo>
                    <a:pt x="5037918" y="1997241"/>
                    <a:pt x="5016263" y="2013761"/>
                    <a:pt x="4997288" y="2013761"/>
                  </a:cubicBezTo>
                  <a:cubicBezTo>
                    <a:pt x="4980545" y="2013761"/>
                    <a:pt x="4870709" y="1983400"/>
                    <a:pt x="4685642" y="1927812"/>
                  </a:cubicBezTo>
                  <a:cubicBezTo>
                    <a:pt x="4663541" y="1921115"/>
                    <a:pt x="4617776" y="1908167"/>
                    <a:pt x="4584067" y="1898791"/>
                  </a:cubicBezTo>
                  <a:cubicBezTo>
                    <a:pt x="4550357" y="1889415"/>
                    <a:pt x="4505709" y="1876913"/>
                    <a:pt x="4484724" y="1870886"/>
                  </a:cubicBezTo>
                  <a:cubicBezTo>
                    <a:pt x="4463962" y="1864858"/>
                    <a:pt x="4435164" y="1856821"/>
                    <a:pt x="4421100" y="1853026"/>
                  </a:cubicBezTo>
                  <a:cubicBezTo>
                    <a:pt x="4388953" y="1844097"/>
                    <a:pt x="4250543" y="1804806"/>
                    <a:pt x="4214601" y="1794314"/>
                  </a:cubicBezTo>
                  <a:cubicBezTo>
                    <a:pt x="4199867" y="1789849"/>
                    <a:pt x="4168166" y="1780696"/>
                    <a:pt x="4144279" y="1773775"/>
                  </a:cubicBezTo>
                  <a:cubicBezTo>
                    <a:pt x="4036007" y="1742298"/>
                    <a:pt x="3802049" y="1671530"/>
                    <a:pt x="3789547" y="1666396"/>
                  </a:cubicBezTo>
                  <a:cubicBezTo>
                    <a:pt x="3761196" y="1654564"/>
                    <a:pt x="3749141" y="1619738"/>
                    <a:pt x="3760303" y="1580671"/>
                  </a:cubicBezTo>
                  <a:cubicBezTo>
                    <a:pt x="3768116" y="1553435"/>
                    <a:pt x="3769679" y="1544282"/>
                    <a:pt x="3766777" y="1542496"/>
                  </a:cubicBezTo>
                  <a:cubicBezTo>
                    <a:pt x="3762982" y="1540264"/>
                    <a:pt x="3694893" y="1532450"/>
                    <a:pt x="3602917" y="1523744"/>
                  </a:cubicBezTo>
                  <a:cubicBezTo>
                    <a:pt x="3584611" y="1521958"/>
                    <a:pt x="3539963" y="1517493"/>
                    <a:pt x="3503797" y="1513698"/>
                  </a:cubicBezTo>
                  <a:cubicBezTo>
                    <a:pt x="3467855" y="1510126"/>
                    <a:pt x="3432583" y="1507001"/>
                    <a:pt x="3425663" y="1507001"/>
                  </a:cubicBezTo>
                  <a:cubicBezTo>
                    <a:pt x="3396195" y="1507001"/>
                    <a:pt x="3375433" y="1517270"/>
                    <a:pt x="3289262" y="1575090"/>
                  </a:cubicBezTo>
                  <a:cubicBezTo>
                    <a:pt x="2937432" y="1810833"/>
                    <a:pt x="2936986" y="1811057"/>
                    <a:pt x="2912652" y="1821326"/>
                  </a:cubicBezTo>
                  <a:cubicBezTo>
                    <a:pt x="2882068" y="1834274"/>
                    <a:pt x="2860190" y="1835390"/>
                    <a:pt x="2734505" y="1829586"/>
                  </a:cubicBezTo>
                  <a:cubicBezTo>
                    <a:pt x="2695214" y="1827800"/>
                    <a:pt x="2626902" y="1824898"/>
                    <a:pt x="2582700" y="1822889"/>
                  </a:cubicBezTo>
                  <a:cubicBezTo>
                    <a:pt x="2484474" y="1818647"/>
                    <a:pt x="2420403" y="1815522"/>
                    <a:pt x="2371736" y="1812843"/>
                  </a:cubicBezTo>
                  <a:cubicBezTo>
                    <a:pt x="2351421" y="1811503"/>
                    <a:pt x="2310791" y="1809494"/>
                    <a:pt x="2281323" y="1808378"/>
                  </a:cubicBezTo>
                  <a:cubicBezTo>
                    <a:pt x="2251855" y="1807038"/>
                    <a:pt x="2219708" y="1805029"/>
                    <a:pt x="2209886" y="1803690"/>
                  </a:cubicBezTo>
                  <a:cubicBezTo>
                    <a:pt x="2189124" y="1801011"/>
                    <a:pt x="2150057" y="1788509"/>
                    <a:pt x="2133983" y="1779580"/>
                  </a:cubicBezTo>
                  <a:cubicBezTo>
                    <a:pt x="2127956" y="1776008"/>
                    <a:pt x="2112775" y="1767971"/>
                    <a:pt x="2100497" y="1761497"/>
                  </a:cubicBezTo>
                  <a:cubicBezTo>
                    <a:pt x="2059420" y="1739842"/>
                    <a:pt x="2013656" y="1715286"/>
                    <a:pt x="1982179" y="1697873"/>
                  </a:cubicBezTo>
                  <a:cubicBezTo>
                    <a:pt x="1831490" y="1614827"/>
                    <a:pt x="1812068" y="1604558"/>
                    <a:pt x="1786842" y="1596075"/>
                  </a:cubicBezTo>
                  <a:cubicBezTo>
                    <a:pt x="1768313" y="1589824"/>
                    <a:pt x="1761839" y="1588708"/>
                    <a:pt x="1735496" y="1587815"/>
                  </a:cubicBezTo>
                  <a:cubicBezTo>
                    <a:pt x="1718976" y="1587368"/>
                    <a:pt x="1686829" y="1588038"/>
                    <a:pt x="1664059" y="1589377"/>
                  </a:cubicBezTo>
                  <a:cubicBezTo>
                    <a:pt x="1596416" y="1593396"/>
                    <a:pt x="1515826" y="1598084"/>
                    <a:pt x="1390810" y="1605227"/>
                  </a:cubicBezTo>
                  <a:cubicBezTo>
                    <a:pt x="1325847" y="1608799"/>
                    <a:pt x="1272268" y="1612371"/>
                    <a:pt x="1271822" y="1612818"/>
                  </a:cubicBezTo>
                  <a:cubicBezTo>
                    <a:pt x="1271152" y="1613487"/>
                    <a:pt x="1270259" y="1619961"/>
                    <a:pt x="1269813" y="1627328"/>
                  </a:cubicBezTo>
                  <a:cubicBezTo>
                    <a:pt x="1267804" y="1654564"/>
                    <a:pt x="1254856" y="1678228"/>
                    <a:pt x="1236326" y="1688274"/>
                  </a:cubicBezTo>
                  <a:cubicBezTo>
                    <a:pt x="1229852" y="1691845"/>
                    <a:pt x="1194357" y="1702561"/>
                    <a:pt x="1150601" y="1714616"/>
                  </a:cubicBezTo>
                  <a:cubicBezTo>
                    <a:pt x="1109525" y="1725778"/>
                    <a:pt x="1053268" y="1741852"/>
                    <a:pt x="1025586" y="1750112"/>
                  </a:cubicBezTo>
                  <a:cubicBezTo>
                    <a:pt x="997904" y="1758595"/>
                    <a:pt x="964417" y="1768641"/>
                    <a:pt x="950800" y="1772659"/>
                  </a:cubicBezTo>
                  <a:cubicBezTo>
                    <a:pt x="937405" y="1776677"/>
                    <a:pt x="915304" y="1783151"/>
                    <a:pt x="901686" y="1787393"/>
                  </a:cubicBezTo>
                  <a:cubicBezTo>
                    <a:pt x="866637" y="1797885"/>
                    <a:pt x="766625" y="1827353"/>
                    <a:pt x="729790" y="1837846"/>
                  </a:cubicBezTo>
                  <a:cubicBezTo>
                    <a:pt x="604551" y="1873341"/>
                    <a:pt x="554545" y="1887406"/>
                    <a:pt x="465248" y="1912185"/>
                  </a:cubicBezTo>
                  <a:cubicBezTo>
                    <a:pt x="409437" y="1927589"/>
                    <a:pt x="353627" y="1943216"/>
                    <a:pt x="341349" y="1946788"/>
                  </a:cubicBezTo>
                  <a:cubicBezTo>
                    <a:pt x="329070" y="1950360"/>
                    <a:pt x="300942" y="1957950"/>
                    <a:pt x="278841" y="1963308"/>
                  </a:cubicBezTo>
                  <a:cubicBezTo>
                    <a:pt x="256740" y="1968889"/>
                    <a:pt x="229058" y="1976256"/>
                    <a:pt x="217449" y="1979381"/>
                  </a:cubicBezTo>
                  <a:cubicBezTo>
                    <a:pt x="68100" y="2019788"/>
                    <a:pt x="35953" y="2027825"/>
                    <a:pt x="21889" y="2028718"/>
                  </a:cubicBezTo>
                  <a:cubicBezTo>
                    <a:pt x="6708" y="2029834"/>
                    <a:pt x="6039" y="2029834"/>
                    <a:pt x="-882" y="2022914"/>
                  </a:cubicBezTo>
                  <a:close/>
                  <a:moveTo>
                    <a:pt x="2886310" y="1745870"/>
                  </a:moveTo>
                  <a:cubicBezTo>
                    <a:pt x="2910420" y="1739619"/>
                    <a:pt x="2930065" y="1728457"/>
                    <a:pt x="2985652" y="1689167"/>
                  </a:cubicBezTo>
                  <a:cubicBezTo>
                    <a:pt x="3051509" y="1642509"/>
                    <a:pt x="3125848" y="1591833"/>
                    <a:pt x="3222289" y="1528209"/>
                  </a:cubicBezTo>
                  <a:cubicBezTo>
                    <a:pt x="3349314" y="1444270"/>
                    <a:pt x="3361369" y="1437126"/>
                    <a:pt x="3388604" y="1429982"/>
                  </a:cubicBezTo>
                  <a:cubicBezTo>
                    <a:pt x="3403562" y="1426187"/>
                    <a:pt x="3439727" y="1425517"/>
                    <a:pt x="3472320" y="1428866"/>
                  </a:cubicBezTo>
                  <a:cubicBezTo>
                    <a:pt x="3483929" y="1429982"/>
                    <a:pt x="3527238" y="1434001"/>
                    <a:pt x="3568314" y="1437796"/>
                  </a:cubicBezTo>
                  <a:cubicBezTo>
                    <a:pt x="3609391" y="1441591"/>
                    <a:pt x="3661630" y="1446725"/>
                    <a:pt x="3684400" y="1449181"/>
                  </a:cubicBezTo>
                  <a:cubicBezTo>
                    <a:pt x="3740211" y="1455432"/>
                    <a:pt x="3772358" y="1457888"/>
                    <a:pt x="3777716" y="1456548"/>
                  </a:cubicBezTo>
                  <a:cubicBezTo>
                    <a:pt x="3780171" y="1455878"/>
                    <a:pt x="3783073" y="1452976"/>
                    <a:pt x="3784413" y="1450297"/>
                  </a:cubicBezTo>
                  <a:cubicBezTo>
                    <a:pt x="3787985" y="1442484"/>
                    <a:pt x="3801826" y="1394710"/>
                    <a:pt x="3817229" y="1337337"/>
                  </a:cubicBezTo>
                  <a:cubicBezTo>
                    <a:pt x="3837768" y="1259872"/>
                    <a:pt x="3888220" y="1076813"/>
                    <a:pt x="3902062" y="1029263"/>
                  </a:cubicBezTo>
                  <a:cubicBezTo>
                    <a:pt x="3908536" y="1006492"/>
                    <a:pt x="3917465" y="974345"/>
                    <a:pt x="3921930" y="957825"/>
                  </a:cubicBezTo>
                  <a:cubicBezTo>
                    <a:pt x="3926395" y="941305"/>
                    <a:pt x="3936887" y="901122"/>
                    <a:pt x="3945594" y="868751"/>
                  </a:cubicBezTo>
                  <a:cubicBezTo>
                    <a:pt x="3954077" y="836381"/>
                    <a:pt x="3961221" y="808476"/>
                    <a:pt x="3961221" y="806913"/>
                  </a:cubicBezTo>
                  <a:cubicBezTo>
                    <a:pt x="3961221" y="805351"/>
                    <a:pt x="3957872" y="803341"/>
                    <a:pt x="3954077" y="802672"/>
                  </a:cubicBezTo>
                  <a:cubicBezTo>
                    <a:pt x="3939120" y="800216"/>
                    <a:pt x="3854957" y="792626"/>
                    <a:pt x="3792450" y="788161"/>
                  </a:cubicBezTo>
                  <a:cubicBezTo>
                    <a:pt x="3679266" y="780124"/>
                    <a:pt x="3664978" y="775659"/>
                    <a:pt x="3584388" y="721635"/>
                  </a:cubicBezTo>
                  <a:cubicBezTo>
                    <a:pt x="3545990" y="695962"/>
                    <a:pt x="3513397" y="675870"/>
                    <a:pt x="3500895" y="670289"/>
                  </a:cubicBezTo>
                  <a:cubicBezTo>
                    <a:pt x="3494645" y="667833"/>
                    <a:pt x="3494645" y="667833"/>
                    <a:pt x="3487724" y="681674"/>
                  </a:cubicBezTo>
                  <a:cubicBezTo>
                    <a:pt x="3481027" y="694846"/>
                    <a:pt x="3470534" y="713821"/>
                    <a:pt x="3437048" y="772534"/>
                  </a:cubicBezTo>
                  <a:cubicBezTo>
                    <a:pt x="3429011" y="786598"/>
                    <a:pt x="3412491" y="814280"/>
                    <a:pt x="3400213" y="833926"/>
                  </a:cubicBezTo>
                  <a:cubicBezTo>
                    <a:pt x="3341947" y="927687"/>
                    <a:pt x="3322302" y="949788"/>
                    <a:pt x="3228986" y="1028146"/>
                  </a:cubicBezTo>
                  <a:cubicBezTo>
                    <a:pt x="3132992" y="1108514"/>
                    <a:pt x="3107096" y="1130391"/>
                    <a:pt x="3089237" y="1146242"/>
                  </a:cubicBezTo>
                  <a:cubicBezTo>
                    <a:pt x="3068698" y="1164771"/>
                    <a:pt x="2996814" y="1226609"/>
                    <a:pt x="2964221" y="1254067"/>
                  </a:cubicBezTo>
                  <a:cubicBezTo>
                    <a:pt x="2946362" y="1268801"/>
                    <a:pt x="2881175" y="1324612"/>
                    <a:pt x="2820453" y="1377074"/>
                  </a:cubicBezTo>
                  <a:cubicBezTo>
                    <a:pt x="2786520" y="1406319"/>
                    <a:pt x="2740086" y="1451637"/>
                    <a:pt x="2740086" y="1455432"/>
                  </a:cubicBezTo>
                  <a:cubicBezTo>
                    <a:pt x="2740086" y="1456771"/>
                    <a:pt x="2742095" y="1457888"/>
                    <a:pt x="2744774" y="1457888"/>
                  </a:cubicBezTo>
                  <a:cubicBezTo>
                    <a:pt x="2747230" y="1457888"/>
                    <a:pt x="2752364" y="1460790"/>
                    <a:pt x="2755936" y="1464362"/>
                  </a:cubicBezTo>
                  <a:cubicBezTo>
                    <a:pt x="2761517" y="1469943"/>
                    <a:pt x="2762410" y="1472622"/>
                    <a:pt x="2762410" y="1482891"/>
                  </a:cubicBezTo>
                  <a:cubicBezTo>
                    <a:pt x="2762410" y="1492490"/>
                    <a:pt x="2761294" y="1495839"/>
                    <a:pt x="2756829" y="1500750"/>
                  </a:cubicBezTo>
                  <a:cubicBezTo>
                    <a:pt x="2749462" y="1508787"/>
                    <a:pt x="2738300" y="1510796"/>
                    <a:pt x="2724905" y="1506108"/>
                  </a:cubicBezTo>
                  <a:cubicBezTo>
                    <a:pt x="2671997" y="1487802"/>
                    <a:pt x="2657933" y="1484230"/>
                    <a:pt x="2626232" y="1481328"/>
                  </a:cubicBezTo>
                  <a:cubicBezTo>
                    <a:pt x="2603685" y="1479319"/>
                    <a:pt x="2574217" y="1485570"/>
                    <a:pt x="2542740" y="1498964"/>
                  </a:cubicBezTo>
                  <a:cubicBezTo>
                    <a:pt x="2528899" y="1504992"/>
                    <a:pt x="2515951" y="1509233"/>
                    <a:pt x="2512602" y="1508787"/>
                  </a:cubicBezTo>
                  <a:cubicBezTo>
                    <a:pt x="2508137" y="1508340"/>
                    <a:pt x="2503226" y="1503429"/>
                    <a:pt x="2492734" y="1489142"/>
                  </a:cubicBezTo>
                  <a:cubicBezTo>
                    <a:pt x="2445406" y="1425741"/>
                    <a:pt x="2394284" y="1387120"/>
                    <a:pt x="2328651" y="1365242"/>
                  </a:cubicBezTo>
                  <a:cubicBezTo>
                    <a:pt x="2263464" y="1343364"/>
                    <a:pt x="2198724" y="1346936"/>
                    <a:pt x="2179078" y="1373502"/>
                  </a:cubicBezTo>
                  <a:cubicBezTo>
                    <a:pt x="2172828" y="1381985"/>
                    <a:pt x="2175506" y="1389352"/>
                    <a:pt x="2189124" y="1401854"/>
                  </a:cubicBezTo>
                  <a:cubicBezTo>
                    <a:pt x="2223057" y="1432661"/>
                    <a:pt x="2233326" y="1443154"/>
                    <a:pt x="2249400" y="1463245"/>
                  </a:cubicBezTo>
                  <a:cubicBezTo>
                    <a:pt x="2281770" y="1503429"/>
                    <a:pt x="2321730" y="1567946"/>
                    <a:pt x="2362807" y="1645411"/>
                  </a:cubicBezTo>
                  <a:cubicBezTo>
                    <a:pt x="2375531" y="1669298"/>
                    <a:pt x="2390265" y="1697203"/>
                    <a:pt x="2395623" y="1707472"/>
                  </a:cubicBezTo>
                  <a:cubicBezTo>
                    <a:pt x="2400981" y="1717518"/>
                    <a:pt x="2407678" y="1727341"/>
                    <a:pt x="2410580" y="1729127"/>
                  </a:cubicBezTo>
                  <a:cubicBezTo>
                    <a:pt x="2416162" y="1732699"/>
                    <a:pt x="2438262" y="1734261"/>
                    <a:pt x="2570422" y="1740289"/>
                  </a:cubicBezTo>
                  <a:cubicBezTo>
                    <a:pt x="2613954" y="1742298"/>
                    <a:pt x="2675792" y="1745200"/>
                    <a:pt x="2707716" y="1746763"/>
                  </a:cubicBezTo>
                  <a:cubicBezTo>
                    <a:pt x="2739639" y="1748326"/>
                    <a:pt x="2788976" y="1749888"/>
                    <a:pt x="2817328" y="1750112"/>
                  </a:cubicBezTo>
                  <a:cubicBezTo>
                    <a:pt x="2862199" y="1750335"/>
                    <a:pt x="2871129" y="1749665"/>
                    <a:pt x="2886310" y="1745870"/>
                  </a:cubicBezTo>
                  <a:close/>
                  <a:moveTo>
                    <a:pt x="2309898" y="1716402"/>
                  </a:moveTo>
                  <a:cubicBezTo>
                    <a:pt x="2298959" y="1689390"/>
                    <a:pt x="2252525" y="1602102"/>
                    <a:pt x="2225513" y="1558347"/>
                  </a:cubicBezTo>
                  <a:cubicBezTo>
                    <a:pt x="2198947" y="1515261"/>
                    <a:pt x="2164121" y="1467710"/>
                    <a:pt x="2133314" y="1432438"/>
                  </a:cubicBezTo>
                  <a:cubicBezTo>
                    <a:pt x="2116347" y="1413016"/>
                    <a:pt x="2110096" y="1399175"/>
                    <a:pt x="2110096" y="1379976"/>
                  </a:cubicBezTo>
                  <a:cubicBezTo>
                    <a:pt x="2110096" y="1362786"/>
                    <a:pt x="2115231" y="1350285"/>
                    <a:pt x="2129519" y="1330863"/>
                  </a:cubicBezTo>
                  <a:cubicBezTo>
                    <a:pt x="2160772" y="1288447"/>
                    <a:pt x="2212788" y="1267908"/>
                    <a:pt x="2270831" y="1274829"/>
                  </a:cubicBezTo>
                  <a:cubicBezTo>
                    <a:pt x="2352761" y="1284652"/>
                    <a:pt x="2439379" y="1329300"/>
                    <a:pt x="2508361" y="1397166"/>
                  </a:cubicBezTo>
                  <a:cubicBezTo>
                    <a:pt x="2529122" y="1417704"/>
                    <a:pt x="2530015" y="1418374"/>
                    <a:pt x="2536266" y="1415918"/>
                  </a:cubicBezTo>
                  <a:cubicBezTo>
                    <a:pt x="2559037" y="1406542"/>
                    <a:pt x="2600560" y="1404086"/>
                    <a:pt x="2641859" y="1409221"/>
                  </a:cubicBezTo>
                  <a:lnTo>
                    <a:pt x="2663291" y="1411676"/>
                  </a:lnTo>
                  <a:lnTo>
                    <a:pt x="2680704" y="1397612"/>
                  </a:lnTo>
                  <a:cubicBezTo>
                    <a:pt x="2690303" y="1389799"/>
                    <a:pt x="2707716" y="1374842"/>
                    <a:pt x="2719548" y="1364349"/>
                  </a:cubicBezTo>
                  <a:cubicBezTo>
                    <a:pt x="2764643" y="1324166"/>
                    <a:pt x="2795896" y="1297153"/>
                    <a:pt x="2830499" y="1268132"/>
                  </a:cubicBezTo>
                  <a:cubicBezTo>
                    <a:pt x="2850144" y="1251612"/>
                    <a:pt x="2874924" y="1230627"/>
                    <a:pt x="2885417" y="1221474"/>
                  </a:cubicBezTo>
                  <a:cubicBezTo>
                    <a:pt x="2931628" y="1180398"/>
                    <a:pt x="2956854" y="1158520"/>
                    <a:pt x="2988554" y="1131508"/>
                  </a:cubicBezTo>
                  <a:cubicBezTo>
                    <a:pt x="3007307" y="1115657"/>
                    <a:pt x="3034542" y="1092217"/>
                    <a:pt x="3049276" y="1079492"/>
                  </a:cubicBezTo>
                  <a:cubicBezTo>
                    <a:pt x="3064010" y="1066767"/>
                    <a:pt x="3080977" y="1052480"/>
                    <a:pt x="3087004" y="1047792"/>
                  </a:cubicBezTo>
                  <a:cubicBezTo>
                    <a:pt x="3093032" y="1043104"/>
                    <a:pt x="3103078" y="1034844"/>
                    <a:pt x="3109329" y="1029263"/>
                  </a:cubicBezTo>
                  <a:cubicBezTo>
                    <a:pt x="3115803" y="1023682"/>
                    <a:pt x="3130760" y="1011180"/>
                    <a:pt x="3142815" y="1001357"/>
                  </a:cubicBezTo>
                  <a:cubicBezTo>
                    <a:pt x="3193268" y="960281"/>
                    <a:pt x="3253766" y="908042"/>
                    <a:pt x="3272519" y="889290"/>
                  </a:cubicBezTo>
                  <a:cubicBezTo>
                    <a:pt x="3283681" y="878351"/>
                    <a:pt x="3298191" y="861384"/>
                    <a:pt x="3305335" y="851562"/>
                  </a:cubicBezTo>
                  <a:cubicBezTo>
                    <a:pt x="3320962" y="829684"/>
                    <a:pt x="3359806" y="762488"/>
                    <a:pt x="3383470" y="716724"/>
                  </a:cubicBezTo>
                  <a:cubicBezTo>
                    <a:pt x="3402445" y="680112"/>
                    <a:pt x="3423877" y="643723"/>
                    <a:pt x="3439280" y="622292"/>
                  </a:cubicBezTo>
                  <a:cubicBezTo>
                    <a:pt x="3449996" y="607558"/>
                    <a:pt x="3452229" y="594164"/>
                    <a:pt x="3447987" y="573625"/>
                  </a:cubicBezTo>
                  <a:cubicBezTo>
                    <a:pt x="3439950" y="536121"/>
                    <a:pt x="3419412" y="508662"/>
                    <a:pt x="3387488" y="492588"/>
                  </a:cubicBezTo>
                  <a:cubicBezTo>
                    <a:pt x="3344626" y="471157"/>
                    <a:pt x="3306898" y="474282"/>
                    <a:pt x="3273412" y="501741"/>
                  </a:cubicBezTo>
                  <a:cubicBezTo>
                    <a:pt x="3267607" y="506429"/>
                    <a:pt x="3240595" y="530316"/>
                    <a:pt x="3213359" y="554873"/>
                  </a:cubicBezTo>
                  <a:cubicBezTo>
                    <a:pt x="3185901" y="579430"/>
                    <a:pt x="3157326" y="605102"/>
                    <a:pt x="3149512" y="611800"/>
                  </a:cubicBezTo>
                  <a:cubicBezTo>
                    <a:pt x="3141922" y="618497"/>
                    <a:pt x="3114017" y="644170"/>
                    <a:pt x="3087228" y="668726"/>
                  </a:cubicBezTo>
                  <a:cubicBezTo>
                    <a:pt x="3060438" y="693283"/>
                    <a:pt x="3030301" y="720965"/>
                    <a:pt x="3020032" y="730118"/>
                  </a:cubicBezTo>
                  <a:cubicBezTo>
                    <a:pt x="3009762" y="739271"/>
                    <a:pt x="2983197" y="763381"/>
                    <a:pt x="2960872" y="783696"/>
                  </a:cubicBezTo>
                  <a:cubicBezTo>
                    <a:pt x="2874478" y="862277"/>
                    <a:pt x="2825811" y="904917"/>
                    <a:pt x="2818444" y="908042"/>
                  </a:cubicBezTo>
                  <a:cubicBezTo>
                    <a:pt x="2798575" y="916525"/>
                    <a:pt x="2780716" y="895094"/>
                    <a:pt x="2792994" y="877458"/>
                  </a:cubicBezTo>
                  <a:cubicBezTo>
                    <a:pt x="2797236" y="871207"/>
                    <a:pt x="2886533" y="772311"/>
                    <a:pt x="2923814" y="732350"/>
                  </a:cubicBezTo>
                  <a:cubicBezTo>
                    <a:pt x="2936986" y="718286"/>
                    <a:pt x="2968016" y="688149"/>
                    <a:pt x="2992350" y="665378"/>
                  </a:cubicBezTo>
                  <a:cubicBezTo>
                    <a:pt x="3016683" y="642607"/>
                    <a:pt x="3067136" y="595949"/>
                    <a:pt x="3104417" y="561347"/>
                  </a:cubicBezTo>
                  <a:cubicBezTo>
                    <a:pt x="3202644" y="470264"/>
                    <a:pt x="3218494" y="452628"/>
                    <a:pt x="3226084" y="426732"/>
                  </a:cubicBezTo>
                  <a:cubicBezTo>
                    <a:pt x="3237023" y="388781"/>
                    <a:pt x="3218271" y="350606"/>
                    <a:pt x="3174738" y="322255"/>
                  </a:cubicBezTo>
                  <a:cubicBezTo>
                    <a:pt x="3128304" y="291894"/>
                    <a:pt x="3088790" y="286536"/>
                    <a:pt x="3059769" y="306851"/>
                  </a:cubicBezTo>
                  <a:cubicBezTo>
                    <a:pt x="3055304" y="309976"/>
                    <a:pt x="3028961" y="333417"/>
                    <a:pt x="3001279" y="358643"/>
                  </a:cubicBezTo>
                  <a:cubicBezTo>
                    <a:pt x="2973597" y="384093"/>
                    <a:pt x="2940557" y="414007"/>
                    <a:pt x="2927609" y="425169"/>
                  </a:cubicBezTo>
                  <a:cubicBezTo>
                    <a:pt x="2914661" y="436331"/>
                    <a:pt x="2894123" y="454414"/>
                    <a:pt x="2881845" y="465576"/>
                  </a:cubicBezTo>
                  <a:cubicBezTo>
                    <a:pt x="2821346" y="519824"/>
                    <a:pt x="2763303" y="570500"/>
                    <a:pt x="2749909" y="580769"/>
                  </a:cubicBezTo>
                  <a:cubicBezTo>
                    <a:pt x="2729147" y="596396"/>
                    <a:pt x="2693652" y="613586"/>
                    <a:pt x="2688294" y="610460"/>
                  </a:cubicBezTo>
                  <a:cubicBezTo>
                    <a:pt x="2684499" y="608005"/>
                    <a:pt x="2686508" y="593940"/>
                    <a:pt x="2691642" y="589029"/>
                  </a:cubicBezTo>
                  <a:cubicBezTo>
                    <a:pt x="2694321" y="586350"/>
                    <a:pt x="2707046" y="571393"/>
                    <a:pt x="2719994" y="555766"/>
                  </a:cubicBezTo>
                  <a:cubicBezTo>
                    <a:pt x="2767545" y="498393"/>
                    <a:pt x="2784511" y="480087"/>
                    <a:pt x="2839205" y="426509"/>
                  </a:cubicBezTo>
                  <a:cubicBezTo>
                    <a:pt x="2946808" y="321585"/>
                    <a:pt x="2991903" y="275374"/>
                    <a:pt x="2996814" y="265551"/>
                  </a:cubicBezTo>
                  <a:cubicBezTo>
                    <a:pt x="3003065" y="253719"/>
                    <a:pt x="3001726" y="242111"/>
                    <a:pt x="2992573" y="224028"/>
                  </a:cubicBezTo>
                  <a:cubicBezTo>
                    <a:pt x="2979178" y="197239"/>
                    <a:pt x="2957077" y="178933"/>
                    <a:pt x="2926270" y="168441"/>
                  </a:cubicBezTo>
                  <a:cubicBezTo>
                    <a:pt x="2910866" y="163306"/>
                    <a:pt x="2905955" y="162636"/>
                    <a:pt x="2887426" y="163529"/>
                  </a:cubicBezTo>
                  <a:cubicBezTo>
                    <a:pt x="2869566" y="164422"/>
                    <a:pt x="2863985" y="165539"/>
                    <a:pt x="2851707" y="171343"/>
                  </a:cubicBezTo>
                  <a:cubicBezTo>
                    <a:pt x="2829606" y="181612"/>
                    <a:pt x="2820900" y="188756"/>
                    <a:pt x="2752811" y="252603"/>
                  </a:cubicBezTo>
                  <a:cubicBezTo>
                    <a:pt x="2685168" y="316227"/>
                    <a:pt x="2623107" y="372931"/>
                    <a:pt x="2605024" y="387665"/>
                  </a:cubicBezTo>
                  <a:cubicBezTo>
                    <a:pt x="2592523" y="397934"/>
                    <a:pt x="2579798" y="403068"/>
                    <a:pt x="2572208" y="400836"/>
                  </a:cubicBezTo>
                  <a:cubicBezTo>
                    <a:pt x="2555911" y="395701"/>
                    <a:pt x="2551893" y="377842"/>
                    <a:pt x="2563501" y="361099"/>
                  </a:cubicBezTo>
                  <a:cubicBezTo>
                    <a:pt x="2571985" y="348597"/>
                    <a:pt x="2582923" y="337658"/>
                    <a:pt x="2640297" y="283634"/>
                  </a:cubicBezTo>
                  <a:cubicBezTo>
                    <a:pt x="2667086" y="258407"/>
                    <a:pt x="2700349" y="225367"/>
                    <a:pt x="2714413" y="209964"/>
                  </a:cubicBezTo>
                  <a:cubicBezTo>
                    <a:pt x="2739863" y="182058"/>
                    <a:pt x="2772010" y="143438"/>
                    <a:pt x="2775581" y="136517"/>
                  </a:cubicBezTo>
                  <a:cubicBezTo>
                    <a:pt x="2780493" y="127364"/>
                    <a:pt x="2753927" y="101914"/>
                    <a:pt x="2724459" y="87627"/>
                  </a:cubicBezTo>
                  <a:cubicBezTo>
                    <a:pt x="2707939" y="79590"/>
                    <a:pt x="2707269" y="79367"/>
                    <a:pt x="2680927" y="79367"/>
                  </a:cubicBezTo>
                  <a:cubicBezTo>
                    <a:pt x="2647664" y="79367"/>
                    <a:pt x="2638957" y="82492"/>
                    <a:pt x="2602122" y="108165"/>
                  </a:cubicBezTo>
                  <a:cubicBezTo>
                    <a:pt x="2576003" y="126248"/>
                    <a:pt x="2507914" y="181389"/>
                    <a:pt x="2496082" y="193667"/>
                  </a:cubicBezTo>
                  <a:cubicBezTo>
                    <a:pt x="2490055" y="200141"/>
                    <a:pt x="2490055" y="200364"/>
                    <a:pt x="2493403" y="210187"/>
                  </a:cubicBezTo>
                  <a:cubicBezTo>
                    <a:pt x="2498761" y="224921"/>
                    <a:pt x="2498315" y="257291"/>
                    <a:pt x="2492734" y="272025"/>
                  </a:cubicBezTo>
                  <a:cubicBezTo>
                    <a:pt x="2482241" y="299484"/>
                    <a:pt x="2467284" y="316897"/>
                    <a:pt x="2436477" y="336765"/>
                  </a:cubicBezTo>
                  <a:cubicBezTo>
                    <a:pt x="2408125" y="355071"/>
                    <a:pt x="2409687" y="352839"/>
                    <a:pt x="2413259" y="369135"/>
                  </a:cubicBezTo>
                  <a:cubicBezTo>
                    <a:pt x="2432012" y="456423"/>
                    <a:pt x="2365039" y="537907"/>
                    <a:pt x="2274403" y="538130"/>
                  </a:cubicBezTo>
                  <a:cubicBezTo>
                    <a:pt x="2255874" y="538130"/>
                    <a:pt x="2231094" y="532325"/>
                    <a:pt x="2210555" y="522949"/>
                  </a:cubicBezTo>
                  <a:lnTo>
                    <a:pt x="2196045" y="516475"/>
                  </a:lnTo>
                  <a:lnTo>
                    <a:pt x="2190910" y="532325"/>
                  </a:lnTo>
                  <a:cubicBezTo>
                    <a:pt x="2180864" y="564249"/>
                    <a:pt x="2161442" y="594387"/>
                    <a:pt x="2134653" y="619836"/>
                  </a:cubicBezTo>
                  <a:cubicBezTo>
                    <a:pt x="2102729" y="649974"/>
                    <a:pt x="2069020" y="663815"/>
                    <a:pt x="2026827" y="663815"/>
                  </a:cubicBezTo>
                  <a:cubicBezTo>
                    <a:pt x="1989769" y="663815"/>
                    <a:pt x="1965435" y="654662"/>
                    <a:pt x="1922573" y="624524"/>
                  </a:cubicBezTo>
                  <a:cubicBezTo>
                    <a:pt x="1901588" y="610014"/>
                    <a:pt x="1850466" y="568491"/>
                    <a:pt x="1807157" y="530763"/>
                  </a:cubicBezTo>
                  <a:cubicBezTo>
                    <a:pt x="1789521" y="515359"/>
                    <a:pt x="1772777" y="501518"/>
                    <a:pt x="1770099" y="500179"/>
                  </a:cubicBezTo>
                  <a:cubicBezTo>
                    <a:pt x="1765634" y="497723"/>
                    <a:pt x="1762732" y="499286"/>
                    <a:pt x="1741970" y="514689"/>
                  </a:cubicBezTo>
                  <a:cubicBezTo>
                    <a:pt x="1682141" y="558891"/>
                    <a:pt x="1599318" y="618497"/>
                    <a:pt x="1483232" y="700427"/>
                  </a:cubicBezTo>
                  <a:cubicBezTo>
                    <a:pt x="1396168" y="762042"/>
                    <a:pt x="1374290" y="771195"/>
                    <a:pt x="1300620" y="778115"/>
                  </a:cubicBezTo>
                  <a:cubicBezTo>
                    <a:pt x="1263116" y="781464"/>
                    <a:pt x="1104614" y="792626"/>
                    <a:pt x="1092335" y="792626"/>
                  </a:cubicBezTo>
                  <a:cubicBezTo>
                    <a:pt x="1086977" y="792626"/>
                    <a:pt x="1085861" y="793519"/>
                    <a:pt x="1085861" y="798430"/>
                  </a:cubicBezTo>
                  <a:cubicBezTo>
                    <a:pt x="1085861" y="805797"/>
                    <a:pt x="1099702" y="866519"/>
                    <a:pt x="1129393" y="990195"/>
                  </a:cubicBezTo>
                  <a:cubicBezTo>
                    <a:pt x="1142342" y="1044220"/>
                    <a:pt x="1157522" y="1108514"/>
                    <a:pt x="1163103" y="1133070"/>
                  </a:cubicBezTo>
                  <a:cubicBezTo>
                    <a:pt x="1168684" y="1157627"/>
                    <a:pt x="1180739" y="1207410"/>
                    <a:pt x="1189669" y="1243575"/>
                  </a:cubicBezTo>
                  <a:cubicBezTo>
                    <a:pt x="1198822" y="1279740"/>
                    <a:pt x="1209761" y="1323942"/>
                    <a:pt x="1214226" y="1341802"/>
                  </a:cubicBezTo>
                  <a:cubicBezTo>
                    <a:pt x="1218690" y="1359661"/>
                    <a:pt x="1225164" y="1385334"/>
                    <a:pt x="1228736" y="1398728"/>
                  </a:cubicBezTo>
                  <a:cubicBezTo>
                    <a:pt x="1232308" y="1412346"/>
                    <a:pt x="1240122" y="1442930"/>
                    <a:pt x="1246372" y="1466817"/>
                  </a:cubicBezTo>
                  <a:cubicBezTo>
                    <a:pt x="1252400" y="1490704"/>
                    <a:pt x="1258874" y="1514368"/>
                    <a:pt x="1260660" y="1519279"/>
                  </a:cubicBezTo>
                  <a:cubicBezTo>
                    <a:pt x="1263562" y="1527986"/>
                    <a:pt x="1264232" y="1528209"/>
                    <a:pt x="1274724" y="1528879"/>
                  </a:cubicBezTo>
                  <a:cubicBezTo>
                    <a:pt x="1287672" y="1529772"/>
                    <a:pt x="1361565" y="1525530"/>
                    <a:pt x="1527881" y="1514591"/>
                  </a:cubicBezTo>
                  <a:cubicBezTo>
                    <a:pt x="1594853" y="1510126"/>
                    <a:pt x="1671202" y="1506108"/>
                    <a:pt x="1697768" y="1505438"/>
                  </a:cubicBezTo>
                  <a:cubicBezTo>
                    <a:pt x="1741970" y="1504322"/>
                    <a:pt x="1748221" y="1504768"/>
                    <a:pt x="1769206" y="1509233"/>
                  </a:cubicBezTo>
                  <a:cubicBezTo>
                    <a:pt x="1800459" y="1515707"/>
                    <a:pt x="1821891" y="1524414"/>
                    <a:pt x="1879710" y="1553435"/>
                  </a:cubicBezTo>
                  <a:cubicBezTo>
                    <a:pt x="1974365" y="1600763"/>
                    <a:pt x="2051830" y="1642062"/>
                    <a:pt x="2136216" y="1690059"/>
                  </a:cubicBezTo>
                  <a:cubicBezTo>
                    <a:pt x="2177069" y="1713277"/>
                    <a:pt x="2196714" y="1721983"/>
                    <a:pt x="2214351" y="1724662"/>
                  </a:cubicBezTo>
                  <a:cubicBezTo>
                    <a:pt x="2220601" y="1725555"/>
                    <a:pt x="2242702" y="1727118"/>
                    <a:pt x="2263464" y="1728011"/>
                  </a:cubicBezTo>
                  <a:cubicBezTo>
                    <a:pt x="2284449" y="1728904"/>
                    <a:pt x="2304540" y="1729573"/>
                    <a:pt x="2308559" y="1729797"/>
                  </a:cubicBezTo>
                  <a:lnTo>
                    <a:pt x="2315703" y="1730243"/>
                  </a:lnTo>
                  <a:lnTo>
                    <a:pt x="2309898" y="1716402"/>
                  </a:lnTo>
                  <a:close/>
                  <a:moveTo>
                    <a:pt x="2069243" y="576527"/>
                  </a:moveTo>
                  <a:cubicBezTo>
                    <a:pt x="2086656" y="568267"/>
                    <a:pt x="2106078" y="549738"/>
                    <a:pt x="2115678" y="531879"/>
                  </a:cubicBezTo>
                  <a:cubicBezTo>
                    <a:pt x="2123714" y="516922"/>
                    <a:pt x="2124384" y="498616"/>
                    <a:pt x="2117240" y="484328"/>
                  </a:cubicBezTo>
                  <a:cubicBezTo>
                    <a:pt x="2110096" y="470487"/>
                    <a:pt x="2076833" y="438340"/>
                    <a:pt x="2039552" y="409765"/>
                  </a:cubicBezTo>
                  <a:cubicBezTo>
                    <a:pt x="2008744" y="386325"/>
                    <a:pt x="1981732" y="364894"/>
                    <a:pt x="1940879" y="332300"/>
                  </a:cubicBezTo>
                  <a:cubicBezTo>
                    <a:pt x="1906723" y="304842"/>
                    <a:pt x="1882389" y="295465"/>
                    <a:pt x="1851359" y="297698"/>
                  </a:cubicBezTo>
                  <a:cubicBezTo>
                    <a:pt x="1809612" y="300377"/>
                    <a:pt x="1780814" y="327836"/>
                    <a:pt x="1776796" y="368242"/>
                  </a:cubicBezTo>
                  <a:cubicBezTo>
                    <a:pt x="1775010" y="386995"/>
                    <a:pt x="1778135" y="399496"/>
                    <a:pt x="1787065" y="409765"/>
                  </a:cubicBezTo>
                  <a:cubicBezTo>
                    <a:pt x="1790860" y="414007"/>
                    <a:pt x="1808719" y="429411"/>
                    <a:pt x="1826802" y="444145"/>
                  </a:cubicBezTo>
                  <a:cubicBezTo>
                    <a:pt x="1844661" y="458656"/>
                    <a:pt x="1877478" y="485891"/>
                    <a:pt x="1899579" y="504643"/>
                  </a:cubicBezTo>
                  <a:cubicBezTo>
                    <a:pt x="1945567" y="543264"/>
                    <a:pt x="1972579" y="564249"/>
                    <a:pt x="1987760" y="572509"/>
                  </a:cubicBezTo>
                  <a:cubicBezTo>
                    <a:pt x="2014326" y="587020"/>
                    <a:pt x="2043570" y="588359"/>
                    <a:pt x="2069243" y="576527"/>
                  </a:cubicBezTo>
                  <a:close/>
                  <a:moveTo>
                    <a:pt x="2305433" y="452851"/>
                  </a:moveTo>
                  <a:cubicBezTo>
                    <a:pt x="2325972" y="443922"/>
                    <a:pt x="2336018" y="426509"/>
                    <a:pt x="2336687" y="398603"/>
                  </a:cubicBezTo>
                  <a:cubicBezTo>
                    <a:pt x="2337134" y="382083"/>
                    <a:pt x="2336464" y="379181"/>
                    <a:pt x="2329767" y="365787"/>
                  </a:cubicBezTo>
                  <a:cubicBezTo>
                    <a:pt x="2319944" y="346365"/>
                    <a:pt x="2308782" y="336096"/>
                    <a:pt x="2235335" y="277383"/>
                  </a:cubicBezTo>
                  <a:cubicBezTo>
                    <a:pt x="2155191" y="213312"/>
                    <a:pt x="2141127" y="204383"/>
                    <a:pt x="2102729" y="192997"/>
                  </a:cubicBezTo>
                  <a:cubicBezTo>
                    <a:pt x="2086656" y="188309"/>
                    <a:pt x="2049151" y="187416"/>
                    <a:pt x="2035534" y="191658"/>
                  </a:cubicBezTo>
                  <a:cubicBezTo>
                    <a:pt x="2012986" y="198355"/>
                    <a:pt x="1992225" y="223581"/>
                    <a:pt x="1992225" y="244120"/>
                  </a:cubicBezTo>
                  <a:cubicBezTo>
                    <a:pt x="1992225" y="265551"/>
                    <a:pt x="1999815" y="275820"/>
                    <a:pt x="2035757" y="303279"/>
                  </a:cubicBezTo>
                  <a:cubicBezTo>
                    <a:pt x="2079066" y="336096"/>
                    <a:pt x="2123045" y="370698"/>
                    <a:pt x="2146262" y="389897"/>
                  </a:cubicBezTo>
                  <a:cubicBezTo>
                    <a:pt x="2182650" y="420035"/>
                    <a:pt x="2203635" y="434992"/>
                    <a:pt x="2225513" y="445707"/>
                  </a:cubicBezTo>
                  <a:cubicBezTo>
                    <a:pt x="2256097" y="460441"/>
                    <a:pt x="2281546" y="462897"/>
                    <a:pt x="2305433" y="452851"/>
                  </a:cubicBezTo>
                  <a:close/>
                  <a:moveTo>
                    <a:pt x="2395400" y="272248"/>
                  </a:moveTo>
                  <a:cubicBezTo>
                    <a:pt x="2415715" y="262426"/>
                    <a:pt x="2420850" y="257291"/>
                    <a:pt x="2420850" y="247245"/>
                  </a:cubicBezTo>
                  <a:cubicBezTo>
                    <a:pt x="2420850" y="236083"/>
                    <a:pt x="2413929" y="225591"/>
                    <a:pt x="2393168" y="204829"/>
                  </a:cubicBezTo>
                  <a:cubicBezTo>
                    <a:pt x="2354993" y="167101"/>
                    <a:pt x="2295834" y="126248"/>
                    <a:pt x="2267929" y="118658"/>
                  </a:cubicBezTo>
                  <a:cubicBezTo>
                    <a:pt x="2256543" y="115532"/>
                    <a:pt x="2232433" y="115532"/>
                    <a:pt x="2221048" y="118658"/>
                  </a:cubicBezTo>
                  <a:cubicBezTo>
                    <a:pt x="2211672" y="121337"/>
                    <a:pt x="2195375" y="135624"/>
                    <a:pt x="2195375" y="141428"/>
                  </a:cubicBezTo>
                  <a:cubicBezTo>
                    <a:pt x="2195375" y="143438"/>
                    <a:pt x="2198947" y="147902"/>
                    <a:pt x="2203412" y="151251"/>
                  </a:cubicBezTo>
                  <a:cubicBezTo>
                    <a:pt x="2207877" y="154600"/>
                    <a:pt x="2227299" y="170673"/>
                    <a:pt x="2246497" y="186523"/>
                  </a:cubicBezTo>
                  <a:cubicBezTo>
                    <a:pt x="2328874" y="255505"/>
                    <a:pt x="2363253" y="281401"/>
                    <a:pt x="2372406" y="281401"/>
                  </a:cubicBezTo>
                  <a:cubicBezTo>
                    <a:pt x="2374638" y="281401"/>
                    <a:pt x="2385131" y="277160"/>
                    <a:pt x="2395400" y="272248"/>
                  </a:cubicBezTo>
                  <a:close/>
                  <a:moveTo>
                    <a:pt x="2465052" y="136964"/>
                  </a:moveTo>
                  <a:cubicBezTo>
                    <a:pt x="2475544" y="127364"/>
                    <a:pt x="2489162" y="114863"/>
                    <a:pt x="2495412" y="109281"/>
                  </a:cubicBezTo>
                  <a:lnTo>
                    <a:pt x="2506351" y="99012"/>
                  </a:lnTo>
                  <a:lnTo>
                    <a:pt x="2496529" y="93208"/>
                  </a:lnTo>
                  <a:cubicBezTo>
                    <a:pt x="2477330" y="82046"/>
                    <a:pt x="2435137" y="69321"/>
                    <a:pt x="2417054" y="69321"/>
                  </a:cubicBezTo>
                  <a:cubicBezTo>
                    <a:pt x="2406339" y="69321"/>
                    <a:pt x="2385131" y="77804"/>
                    <a:pt x="2375085" y="86064"/>
                  </a:cubicBezTo>
                  <a:cubicBezTo>
                    <a:pt x="2370620" y="89859"/>
                    <a:pt x="2370620" y="89859"/>
                    <a:pt x="2376201" y="93431"/>
                  </a:cubicBezTo>
                  <a:cubicBezTo>
                    <a:pt x="2388926" y="102138"/>
                    <a:pt x="2414152" y="123569"/>
                    <a:pt x="2428663" y="138303"/>
                  </a:cubicBezTo>
                  <a:cubicBezTo>
                    <a:pt x="2437146" y="147009"/>
                    <a:pt x="2444513" y="154153"/>
                    <a:pt x="2444960" y="154153"/>
                  </a:cubicBezTo>
                  <a:cubicBezTo>
                    <a:pt x="2445406" y="154153"/>
                    <a:pt x="2454336" y="146340"/>
                    <a:pt x="2465052" y="136964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5445CF7-B617-9CA4-D582-A788F38E318F}"/>
                </a:ext>
              </a:extLst>
            </p:cNvPr>
            <p:cNvSpPr/>
            <p:nvPr/>
          </p:nvSpPr>
          <p:spPr>
            <a:xfrm flipV="1">
              <a:off x="5712023" y="3968252"/>
              <a:ext cx="173459" cy="205154"/>
            </a:xfrm>
            <a:custGeom>
              <a:avLst/>
              <a:gdLst>
                <a:gd name="connsiteX0" fmla="*/ 115069 w 173459"/>
                <a:gd name="connsiteY0" fmla="*/ 177432 h 205154"/>
                <a:gd name="connsiteX1" fmla="*/ 107925 w 173459"/>
                <a:gd name="connsiteY1" fmla="*/ 165154 h 205154"/>
                <a:gd name="connsiteX2" fmla="*/ 96763 w 173459"/>
                <a:gd name="connsiteY2" fmla="*/ 148187 h 205154"/>
                <a:gd name="connsiteX3" fmla="*/ 85601 w 173459"/>
                <a:gd name="connsiteY3" fmla="*/ 130328 h 205154"/>
                <a:gd name="connsiteX4" fmla="*/ 83368 w 173459"/>
                <a:gd name="connsiteY4" fmla="*/ 125193 h 205154"/>
                <a:gd name="connsiteX5" fmla="*/ 73769 w 173459"/>
                <a:gd name="connsiteY5" fmla="*/ 111352 h 205154"/>
                <a:gd name="connsiteX6" fmla="*/ 52115 w 173459"/>
                <a:gd name="connsiteY6" fmla="*/ 81215 h 205154"/>
                <a:gd name="connsiteX7" fmla="*/ 45417 w 173459"/>
                <a:gd name="connsiteY7" fmla="*/ 72285 h 205154"/>
                <a:gd name="connsiteX8" fmla="*/ -4142 w 173459"/>
                <a:gd name="connsiteY8" fmla="*/ 20046 h 205154"/>
                <a:gd name="connsiteX9" fmla="*/ -12626 w 173459"/>
                <a:gd name="connsiteY9" fmla="*/ 9777 h 205154"/>
                <a:gd name="connsiteX10" fmla="*/ 11485 w 173459"/>
                <a:gd name="connsiteY10" fmla="*/ -13663 h 205154"/>
                <a:gd name="connsiteX11" fmla="*/ 47873 w 173459"/>
                <a:gd name="connsiteY11" fmla="*/ -12324 h 205154"/>
                <a:gd name="connsiteX12" fmla="*/ 91405 w 173459"/>
                <a:gd name="connsiteY12" fmla="*/ 26297 h 205154"/>
                <a:gd name="connsiteX13" fmla="*/ 116632 w 173459"/>
                <a:gd name="connsiteY13" fmla="*/ 67150 h 205154"/>
                <a:gd name="connsiteX14" fmla="*/ 152127 w 173459"/>
                <a:gd name="connsiteY14" fmla="*/ 124970 h 205154"/>
                <a:gd name="connsiteX15" fmla="*/ 152127 w 173459"/>
                <a:gd name="connsiteY15" fmla="*/ 172521 h 205154"/>
                <a:gd name="connsiteX16" fmla="*/ 123999 w 173459"/>
                <a:gd name="connsiteY16" fmla="*/ 188371 h 205154"/>
                <a:gd name="connsiteX17" fmla="*/ 115069 w 173459"/>
                <a:gd name="connsiteY17" fmla="*/ 177432 h 20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459" h="205154">
                  <a:moveTo>
                    <a:pt x="115069" y="177432"/>
                  </a:moveTo>
                  <a:cubicBezTo>
                    <a:pt x="111274" y="171181"/>
                    <a:pt x="107925" y="165823"/>
                    <a:pt x="107925" y="165154"/>
                  </a:cubicBezTo>
                  <a:cubicBezTo>
                    <a:pt x="107925" y="164484"/>
                    <a:pt x="103014" y="156894"/>
                    <a:pt x="96763" y="148187"/>
                  </a:cubicBezTo>
                  <a:cubicBezTo>
                    <a:pt x="90735" y="139481"/>
                    <a:pt x="85601" y="131444"/>
                    <a:pt x="85601" y="130328"/>
                  </a:cubicBezTo>
                  <a:cubicBezTo>
                    <a:pt x="85601" y="128989"/>
                    <a:pt x="84485" y="126756"/>
                    <a:pt x="83368" y="125193"/>
                  </a:cubicBezTo>
                  <a:cubicBezTo>
                    <a:pt x="82029" y="123631"/>
                    <a:pt x="77787" y="117380"/>
                    <a:pt x="73769" y="111352"/>
                  </a:cubicBezTo>
                  <a:cubicBezTo>
                    <a:pt x="67072" y="100637"/>
                    <a:pt x="54570" y="83670"/>
                    <a:pt x="52115" y="81215"/>
                  </a:cubicBezTo>
                  <a:cubicBezTo>
                    <a:pt x="51445" y="80545"/>
                    <a:pt x="48319" y="76527"/>
                    <a:pt x="45417" y="72285"/>
                  </a:cubicBezTo>
                  <a:cubicBezTo>
                    <a:pt x="34478" y="56658"/>
                    <a:pt x="9922" y="30762"/>
                    <a:pt x="-4142" y="20046"/>
                  </a:cubicBezTo>
                  <a:cubicBezTo>
                    <a:pt x="-8831" y="16474"/>
                    <a:pt x="-12626" y="12010"/>
                    <a:pt x="-12626" y="9777"/>
                  </a:cubicBezTo>
                  <a:cubicBezTo>
                    <a:pt x="-12626" y="4419"/>
                    <a:pt x="1885" y="-9868"/>
                    <a:pt x="11485" y="-13663"/>
                  </a:cubicBezTo>
                  <a:cubicBezTo>
                    <a:pt x="21977" y="-18128"/>
                    <a:pt x="30907" y="-17905"/>
                    <a:pt x="47873" y="-12324"/>
                  </a:cubicBezTo>
                  <a:cubicBezTo>
                    <a:pt x="64839" y="-6743"/>
                    <a:pt x="81583" y="8214"/>
                    <a:pt x="91405" y="26297"/>
                  </a:cubicBezTo>
                  <a:cubicBezTo>
                    <a:pt x="94754" y="32548"/>
                    <a:pt x="106139" y="51077"/>
                    <a:pt x="116632" y="67150"/>
                  </a:cubicBezTo>
                  <a:cubicBezTo>
                    <a:pt x="144537" y="110236"/>
                    <a:pt x="147439" y="114924"/>
                    <a:pt x="152127" y="124970"/>
                  </a:cubicBezTo>
                  <a:cubicBezTo>
                    <a:pt x="163736" y="149527"/>
                    <a:pt x="163736" y="161135"/>
                    <a:pt x="152127" y="172521"/>
                  </a:cubicBezTo>
                  <a:cubicBezTo>
                    <a:pt x="145876" y="178548"/>
                    <a:pt x="128687" y="188371"/>
                    <a:pt x="123999" y="188371"/>
                  </a:cubicBezTo>
                  <a:cubicBezTo>
                    <a:pt x="123106" y="188371"/>
                    <a:pt x="119087" y="183460"/>
                    <a:pt x="115069" y="177432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14C366D-EEA2-B431-D82D-0E7FD770FCFA}"/>
                </a:ext>
              </a:extLst>
            </p:cNvPr>
            <p:cNvSpPr/>
            <p:nvPr/>
          </p:nvSpPr>
          <p:spPr>
            <a:xfrm flipV="1">
              <a:off x="5403949" y="4981981"/>
              <a:ext cx="212272" cy="176046"/>
            </a:xfrm>
            <a:custGeom>
              <a:avLst/>
              <a:gdLst>
                <a:gd name="connsiteX0" fmla="*/ 125609 w 212272"/>
                <a:gd name="connsiteY0" fmla="*/ 160377 h 176046"/>
                <a:gd name="connsiteX1" fmla="*/ 44572 w 212272"/>
                <a:gd name="connsiteY1" fmla="*/ 98539 h 176046"/>
                <a:gd name="connsiteX2" fmla="*/ 21578 w 212272"/>
                <a:gd name="connsiteY2" fmla="*/ 80010 h 176046"/>
                <a:gd name="connsiteX3" fmla="*/ -1193 w 212272"/>
                <a:gd name="connsiteY3" fmla="*/ 59472 h 176046"/>
                <a:gd name="connsiteX4" fmla="*/ -11462 w 212272"/>
                <a:gd name="connsiteY4" fmla="*/ 34469 h 176046"/>
                <a:gd name="connsiteX5" fmla="*/ -4095 w 212272"/>
                <a:gd name="connsiteY5" fmla="*/ 9242 h 176046"/>
                <a:gd name="connsiteX6" fmla="*/ 37205 w 212272"/>
                <a:gd name="connsiteY6" fmla="*/ -11519 h 176046"/>
                <a:gd name="connsiteX7" fmla="*/ 68459 w 212272"/>
                <a:gd name="connsiteY7" fmla="*/ -5045 h 176046"/>
                <a:gd name="connsiteX8" fmla="*/ 94355 w 212272"/>
                <a:gd name="connsiteY8" fmla="*/ 12814 h 176046"/>
                <a:gd name="connsiteX9" fmla="*/ 131413 w 212272"/>
                <a:gd name="connsiteY9" fmla="*/ 42729 h 176046"/>
                <a:gd name="connsiteX10" fmla="*/ 184098 w 212272"/>
                <a:gd name="connsiteY10" fmla="*/ 146090 h 176046"/>
                <a:gd name="connsiteX11" fmla="*/ 125609 w 212272"/>
                <a:gd name="connsiteY11" fmla="*/ 160377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5609" y="160377"/>
                  </a:moveTo>
                  <a:cubicBezTo>
                    <a:pt x="112214" y="154796"/>
                    <a:pt x="84979" y="134035"/>
                    <a:pt x="44572" y="98539"/>
                  </a:cubicBezTo>
                  <a:cubicBezTo>
                    <a:pt x="38991" y="93405"/>
                    <a:pt x="28498" y="85145"/>
                    <a:pt x="21578" y="80010"/>
                  </a:cubicBezTo>
                  <a:cubicBezTo>
                    <a:pt x="14657" y="74652"/>
                    <a:pt x="4388" y="65499"/>
                    <a:pt x="-1193" y="59472"/>
                  </a:cubicBezTo>
                  <a:cubicBezTo>
                    <a:pt x="-11239" y="48756"/>
                    <a:pt x="-11462" y="48087"/>
                    <a:pt x="-11462" y="34469"/>
                  </a:cubicBezTo>
                  <a:cubicBezTo>
                    <a:pt x="-11462" y="22414"/>
                    <a:pt x="-10346" y="18842"/>
                    <a:pt x="-4095" y="9242"/>
                  </a:cubicBezTo>
                  <a:cubicBezTo>
                    <a:pt x="5058" y="-5045"/>
                    <a:pt x="15774" y="-10403"/>
                    <a:pt x="37205" y="-11519"/>
                  </a:cubicBezTo>
                  <a:cubicBezTo>
                    <a:pt x="52162" y="-12412"/>
                    <a:pt x="54841" y="-11966"/>
                    <a:pt x="68459" y="-5045"/>
                  </a:cubicBezTo>
                  <a:cubicBezTo>
                    <a:pt x="76496" y="-804"/>
                    <a:pt x="88327" y="7233"/>
                    <a:pt x="94355" y="12814"/>
                  </a:cubicBezTo>
                  <a:cubicBezTo>
                    <a:pt x="100606" y="18395"/>
                    <a:pt x="117349" y="31790"/>
                    <a:pt x="131413" y="42729"/>
                  </a:cubicBezTo>
                  <a:cubicBezTo>
                    <a:pt x="207539" y="100995"/>
                    <a:pt x="214236" y="114166"/>
                    <a:pt x="184098" y="146090"/>
                  </a:cubicBezTo>
                  <a:cubicBezTo>
                    <a:pt x="167802" y="163280"/>
                    <a:pt x="145701" y="168637"/>
                    <a:pt x="125609" y="160377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E795172-C2B9-D099-26F9-2DD7F5CFE9A4}"/>
                </a:ext>
              </a:extLst>
            </p:cNvPr>
            <p:cNvSpPr/>
            <p:nvPr/>
          </p:nvSpPr>
          <p:spPr>
            <a:xfrm flipV="1">
              <a:off x="5622726" y="5111461"/>
              <a:ext cx="212272" cy="176046"/>
            </a:xfrm>
            <a:custGeom>
              <a:avLst/>
              <a:gdLst>
                <a:gd name="connsiteX0" fmla="*/ 124727 w 212272"/>
                <a:gd name="connsiteY0" fmla="*/ 161015 h 176046"/>
                <a:gd name="connsiteX1" fmla="*/ 43690 w 212272"/>
                <a:gd name="connsiteY1" fmla="*/ 99177 h 176046"/>
                <a:gd name="connsiteX2" fmla="*/ 20696 w 212272"/>
                <a:gd name="connsiteY2" fmla="*/ 80648 h 176046"/>
                <a:gd name="connsiteX3" fmla="*/ -2075 w 212272"/>
                <a:gd name="connsiteY3" fmla="*/ 60110 h 176046"/>
                <a:gd name="connsiteX4" fmla="*/ -12344 w 212272"/>
                <a:gd name="connsiteY4" fmla="*/ 35107 h 176046"/>
                <a:gd name="connsiteX5" fmla="*/ -4977 w 212272"/>
                <a:gd name="connsiteY5" fmla="*/ 9880 h 176046"/>
                <a:gd name="connsiteX6" fmla="*/ 36323 w 212272"/>
                <a:gd name="connsiteY6" fmla="*/ -10881 h 176046"/>
                <a:gd name="connsiteX7" fmla="*/ 67577 w 212272"/>
                <a:gd name="connsiteY7" fmla="*/ -4407 h 176046"/>
                <a:gd name="connsiteX8" fmla="*/ 93473 w 212272"/>
                <a:gd name="connsiteY8" fmla="*/ 13452 h 176046"/>
                <a:gd name="connsiteX9" fmla="*/ 130531 w 212272"/>
                <a:gd name="connsiteY9" fmla="*/ 43367 h 176046"/>
                <a:gd name="connsiteX10" fmla="*/ 183216 w 212272"/>
                <a:gd name="connsiteY10" fmla="*/ 146728 h 176046"/>
                <a:gd name="connsiteX11" fmla="*/ 124727 w 212272"/>
                <a:gd name="connsiteY11" fmla="*/ 161015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4727" y="161015"/>
                  </a:moveTo>
                  <a:cubicBezTo>
                    <a:pt x="111332" y="155434"/>
                    <a:pt x="84097" y="134673"/>
                    <a:pt x="43690" y="99177"/>
                  </a:cubicBezTo>
                  <a:cubicBezTo>
                    <a:pt x="38109" y="94043"/>
                    <a:pt x="27616" y="85783"/>
                    <a:pt x="20696" y="80648"/>
                  </a:cubicBezTo>
                  <a:cubicBezTo>
                    <a:pt x="13775" y="75290"/>
                    <a:pt x="3506" y="66137"/>
                    <a:pt x="-2075" y="60110"/>
                  </a:cubicBezTo>
                  <a:cubicBezTo>
                    <a:pt x="-12121" y="49394"/>
                    <a:pt x="-12344" y="48725"/>
                    <a:pt x="-12344" y="35107"/>
                  </a:cubicBezTo>
                  <a:cubicBezTo>
                    <a:pt x="-12344" y="23052"/>
                    <a:pt x="-11228" y="19480"/>
                    <a:pt x="-4977" y="9880"/>
                  </a:cubicBezTo>
                  <a:cubicBezTo>
                    <a:pt x="4176" y="-4407"/>
                    <a:pt x="14892" y="-9765"/>
                    <a:pt x="36323" y="-10881"/>
                  </a:cubicBezTo>
                  <a:cubicBezTo>
                    <a:pt x="51280" y="-11774"/>
                    <a:pt x="53959" y="-11328"/>
                    <a:pt x="67577" y="-4407"/>
                  </a:cubicBezTo>
                  <a:cubicBezTo>
                    <a:pt x="75614" y="-166"/>
                    <a:pt x="87445" y="7871"/>
                    <a:pt x="93473" y="13452"/>
                  </a:cubicBezTo>
                  <a:cubicBezTo>
                    <a:pt x="99724" y="19033"/>
                    <a:pt x="116467" y="32428"/>
                    <a:pt x="130531" y="43367"/>
                  </a:cubicBezTo>
                  <a:cubicBezTo>
                    <a:pt x="206657" y="101633"/>
                    <a:pt x="213354" y="114804"/>
                    <a:pt x="183216" y="146728"/>
                  </a:cubicBezTo>
                  <a:cubicBezTo>
                    <a:pt x="166920" y="163918"/>
                    <a:pt x="144819" y="169275"/>
                    <a:pt x="124727" y="161015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E3866B5-AB07-DA03-4462-E335FCEFC98D}"/>
                </a:ext>
              </a:extLst>
            </p:cNvPr>
            <p:cNvSpPr/>
            <p:nvPr/>
          </p:nvSpPr>
          <p:spPr>
            <a:xfrm flipV="1">
              <a:off x="5801231" y="5276798"/>
              <a:ext cx="120322" cy="97984"/>
            </a:xfrm>
            <a:custGeom>
              <a:avLst/>
              <a:gdLst>
                <a:gd name="connsiteX0" fmla="*/ 56416 w 120322"/>
                <a:gd name="connsiteY0" fmla="*/ 81258 h 97984"/>
                <a:gd name="connsiteX1" fmla="*/ -2073 w 120322"/>
                <a:gd name="connsiteY1" fmla="*/ 32368 h 97984"/>
                <a:gd name="connsiteX2" fmla="*/ -9440 w 120322"/>
                <a:gd name="connsiteY2" fmla="*/ 2900 h 97984"/>
                <a:gd name="connsiteX3" fmla="*/ 31859 w 120322"/>
                <a:gd name="connsiteY3" fmla="*/ -7146 h 97984"/>
                <a:gd name="connsiteX4" fmla="*/ 102850 w 120322"/>
                <a:gd name="connsiteY4" fmla="*/ 50451 h 97984"/>
                <a:gd name="connsiteX5" fmla="*/ 99279 w 120322"/>
                <a:gd name="connsiteY5" fmla="*/ 76570 h 97984"/>
                <a:gd name="connsiteX6" fmla="*/ 78740 w 120322"/>
                <a:gd name="connsiteY6" fmla="*/ 87062 h 97984"/>
                <a:gd name="connsiteX7" fmla="*/ 56416 w 120322"/>
                <a:gd name="connsiteY7" fmla="*/ 81258 h 9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22" h="97984">
                  <a:moveTo>
                    <a:pt x="56416" y="81258"/>
                  </a:moveTo>
                  <a:cubicBezTo>
                    <a:pt x="44361" y="73221"/>
                    <a:pt x="12437" y="46656"/>
                    <a:pt x="-2073" y="32368"/>
                  </a:cubicBezTo>
                  <a:cubicBezTo>
                    <a:pt x="-13905" y="20983"/>
                    <a:pt x="-15468" y="14509"/>
                    <a:pt x="-9440" y="2900"/>
                  </a:cubicBezTo>
                  <a:cubicBezTo>
                    <a:pt x="-2966" y="-9602"/>
                    <a:pt x="17572" y="-14513"/>
                    <a:pt x="31859" y="-7146"/>
                  </a:cubicBezTo>
                  <a:cubicBezTo>
                    <a:pt x="42575" y="-1565"/>
                    <a:pt x="97493" y="42860"/>
                    <a:pt x="102850" y="50451"/>
                  </a:cubicBezTo>
                  <a:cubicBezTo>
                    <a:pt x="109771" y="60273"/>
                    <a:pt x="109101" y="65631"/>
                    <a:pt x="99279" y="76570"/>
                  </a:cubicBezTo>
                  <a:cubicBezTo>
                    <a:pt x="91688" y="85276"/>
                    <a:pt x="89679" y="86169"/>
                    <a:pt x="78740" y="87062"/>
                  </a:cubicBezTo>
                  <a:cubicBezTo>
                    <a:pt x="68025" y="87955"/>
                    <a:pt x="65346" y="87286"/>
                    <a:pt x="56416" y="81258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CBC6947-050B-FEB4-2DD5-8343504B2C5A}"/>
                </a:ext>
              </a:extLst>
            </p:cNvPr>
            <p:cNvSpPr/>
            <p:nvPr/>
          </p:nvSpPr>
          <p:spPr>
            <a:xfrm flipV="1">
              <a:off x="5928568" y="5414330"/>
              <a:ext cx="58119" cy="47411"/>
            </a:xfrm>
            <a:custGeom>
              <a:avLst/>
              <a:gdLst>
                <a:gd name="connsiteX0" fmla="*/ 6602 w 58119"/>
                <a:gd name="connsiteY0" fmla="*/ 28574 h 47411"/>
                <a:gd name="connsiteX1" fmla="*/ -13266 w 58119"/>
                <a:gd name="connsiteY1" fmla="*/ 5134 h 47411"/>
                <a:gd name="connsiteX2" fmla="*/ 4147 w 58119"/>
                <a:gd name="connsiteY2" fmla="*/ -10047 h 47411"/>
                <a:gd name="connsiteX3" fmla="*/ 38749 w 58119"/>
                <a:gd name="connsiteY3" fmla="*/ 9822 h 47411"/>
                <a:gd name="connsiteX4" fmla="*/ 27364 w 58119"/>
                <a:gd name="connsiteY4" fmla="*/ 36834 h 47411"/>
                <a:gd name="connsiteX5" fmla="*/ 6602 w 58119"/>
                <a:gd name="connsiteY5" fmla="*/ 28574 h 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9" h="47411">
                  <a:moveTo>
                    <a:pt x="6602" y="28574"/>
                  </a:moveTo>
                  <a:cubicBezTo>
                    <a:pt x="-8578" y="16073"/>
                    <a:pt x="-13266" y="10715"/>
                    <a:pt x="-13266" y="5134"/>
                  </a:cubicBezTo>
                  <a:cubicBezTo>
                    <a:pt x="-13266" y="-1340"/>
                    <a:pt x="-3220" y="-10047"/>
                    <a:pt x="4147" y="-10047"/>
                  </a:cubicBezTo>
                  <a:cubicBezTo>
                    <a:pt x="10621" y="-10047"/>
                    <a:pt x="27587" y="-224"/>
                    <a:pt x="38749" y="9822"/>
                  </a:cubicBezTo>
                  <a:cubicBezTo>
                    <a:pt x="50358" y="20314"/>
                    <a:pt x="44777" y="33485"/>
                    <a:pt x="27364" y="36834"/>
                  </a:cubicBezTo>
                  <a:cubicBezTo>
                    <a:pt x="19327" y="38174"/>
                    <a:pt x="17541" y="37504"/>
                    <a:pt x="6602" y="28574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EFEF564-81C7-D27E-FF05-BA747B7B358E}"/>
              </a:ext>
            </a:extLst>
          </p:cNvPr>
          <p:cNvGrpSpPr/>
          <p:nvPr/>
        </p:nvGrpSpPr>
        <p:grpSpPr>
          <a:xfrm>
            <a:off x="11695111" y="410395"/>
            <a:ext cx="325531" cy="414452"/>
            <a:chOff x="11695111" y="410395"/>
            <a:chExt cx="325531" cy="41445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AE67032-9134-806C-E29E-1C5289D3F39D}"/>
                </a:ext>
              </a:extLst>
            </p:cNvPr>
            <p:cNvSpPr/>
            <p:nvPr/>
          </p:nvSpPr>
          <p:spPr>
            <a:xfrm>
              <a:off x="11757117" y="449372"/>
              <a:ext cx="263525" cy="37547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9472DA1-5900-0962-7EFF-B48CD703C342}"/>
                </a:ext>
              </a:extLst>
            </p:cNvPr>
            <p:cNvSpPr/>
            <p:nvPr/>
          </p:nvSpPr>
          <p:spPr>
            <a:xfrm>
              <a:off x="11695111" y="410395"/>
              <a:ext cx="263525" cy="375475"/>
            </a:xfrm>
            <a:prstGeom prst="rect">
              <a:avLst/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84BA0439-4A82-E54A-92C5-1D145253EEE3}"/>
              </a:ext>
            </a:extLst>
          </p:cNvPr>
          <p:cNvSpPr txBox="1"/>
          <p:nvPr/>
        </p:nvSpPr>
        <p:spPr>
          <a:xfrm>
            <a:off x="1872343" y="2468033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14F4222-3BE1-7886-1AE7-823494066299}"/>
              </a:ext>
            </a:extLst>
          </p:cNvPr>
          <p:cNvSpPr txBox="1"/>
          <p:nvPr/>
        </p:nvSpPr>
        <p:spPr>
          <a:xfrm>
            <a:off x="2968827" y="2614115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高效沟通的定义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ED936A3-6384-F996-533D-416801809FEC}"/>
              </a:ext>
            </a:extLst>
          </p:cNvPr>
          <p:cNvSpPr txBox="1"/>
          <p:nvPr/>
        </p:nvSpPr>
        <p:spPr>
          <a:xfrm>
            <a:off x="7169935" y="2468033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16D2A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2481AC8-5FDA-2820-04A7-84C86D98749B}"/>
              </a:ext>
            </a:extLst>
          </p:cNvPr>
          <p:cNvSpPr txBox="1"/>
          <p:nvPr/>
        </p:nvSpPr>
        <p:spPr>
          <a:xfrm>
            <a:off x="8266419" y="2614115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高效沟通的方式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9791B4A-DAFB-04BD-2C79-718F9D99C133}"/>
              </a:ext>
            </a:extLst>
          </p:cNvPr>
          <p:cNvGrpSpPr/>
          <p:nvPr/>
        </p:nvGrpSpPr>
        <p:grpSpPr>
          <a:xfrm>
            <a:off x="1341473" y="3871962"/>
            <a:ext cx="2874535" cy="707886"/>
            <a:chOff x="1872343" y="3842934"/>
            <a:chExt cx="2874535" cy="70788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7CC3666-EF00-E97F-89DC-B21533CC7CCD}"/>
                </a:ext>
              </a:extLst>
            </p:cNvPr>
            <p:cNvSpPr txBox="1"/>
            <p:nvPr/>
          </p:nvSpPr>
          <p:spPr>
            <a:xfrm>
              <a:off x="1872343" y="3842934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16D2A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A516087-0198-80D7-06E0-D59520C0BBBA}"/>
                </a:ext>
              </a:extLst>
            </p:cNvPr>
            <p:cNvSpPr txBox="1"/>
            <p:nvPr/>
          </p:nvSpPr>
          <p:spPr>
            <a:xfrm>
              <a:off x="2968827" y="3999588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肢体语言的表达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D28F83E-CD73-615F-81C9-15F52C0F3F5C}"/>
              </a:ext>
            </a:extLst>
          </p:cNvPr>
          <p:cNvGrpSpPr/>
          <p:nvPr/>
        </p:nvGrpSpPr>
        <p:grpSpPr>
          <a:xfrm>
            <a:off x="7688055" y="3871962"/>
            <a:ext cx="2874535" cy="707886"/>
            <a:chOff x="7169935" y="3842934"/>
            <a:chExt cx="2874535" cy="70788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0123F09-AFEB-24DD-229F-17761B519107}"/>
                </a:ext>
              </a:extLst>
            </p:cNvPr>
            <p:cNvSpPr txBox="1"/>
            <p:nvPr/>
          </p:nvSpPr>
          <p:spPr>
            <a:xfrm>
              <a:off x="7169935" y="3842934"/>
              <a:ext cx="8787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16D2A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F64E017-6857-B314-6B5A-5DEC24842A25}"/>
                </a:ext>
              </a:extLst>
            </p:cNvPr>
            <p:cNvSpPr txBox="1"/>
            <p:nvPr/>
          </p:nvSpPr>
          <p:spPr>
            <a:xfrm>
              <a:off x="8266419" y="3999588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沟通管理与协调</a:t>
              </a:r>
            </a:p>
          </p:txBody>
        </p:sp>
      </p:grp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0EEDB1BE-09F1-664F-4608-D4C65B91F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286" y="3359333"/>
            <a:ext cx="1451428" cy="197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5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51FF2-44E9-F914-B299-0FBD91F3B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6103EFC5-0517-71C3-25E0-EA9BC7F166F8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沟通管理与协调</a:t>
            </a:r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2395502" y="2986739"/>
            <a:ext cx="876673" cy="884517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4018636" y="2983711"/>
            <a:ext cx="876673" cy="884517"/>
          </a:xfrm>
          <a:prstGeom prst="ellipse">
            <a:avLst/>
          </a:prstGeom>
          <a:solidFill>
            <a:srgbClr val="F16D2A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1948835" y="2536909"/>
            <a:ext cx="1812397" cy="1019316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111C58"/>
            </a:solidFill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35711" y="2986739"/>
            <a:ext cx="878187" cy="884517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8877434" y="2986739"/>
            <a:ext cx="876673" cy="884517"/>
          </a:xfrm>
          <a:prstGeom prst="ellipse">
            <a:avLst/>
          </a:prstGeom>
          <a:solidFill>
            <a:srgbClr val="111C58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7260358" y="2983711"/>
            <a:ext cx="876673" cy="884517"/>
          </a:xfrm>
          <a:prstGeom prst="ellipse">
            <a:avLst/>
          </a:prstGeom>
          <a:solidFill>
            <a:srgbClr val="F16D2A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4"/>
          <p:cNvSpPr/>
          <p:nvPr/>
        </p:nvSpPr>
        <p:spPr bwMode="auto">
          <a:xfrm>
            <a:off x="5193587" y="2536909"/>
            <a:ext cx="1807855" cy="1019316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111C58"/>
            </a:solidFill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15"/>
          <p:cNvSpPr/>
          <p:nvPr/>
        </p:nvSpPr>
        <p:spPr bwMode="auto">
          <a:xfrm>
            <a:off x="3571970" y="3301774"/>
            <a:ext cx="1809369" cy="1019316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111C58"/>
            </a:solidFill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16"/>
          <p:cNvSpPr/>
          <p:nvPr/>
        </p:nvSpPr>
        <p:spPr bwMode="auto">
          <a:xfrm>
            <a:off x="8436824" y="2536909"/>
            <a:ext cx="1806341" cy="1019316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111C58"/>
            </a:solidFill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7"/>
          <p:cNvSpPr/>
          <p:nvPr/>
        </p:nvSpPr>
        <p:spPr bwMode="auto">
          <a:xfrm>
            <a:off x="6813693" y="3301774"/>
            <a:ext cx="1809369" cy="1019316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111C58"/>
            </a:solidFill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2683182" y="3235131"/>
            <a:ext cx="301309" cy="384704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9146945" y="3253308"/>
            <a:ext cx="383072" cy="351383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9" name="Freeform 20" descr="D:\51PPT模板网\51pptmoban.com\图片.jpg"/>
          <p:cNvSpPr>
            <a:spLocks noEditPoints="1"/>
          </p:cNvSpPr>
          <p:nvPr/>
        </p:nvSpPr>
        <p:spPr bwMode="auto">
          <a:xfrm>
            <a:off x="7511699" y="3256335"/>
            <a:ext cx="373988" cy="345325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5903707" y="3235131"/>
            <a:ext cx="348247" cy="384704"/>
          </a:xfrm>
          <a:custGeom>
            <a:avLst/>
            <a:gdLst>
              <a:gd name="T0" fmla="*/ 47 w 115"/>
              <a:gd name="T1" fmla="*/ 61 h 126"/>
              <a:gd name="T2" fmla="*/ 47 w 115"/>
              <a:gd name="T3" fmla="*/ 58 h 126"/>
              <a:gd name="T4" fmla="*/ 50 w 115"/>
              <a:gd name="T5" fmla="*/ 55 h 126"/>
              <a:gd name="T6" fmla="*/ 54 w 115"/>
              <a:gd name="T7" fmla="*/ 55 h 126"/>
              <a:gd name="T8" fmla="*/ 62 w 115"/>
              <a:gd name="T9" fmla="*/ 55 h 126"/>
              <a:gd name="T10" fmla="*/ 66 w 115"/>
              <a:gd name="T11" fmla="*/ 56 h 126"/>
              <a:gd name="T12" fmla="*/ 70 w 115"/>
              <a:gd name="T13" fmla="*/ 61 h 126"/>
              <a:gd name="T14" fmla="*/ 70 w 115"/>
              <a:gd name="T15" fmla="*/ 52 h 126"/>
              <a:gd name="T16" fmla="*/ 60 w 115"/>
              <a:gd name="T17" fmla="*/ 49 h 126"/>
              <a:gd name="T18" fmla="*/ 57 w 115"/>
              <a:gd name="T19" fmla="*/ 44 h 126"/>
              <a:gd name="T20" fmla="*/ 54 w 115"/>
              <a:gd name="T21" fmla="*/ 49 h 126"/>
              <a:gd name="T22" fmla="*/ 43 w 115"/>
              <a:gd name="T23" fmla="*/ 52 h 126"/>
              <a:gd name="T24" fmla="*/ 41 w 115"/>
              <a:gd name="T25" fmla="*/ 61 h 126"/>
              <a:gd name="T26" fmla="*/ 41 w 115"/>
              <a:gd name="T27" fmla="*/ 64 h 126"/>
              <a:gd name="T28" fmla="*/ 41 w 115"/>
              <a:gd name="T29" fmla="*/ 68 h 126"/>
              <a:gd name="T30" fmla="*/ 49 w 115"/>
              <a:gd name="T31" fmla="*/ 76 h 126"/>
              <a:gd name="T32" fmla="*/ 52 w 115"/>
              <a:gd name="T33" fmla="*/ 76 h 126"/>
              <a:gd name="T34" fmla="*/ 60 w 115"/>
              <a:gd name="T35" fmla="*/ 76 h 126"/>
              <a:gd name="T36" fmla="*/ 64 w 115"/>
              <a:gd name="T37" fmla="*/ 76 h 126"/>
              <a:gd name="T38" fmla="*/ 67 w 115"/>
              <a:gd name="T39" fmla="*/ 79 h 126"/>
              <a:gd name="T40" fmla="*/ 66 w 115"/>
              <a:gd name="T41" fmla="*/ 91 h 126"/>
              <a:gd name="T42" fmla="*/ 63 w 115"/>
              <a:gd name="T43" fmla="*/ 92 h 126"/>
              <a:gd name="T44" fmla="*/ 54 w 115"/>
              <a:gd name="T45" fmla="*/ 92 h 126"/>
              <a:gd name="T46" fmla="*/ 50 w 115"/>
              <a:gd name="T47" fmla="*/ 92 h 126"/>
              <a:gd name="T48" fmla="*/ 47 w 115"/>
              <a:gd name="T49" fmla="*/ 89 h 126"/>
              <a:gd name="T50" fmla="*/ 41 w 115"/>
              <a:gd name="T51" fmla="*/ 89 h 126"/>
              <a:gd name="T52" fmla="*/ 50 w 115"/>
              <a:gd name="T53" fmla="*/ 98 h 126"/>
              <a:gd name="T54" fmla="*/ 54 w 115"/>
              <a:gd name="T55" fmla="*/ 100 h 126"/>
              <a:gd name="T56" fmla="*/ 60 w 115"/>
              <a:gd name="T57" fmla="*/ 100 h 126"/>
              <a:gd name="T58" fmla="*/ 64 w 115"/>
              <a:gd name="T59" fmla="*/ 98 h 126"/>
              <a:gd name="T60" fmla="*/ 73 w 115"/>
              <a:gd name="T61" fmla="*/ 89 h 126"/>
              <a:gd name="T62" fmla="*/ 73 w 115"/>
              <a:gd name="T63" fmla="*/ 82 h 126"/>
              <a:gd name="T64" fmla="*/ 70 w 115"/>
              <a:gd name="T65" fmla="*/ 73 h 126"/>
              <a:gd name="T66" fmla="*/ 64 w 115"/>
              <a:gd name="T67" fmla="*/ 70 h 126"/>
              <a:gd name="T68" fmla="*/ 60 w 115"/>
              <a:gd name="T69" fmla="*/ 70 h 126"/>
              <a:gd name="T70" fmla="*/ 52 w 115"/>
              <a:gd name="T71" fmla="*/ 70 h 126"/>
              <a:gd name="T72" fmla="*/ 48 w 115"/>
              <a:gd name="T73" fmla="*/ 70 h 126"/>
              <a:gd name="T74" fmla="*/ 47 w 115"/>
              <a:gd name="T75" fmla="*/ 65 h 126"/>
              <a:gd name="T76" fmla="*/ 113 w 115"/>
              <a:gd name="T77" fmla="*/ 118 h 126"/>
              <a:gd name="T78" fmla="*/ 107 w 115"/>
              <a:gd name="T79" fmla="*/ 105 h 126"/>
              <a:gd name="T80" fmla="*/ 104 w 115"/>
              <a:gd name="T81" fmla="*/ 67 h 126"/>
              <a:gd name="T82" fmla="*/ 75 w 115"/>
              <a:gd name="T83" fmla="*/ 24 h 126"/>
              <a:gd name="T84" fmla="*/ 80 w 115"/>
              <a:gd name="T85" fmla="*/ 8 h 126"/>
              <a:gd name="T86" fmla="*/ 76 w 115"/>
              <a:gd name="T87" fmla="*/ 0 h 126"/>
              <a:gd name="T88" fmla="*/ 34 w 115"/>
              <a:gd name="T89" fmla="*/ 1 h 126"/>
              <a:gd name="T90" fmla="*/ 47 w 115"/>
              <a:gd name="T91" fmla="*/ 21 h 126"/>
              <a:gd name="T92" fmla="*/ 24 w 115"/>
              <a:gd name="T93" fmla="*/ 34 h 126"/>
              <a:gd name="T94" fmla="*/ 10 w 115"/>
              <a:gd name="T95" fmla="*/ 67 h 126"/>
              <a:gd name="T96" fmla="*/ 7 w 115"/>
              <a:gd name="T97" fmla="*/ 105 h 126"/>
              <a:gd name="T98" fmla="*/ 0 w 115"/>
              <a:gd name="T99" fmla="*/ 121 h 126"/>
              <a:gd name="T100" fmla="*/ 109 w 115"/>
              <a:gd name="T101" fmla="*/ 126 h 126"/>
              <a:gd name="T102" fmla="*/ 112 w 115"/>
              <a:gd name="T103" fmla="*/ 125 h 126"/>
              <a:gd name="T104" fmla="*/ 65 w 115"/>
              <a:gd name="T105" fmla="*/ 9 h 126"/>
              <a:gd name="T106" fmla="*/ 57 w 115"/>
              <a:gd name="T107" fmla="*/ 17 h 126"/>
              <a:gd name="T108" fmla="*/ 65 w 115"/>
              <a:gd name="T109" fmla="*/ 9 h 126"/>
              <a:gd name="T110" fmla="*/ 13 w 115"/>
              <a:gd name="T111" fmla="*/ 116 h 126"/>
              <a:gd name="T112" fmla="*/ 20 w 115"/>
              <a:gd name="T113" fmla="*/ 90 h 126"/>
              <a:gd name="T114" fmla="*/ 22 w 115"/>
              <a:gd name="T115" fmla="*/ 53 h 126"/>
              <a:gd name="T116" fmla="*/ 43 w 115"/>
              <a:gd name="T117" fmla="*/ 33 h 126"/>
              <a:gd name="T118" fmla="*/ 57 w 115"/>
              <a:gd name="T119" fmla="*/ 30 h 126"/>
              <a:gd name="T120" fmla="*/ 83 w 115"/>
              <a:gd name="T121" fmla="*/ 41 h 126"/>
              <a:gd name="T122" fmla="*/ 94 w 115"/>
              <a:gd name="T123" fmla="*/ 90 h 126"/>
              <a:gd name="T124" fmla="*/ 101 w 115"/>
              <a:gd name="T125" fmla="*/ 11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" h="126">
                <a:moveTo>
                  <a:pt x="47" y="64"/>
                </a:move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7"/>
                  <a:pt x="47" y="56"/>
                  <a:pt x="47" y="56"/>
                </a:cubicBezTo>
                <a:cubicBezTo>
                  <a:pt x="48" y="55"/>
                  <a:pt x="49" y="55"/>
                  <a:pt x="50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5" y="55"/>
                  <a:pt x="66" y="55"/>
                  <a:pt x="66" y="56"/>
                </a:cubicBezTo>
                <a:cubicBezTo>
                  <a:pt x="67" y="56"/>
                  <a:pt x="67" y="57"/>
                  <a:pt x="67" y="58"/>
                </a:cubicBezTo>
                <a:cubicBezTo>
                  <a:pt x="67" y="60"/>
                  <a:pt x="68" y="61"/>
                  <a:pt x="70" y="61"/>
                </a:cubicBezTo>
                <a:cubicBezTo>
                  <a:pt x="72" y="61"/>
                  <a:pt x="73" y="60"/>
                  <a:pt x="73" y="58"/>
                </a:cubicBezTo>
                <a:cubicBezTo>
                  <a:pt x="73" y="56"/>
                  <a:pt x="72" y="53"/>
                  <a:pt x="70" y="52"/>
                </a:cubicBezTo>
                <a:cubicBezTo>
                  <a:pt x="69" y="50"/>
                  <a:pt x="66" y="49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5"/>
                  <a:pt x="58" y="44"/>
                  <a:pt x="57" y="44"/>
                </a:cubicBezTo>
                <a:cubicBezTo>
                  <a:pt x="55" y="44"/>
                  <a:pt x="54" y="45"/>
                  <a:pt x="54" y="47"/>
                </a:cubicBezTo>
                <a:cubicBezTo>
                  <a:pt x="54" y="49"/>
                  <a:pt x="54" y="49"/>
                  <a:pt x="54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7" y="49"/>
                  <a:pt x="45" y="50"/>
                  <a:pt x="43" y="52"/>
                </a:cubicBezTo>
                <a:cubicBezTo>
                  <a:pt x="42" y="53"/>
                  <a:pt x="41" y="56"/>
                  <a:pt x="41" y="58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70"/>
                  <a:pt x="42" y="72"/>
                  <a:pt x="43" y="74"/>
                </a:cubicBezTo>
                <a:cubicBezTo>
                  <a:pt x="45" y="75"/>
                  <a:pt x="47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6"/>
                  <a:pt x="66" y="77"/>
                  <a:pt x="66" y="77"/>
                </a:cubicBezTo>
                <a:cubicBezTo>
                  <a:pt x="67" y="78"/>
                  <a:pt x="67" y="79"/>
                  <a:pt x="67" y="79"/>
                </a:cubicBezTo>
                <a:cubicBezTo>
                  <a:pt x="67" y="83"/>
                  <a:pt x="67" y="86"/>
                  <a:pt x="67" y="89"/>
                </a:cubicBezTo>
                <a:cubicBezTo>
                  <a:pt x="67" y="90"/>
                  <a:pt x="67" y="90"/>
                  <a:pt x="66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2"/>
                  <a:pt x="47" y="91"/>
                </a:cubicBezTo>
                <a:cubicBezTo>
                  <a:pt x="47" y="90"/>
                  <a:pt x="47" y="90"/>
                  <a:pt x="47" y="89"/>
                </a:cubicBezTo>
                <a:cubicBezTo>
                  <a:pt x="47" y="87"/>
                  <a:pt x="45" y="86"/>
                  <a:pt x="44" y="86"/>
                </a:cubicBezTo>
                <a:cubicBezTo>
                  <a:pt x="42" y="86"/>
                  <a:pt x="41" y="87"/>
                  <a:pt x="41" y="89"/>
                </a:cubicBezTo>
                <a:cubicBezTo>
                  <a:pt x="41" y="91"/>
                  <a:pt x="42" y="94"/>
                  <a:pt x="43" y="95"/>
                </a:cubicBezTo>
                <a:cubicBezTo>
                  <a:pt x="45" y="97"/>
                  <a:pt x="47" y="98"/>
                  <a:pt x="50" y="98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102"/>
                  <a:pt x="55" y="103"/>
                  <a:pt x="57" y="103"/>
                </a:cubicBezTo>
                <a:cubicBezTo>
                  <a:pt x="58" y="103"/>
                  <a:pt x="60" y="102"/>
                  <a:pt x="60" y="100"/>
                </a:cubicBezTo>
                <a:cubicBezTo>
                  <a:pt x="60" y="98"/>
                  <a:pt x="60" y="98"/>
                  <a:pt x="60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9" y="97"/>
                  <a:pt x="70" y="95"/>
                </a:cubicBezTo>
                <a:cubicBezTo>
                  <a:pt x="72" y="94"/>
                  <a:pt x="73" y="91"/>
                  <a:pt x="73" y="89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79"/>
                  <a:pt x="73" y="79"/>
                  <a:pt x="73" y="79"/>
                </a:cubicBezTo>
                <a:cubicBezTo>
                  <a:pt x="73" y="77"/>
                  <a:pt x="72" y="75"/>
                  <a:pt x="70" y="73"/>
                </a:cubicBezTo>
                <a:cubicBezTo>
                  <a:pt x="69" y="72"/>
                  <a:pt x="67" y="71"/>
                  <a:pt x="64" y="71"/>
                </a:cubicBezTo>
                <a:cubicBezTo>
                  <a:pt x="64" y="70"/>
                  <a:pt x="64" y="70"/>
                  <a:pt x="64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49" y="70"/>
                  <a:pt x="48" y="70"/>
                  <a:pt x="48" y="70"/>
                </a:cubicBezTo>
                <a:cubicBezTo>
                  <a:pt x="47" y="69"/>
                  <a:pt x="47" y="68"/>
                  <a:pt x="47" y="6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4"/>
                  <a:pt x="47" y="64"/>
                  <a:pt x="47" y="64"/>
                </a:cubicBezTo>
                <a:close/>
                <a:moveTo>
                  <a:pt x="113" y="118"/>
                </a:moveTo>
                <a:cubicBezTo>
                  <a:pt x="113" y="118"/>
                  <a:pt x="113" y="118"/>
                  <a:pt x="113" y="118"/>
                </a:cubicBezTo>
                <a:cubicBezTo>
                  <a:pt x="111" y="115"/>
                  <a:pt x="108" y="110"/>
                  <a:pt x="107" y="105"/>
                </a:cubicBezTo>
                <a:cubicBezTo>
                  <a:pt x="105" y="100"/>
                  <a:pt x="104" y="95"/>
                  <a:pt x="104" y="90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4"/>
                  <a:pt x="99" y="42"/>
                  <a:pt x="90" y="34"/>
                </a:cubicBezTo>
                <a:cubicBezTo>
                  <a:pt x="85" y="29"/>
                  <a:pt x="80" y="26"/>
                  <a:pt x="75" y="24"/>
                </a:cubicBezTo>
                <a:cubicBezTo>
                  <a:pt x="72" y="23"/>
                  <a:pt x="69" y="22"/>
                  <a:pt x="67" y="21"/>
                </a:cubicBezTo>
                <a:cubicBezTo>
                  <a:pt x="80" y="8"/>
                  <a:pt x="80" y="8"/>
                  <a:pt x="80" y="8"/>
                </a:cubicBezTo>
                <a:cubicBezTo>
                  <a:pt x="81" y="7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4" y="1"/>
                </a:cubicBezTo>
                <a:cubicBezTo>
                  <a:pt x="32" y="3"/>
                  <a:pt x="32" y="6"/>
                  <a:pt x="34" y="8"/>
                </a:cubicBezTo>
                <a:cubicBezTo>
                  <a:pt x="47" y="21"/>
                  <a:pt x="47" y="21"/>
                  <a:pt x="47" y="21"/>
                </a:cubicBezTo>
                <a:cubicBezTo>
                  <a:pt x="44" y="22"/>
                  <a:pt x="42" y="23"/>
                  <a:pt x="39" y="24"/>
                </a:cubicBezTo>
                <a:cubicBezTo>
                  <a:pt x="33" y="26"/>
                  <a:pt x="28" y="29"/>
                  <a:pt x="24" y="34"/>
                </a:cubicBezTo>
                <a:cubicBezTo>
                  <a:pt x="19" y="38"/>
                  <a:pt x="16" y="43"/>
                  <a:pt x="13" y="49"/>
                </a:cubicBezTo>
                <a:cubicBezTo>
                  <a:pt x="11" y="55"/>
                  <a:pt x="10" y="61"/>
                  <a:pt x="10" y="67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5"/>
                  <a:pt x="9" y="100"/>
                  <a:pt x="7" y="105"/>
                </a:cubicBezTo>
                <a:cubicBezTo>
                  <a:pt x="5" y="110"/>
                  <a:pt x="3" y="115"/>
                  <a:pt x="1" y="118"/>
                </a:cubicBezTo>
                <a:cubicBezTo>
                  <a:pt x="0" y="119"/>
                  <a:pt x="0" y="120"/>
                  <a:pt x="0" y="121"/>
                </a:cubicBezTo>
                <a:cubicBezTo>
                  <a:pt x="0" y="124"/>
                  <a:pt x="2" y="126"/>
                  <a:pt x="5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0" y="126"/>
                  <a:pt x="111" y="126"/>
                  <a:pt x="112" y="125"/>
                </a:cubicBezTo>
                <a:cubicBezTo>
                  <a:pt x="114" y="123"/>
                  <a:pt x="115" y="120"/>
                  <a:pt x="113" y="118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57" y="17"/>
                  <a:pt x="57" y="17"/>
                  <a:pt x="57" y="17"/>
                </a:cubicBezTo>
                <a:cubicBezTo>
                  <a:pt x="49" y="9"/>
                  <a:pt x="49" y="9"/>
                  <a:pt x="49" y="9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13" y="116"/>
                </a:moveTo>
                <a:cubicBezTo>
                  <a:pt x="13" y="116"/>
                  <a:pt x="13" y="116"/>
                  <a:pt x="13" y="116"/>
                </a:cubicBezTo>
                <a:cubicBezTo>
                  <a:pt x="14" y="114"/>
                  <a:pt x="15" y="111"/>
                  <a:pt x="16" y="108"/>
                </a:cubicBezTo>
                <a:cubicBezTo>
                  <a:pt x="18" y="102"/>
                  <a:pt x="20" y="96"/>
                  <a:pt x="20" y="90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2"/>
                  <a:pt x="21" y="57"/>
                  <a:pt x="22" y="53"/>
                </a:cubicBezTo>
                <a:cubicBezTo>
                  <a:pt x="24" y="48"/>
                  <a:pt x="27" y="44"/>
                  <a:pt x="30" y="41"/>
                </a:cubicBezTo>
                <a:cubicBezTo>
                  <a:pt x="34" y="37"/>
                  <a:pt x="38" y="34"/>
                  <a:pt x="43" y="33"/>
                </a:cubicBezTo>
                <a:cubicBezTo>
                  <a:pt x="47" y="31"/>
                  <a:pt x="52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2" y="30"/>
                  <a:pt x="67" y="31"/>
                  <a:pt x="71" y="33"/>
                </a:cubicBezTo>
                <a:cubicBezTo>
                  <a:pt x="75" y="34"/>
                  <a:pt x="79" y="37"/>
                  <a:pt x="83" y="41"/>
                </a:cubicBezTo>
                <a:cubicBezTo>
                  <a:pt x="90" y="48"/>
                  <a:pt x="94" y="57"/>
                  <a:pt x="94" y="67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6"/>
                  <a:pt x="95" y="102"/>
                  <a:pt x="97" y="108"/>
                </a:cubicBezTo>
                <a:cubicBezTo>
                  <a:pt x="98" y="111"/>
                  <a:pt x="99" y="114"/>
                  <a:pt x="101" y="116"/>
                </a:cubicBezTo>
                <a:cubicBezTo>
                  <a:pt x="13" y="116"/>
                  <a:pt x="13" y="116"/>
                  <a:pt x="13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1" name="Freeform 22" descr="D:\51PPT模板网\51pptmoban.com\图片.jpg"/>
          <p:cNvSpPr>
            <a:spLocks noEditPoints="1"/>
          </p:cNvSpPr>
          <p:nvPr/>
        </p:nvSpPr>
        <p:spPr bwMode="auto">
          <a:xfrm>
            <a:off x="4288145" y="3235131"/>
            <a:ext cx="334620" cy="384704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2DFEC6-827A-9661-45DB-412F45AD175F}"/>
              </a:ext>
            </a:extLst>
          </p:cNvPr>
          <p:cNvGrpSpPr/>
          <p:nvPr/>
        </p:nvGrpSpPr>
        <p:grpSpPr>
          <a:xfrm>
            <a:off x="920004" y="4189319"/>
            <a:ext cx="2841228" cy="814752"/>
            <a:chOff x="116954" y="1862260"/>
            <a:chExt cx="1921189" cy="55092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E4931DB-9D4C-DA8F-8642-1A241A58F166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98A271E-F762-8769-CC56-66B9142F98B9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909195-02C3-CB54-9317-14383167905E}"/>
              </a:ext>
            </a:extLst>
          </p:cNvPr>
          <p:cNvGrpSpPr/>
          <p:nvPr/>
        </p:nvGrpSpPr>
        <p:grpSpPr>
          <a:xfrm>
            <a:off x="4670471" y="4189319"/>
            <a:ext cx="2841228" cy="814752"/>
            <a:chOff x="116954" y="1862260"/>
            <a:chExt cx="1921189" cy="55092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47A2B57-144A-3042-D084-5FE7F132AF99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AE19D8D-E169-E8CA-707B-ECC83A3B1CC6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E3EDEEA-38BE-14D5-8CAC-415FD6E4E12C}"/>
              </a:ext>
            </a:extLst>
          </p:cNvPr>
          <p:cNvGrpSpPr/>
          <p:nvPr/>
        </p:nvGrpSpPr>
        <p:grpSpPr>
          <a:xfrm>
            <a:off x="8333493" y="4189319"/>
            <a:ext cx="2841228" cy="814752"/>
            <a:chOff x="116954" y="1862260"/>
            <a:chExt cx="1921189" cy="55092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098F916-E2CC-00A9-0FF2-0356A2EE2428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6D45865-31EA-4080-F6AC-044141A9BE8B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2D92D03-6F98-38ED-1825-51C3EED88A6B}"/>
              </a:ext>
            </a:extLst>
          </p:cNvPr>
          <p:cNvGrpSpPr/>
          <p:nvPr/>
        </p:nvGrpSpPr>
        <p:grpSpPr>
          <a:xfrm>
            <a:off x="3034841" y="1649988"/>
            <a:ext cx="2841228" cy="814752"/>
            <a:chOff x="116954" y="1862260"/>
            <a:chExt cx="1921189" cy="55092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08DE924-A89C-299F-E46D-ABC5420F3E00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DDF0316-8BAA-D643-6652-F8B05D3ED058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E36E297-9BEB-86D5-64F9-E3E6216F791D}"/>
              </a:ext>
            </a:extLst>
          </p:cNvPr>
          <p:cNvGrpSpPr/>
          <p:nvPr/>
        </p:nvGrpSpPr>
        <p:grpSpPr>
          <a:xfrm>
            <a:off x="6297763" y="1649988"/>
            <a:ext cx="2841228" cy="814752"/>
            <a:chOff x="116954" y="1862260"/>
            <a:chExt cx="1921189" cy="55092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F807B4F-FDA0-B5EC-B781-5B1BFEFF6F2A}"/>
                </a:ext>
              </a:extLst>
            </p:cNvPr>
            <p:cNvSpPr txBox="1"/>
            <p:nvPr/>
          </p:nvSpPr>
          <p:spPr>
            <a:xfrm>
              <a:off x="116954" y="2053146"/>
              <a:ext cx="1921189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AE83745-0CC1-EB0D-8734-06A0FD7CAE49}"/>
                </a:ext>
              </a:extLst>
            </p:cNvPr>
            <p:cNvSpPr txBox="1"/>
            <p:nvPr/>
          </p:nvSpPr>
          <p:spPr>
            <a:xfrm>
              <a:off x="461313" y="1862260"/>
              <a:ext cx="1232473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867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F0585-F5BD-E711-E642-4A0972FEB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52CA6121-667F-02C5-F20C-A56A538427C3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沟通管理与协调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1296F06-3D1B-3BC9-449E-B4427CA414A5}"/>
              </a:ext>
            </a:extLst>
          </p:cNvPr>
          <p:cNvGrpSpPr/>
          <p:nvPr/>
        </p:nvGrpSpPr>
        <p:grpSpPr>
          <a:xfrm>
            <a:off x="3302815" y="2160279"/>
            <a:ext cx="5841186" cy="3205100"/>
            <a:chOff x="2811840" y="1886957"/>
            <a:chExt cx="6823135" cy="374390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888FEF1-A6C7-C4C4-01F3-29C37BE58D26}"/>
                </a:ext>
              </a:extLst>
            </p:cNvPr>
            <p:cNvGrpSpPr/>
            <p:nvPr/>
          </p:nvGrpSpPr>
          <p:grpSpPr>
            <a:xfrm>
              <a:off x="2811840" y="1886957"/>
              <a:ext cx="2014780" cy="2011911"/>
              <a:chOff x="5305425" y="2638424"/>
              <a:chExt cx="1579563" cy="1577975"/>
            </a:xfrm>
            <a:solidFill>
              <a:srgbClr val="000000">
                <a:alpha val="60000"/>
              </a:srgbClr>
            </a:solidFill>
            <a:effectLst/>
          </p:grpSpPr>
          <p:sp>
            <p:nvSpPr>
              <p:cNvPr id="3" name="Freeform 6">
                <a:extLst>
                  <a:ext uri="{FF2B5EF4-FFF2-40B4-BE49-F238E27FC236}">
                    <a16:creationId xmlns:a16="http://schemas.microsoft.com/office/drawing/2014/main" id="{A0173E7F-DDA2-F2C4-D681-602DE9ECA7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5425" y="2638424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rgbClr val="111C5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" name="Freeform 7">
                <a:extLst>
                  <a:ext uri="{FF2B5EF4-FFF2-40B4-BE49-F238E27FC236}">
                    <a16:creationId xmlns:a16="http://schemas.microsoft.com/office/drawing/2014/main" id="{1AAEE3C6-427C-B525-560F-FFA1781559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BA2A8A8-A215-CC02-1118-6AE81925FE9A}"/>
                </a:ext>
              </a:extLst>
            </p:cNvPr>
            <p:cNvGrpSpPr/>
            <p:nvPr/>
          </p:nvGrpSpPr>
          <p:grpSpPr>
            <a:xfrm>
              <a:off x="4034059" y="3106863"/>
              <a:ext cx="2529105" cy="2523996"/>
              <a:chOff x="5102225" y="2441575"/>
              <a:chExt cx="1982788" cy="1979613"/>
            </a:xfrm>
            <a:solidFill>
              <a:srgbClr val="000000">
                <a:alpha val="60000"/>
              </a:srgbClr>
            </a:solidFill>
            <a:effectLst/>
          </p:grpSpPr>
          <p:sp>
            <p:nvSpPr>
              <p:cNvPr id="6" name="Freeform 12">
                <a:extLst>
                  <a:ext uri="{FF2B5EF4-FFF2-40B4-BE49-F238E27FC236}">
                    <a16:creationId xmlns:a16="http://schemas.microsoft.com/office/drawing/2014/main" id="{831BB1E9-4E4B-DF40-4D20-965C8647EF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solidFill>
                <a:srgbClr val="F16D2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Freeform 13">
                <a:extLst>
                  <a:ext uri="{FF2B5EF4-FFF2-40B4-BE49-F238E27FC236}">
                    <a16:creationId xmlns:a16="http://schemas.microsoft.com/office/drawing/2014/main" id="{220FCBC8-B8B4-F35E-DC29-1C0EB6DFA7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9A4217E-DCEB-E77E-4159-225D64097E71}"/>
                </a:ext>
              </a:extLst>
            </p:cNvPr>
            <p:cNvGrpSpPr/>
            <p:nvPr/>
          </p:nvGrpSpPr>
          <p:grpSpPr>
            <a:xfrm>
              <a:off x="6192606" y="2632223"/>
              <a:ext cx="1658397" cy="1681989"/>
              <a:chOff x="5803900" y="2852738"/>
              <a:chExt cx="1300163" cy="1319212"/>
            </a:xfrm>
            <a:solidFill>
              <a:srgbClr val="000000">
                <a:alpha val="60000"/>
              </a:srgbClr>
            </a:solidFill>
          </p:grpSpPr>
          <p:sp>
            <p:nvSpPr>
              <p:cNvPr id="9" name="Freeform 18">
                <a:extLst>
                  <a:ext uri="{FF2B5EF4-FFF2-40B4-BE49-F238E27FC236}">
                    <a16:creationId xmlns:a16="http://schemas.microsoft.com/office/drawing/2014/main" id="{BF665356-67BA-5A36-649E-DB2CE9EFF3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03900" y="2852738"/>
                <a:ext cx="1300163" cy="1319212"/>
              </a:xfrm>
              <a:custGeom>
                <a:avLst/>
                <a:gdLst>
                  <a:gd name="T0" fmla="*/ 309 w 347"/>
                  <a:gd name="T1" fmla="*/ 176 h 352"/>
                  <a:gd name="T2" fmla="*/ 326 w 347"/>
                  <a:gd name="T3" fmla="*/ 150 h 352"/>
                  <a:gd name="T4" fmla="*/ 335 w 347"/>
                  <a:gd name="T5" fmla="*/ 103 h 352"/>
                  <a:gd name="T6" fmla="*/ 294 w 347"/>
                  <a:gd name="T7" fmla="*/ 113 h 352"/>
                  <a:gd name="T8" fmla="*/ 282 w 347"/>
                  <a:gd name="T9" fmla="*/ 65 h 352"/>
                  <a:gd name="T10" fmla="*/ 262 w 347"/>
                  <a:gd name="T11" fmla="*/ 22 h 352"/>
                  <a:gd name="T12" fmla="*/ 234 w 347"/>
                  <a:gd name="T13" fmla="*/ 54 h 352"/>
                  <a:gd name="T14" fmla="*/ 196 w 347"/>
                  <a:gd name="T15" fmla="*/ 23 h 352"/>
                  <a:gd name="T16" fmla="*/ 155 w 347"/>
                  <a:gd name="T17" fmla="*/ 0 h 352"/>
                  <a:gd name="T18" fmla="*/ 151 w 347"/>
                  <a:gd name="T19" fmla="*/ 42 h 352"/>
                  <a:gd name="T20" fmla="*/ 102 w 347"/>
                  <a:gd name="T21" fmla="*/ 39 h 352"/>
                  <a:gd name="T22" fmla="*/ 55 w 347"/>
                  <a:gd name="T23" fmla="*/ 44 h 352"/>
                  <a:gd name="T24" fmla="*/ 77 w 347"/>
                  <a:gd name="T25" fmla="*/ 81 h 352"/>
                  <a:gd name="T26" fmla="*/ 35 w 347"/>
                  <a:gd name="T27" fmla="*/ 107 h 352"/>
                  <a:gd name="T28" fmla="*/ 0 w 347"/>
                  <a:gd name="T29" fmla="*/ 139 h 352"/>
                  <a:gd name="T30" fmla="*/ 39 w 347"/>
                  <a:gd name="T31" fmla="*/ 156 h 352"/>
                  <a:gd name="T32" fmla="*/ 39 w 347"/>
                  <a:gd name="T33" fmla="*/ 195 h 352"/>
                  <a:gd name="T34" fmla="*/ 0 w 347"/>
                  <a:gd name="T35" fmla="*/ 212 h 352"/>
                  <a:gd name="T36" fmla="*/ 35 w 347"/>
                  <a:gd name="T37" fmla="*/ 244 h 352"/>
                  <a:gd name="T38" fmla="*/ 77 w 347"/>
                  <a:gd name="T39" fmla="*/ 271 h 352"/>
                  <a:gd name="T40" fmla="*/ 55 w 347"/>
                  <a:gd name="T41" fmla="*/ 307 h 352"/>
                  <a:gd name="T42" fmla="*/ 102 w 347"/>
                  <a:gd name="T43" fmla="*/ 313 h 352"/>
                  <a:gd name="T44" fmla="*/ 151 w 347"/>
                  <a:gd name="T45" fmla="*/ 309 h 352"/>
                  <a:gd name="T46" fmla="*/ 155 w 347"/>
                  <a:gd name="T47" fmla="*/ 352 h 352"/>
                  <a:gd name="T48" fmla="*/ 196 w 347"/>
                  <a:gd name="T49" fmla="*/ 329 h 352"/>
                  <a:gd name="T50" fmla="*/ 234 w 347"/>
                  <a:gd name="T51" fmla="*/ 297 h 352"/>
                  <a:gd name="T52" fmla="*/ 262 w 347"/>
                  <a:gd name="T53" fmla="*/ 329 h 352"/>
                  <a:gd name="T54" fmla="*/ 282 w 347"/>
                  <a:gd name="T55" fmla="*/ 286 h 352"/>
                  <a:gd name="T56" fmla="*/ 294 w 347"/>
                  <a:gd name="T57" fmla="*/ 239 h 352"/>
                  <a:gd name="T58" fmla="*/ 335 w 347"/>
                  <a:gd name="T59" fmla="*/ 248 h 352"/>
                  <a:gd name="T60" fmla="*/ 326 w 347"/>
                  <a:gd name="T61" fmla="*/ 201 h 352"/>
                  <a:gd name="T62" fmla="*/ 174 w 347"/>
                  <a:gd name="T63" fmla="*/ 201 h 352"/>
                  <a:gd name="T64" fmla="*/ 174 w 347"/>
                  <a:gd name="T65" fmla="*/ 150 h 352"/>
                  <a:gd name="T66" fmla="*/ 174 w 347"/>
                  <a:gd name="T67" fmla="*/ 20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7" h="352">
                    <a:moveTo>
                      <a:pt x="308" y="195"/>
                    </a:moveTo>
                    <a:cubicBezTo>
                      <a:pt x="309" y="189"/>
                      <a:pt x="309" y="182"/>
                      <a:pt x="309" y="176"/>
                    </a:cubicBezTo>
                    <a:cubicBezTo>
                      <a:pt x="309" y="169"/>
                      <a:pt x="309" y="162"/>
                      <a:pt x="308" y="156"/>
                    </a:cubicBezTo>
                    <a:cubicBezTo>
                      <a:pt x="326" y="150"/>
                      <a:pt x="326" y="150"/>
                      <a:pt x="326" y="150"/>
                    </a:cubicBezTo>
                    <a:cubicBezTo>
                      <a:pt x="347" y="139"/>
                      <a:pt x="347" y="139"/>
                      <a:pt x="347" y="139"/>
                    </a:cubicBezTo>
                    <a:cubicBezTo>
                      <a:pt x="335" y="103"/>
                      <a:pt x="335" y="103"/>
                      <a:pt x="335" y="103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288" y="101"/>
                      <a:pt x="280" y="90"/>
                      <a:pt x="271" y="81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92" y="44"/>
                      <a:pt x="292" y="44"/>
                      <a:pt x="292" y="44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34" y="54"/>
                      <a:pt x="234" y="54"/>
                      <a:pt x="234" y="54"/>
                    </a:cubicBezTo>
                    <a:cubicBezTo>
                      <a:pt x="222" y="48"/>
                      <a:pt x="210" y="44"/>
                      <a:pt x="196" y="4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1" y="23"/>
                      <a:pt x="151" y="23"/>
                      <a:pt x="151" y="2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38" y="44"/>
                      <a:pt x="125" y="48"/>
                      <a:pt x="113" y="54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67" y="90"/>
                      <a:pt x="60" y="101"/>
                      <a:pt x="53" y="113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38" y="162"/>
                      <a:pt x="38" y="169"/>
                      <a:pt x="38" y="176"/>
                    </a:cubicBezTo>
                    <a:cubicBezTo>
                      <a:pt x="38" y="182"/>
                      <a:pt x="38" y="189"/>
                      <a:pt x="39" y="195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48"/>
                      <a:pt x="12" y="248"/>
                      <a:pt x="12" y="248"/>
                    </a:cubicBezTo>
                    <a:cubicBezTo>
                      <a:pt x="35" y="244"/>
                      <a:pt x="35" y="244"/>
                      <a:pt x="35" y="244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60" y="250"/>
                      <a:pt x="67" y="261"/>
                      <a:pt x="77" y="271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5" y="307"/>
                      <a:pt x="55" y="307"/>
                      <a:pt x="55" y="307"/>
                    </a:cubicBezTo>
                    <a:cubicBezTo>
                      <a:pt x="85" y="329"/>
                      <a:pt x="85" y="329"/>
                      <a:pt x="85" y="329"/>
                    </a:cubicBezTo>
                    <a:cubicBezTo>
                      <a:pt x="102" y="313"/>
                      <a:pt x="102" y="313"/>
                      <a:pt x="102" y="313"/>
                    </a:cubicBezTo>
                    <a:cubicBezTo>
                      <a:pt x="113" y="297"/>
                      <a:pt x="113" y="297"/>
                      <a:pt x="113" y="297"/>
                    </a:cubicBezTo>
                    <a:cubicBezTo>
                      <a:pt x="125" y="303"/>
                      <a:pt x="138" y="307"/>
                      <a:pt x="151" y="309"/>
                    </a:cubicBezTo>
                    <a:cubicBezTo>
                      <a:pt x="151" y="329"/>
                      <a:pt x="151" y="329"/>
                      <a:pt x="151" y="329"/>
                    </a:cubicBezTo>
                    <a:cubicBezTo>
                      <a:pt x="155" y="352"/>
                      <a:pt x="155" y="352"/>
                      <a:pt x="155" y="352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196" y="329"/>
                      <a:pt x="196" y="329"/>
                      <a:pt x="196" y="329"/>
                    </a:cubicBezTo>
                    <a:cubicBezTo>
                      <a:pt x="196" y="309"/>
                      <a:pt x="196" y="309"/>
                      <a:pt x="196" y="309"/>
                    </a:cubicBezTo>
                    <a:cubicBezTo>
                      <a:pt x="210" y="307"/>
                      <a:pt x="222" y="303"/>
                      <a:pt x="234" y="297"/>
                    </a:cubicBezTo>
                    <a:cubicBezTo>
                      <a:pt x="245" y="313"/>
                      <a:pt x="245" y="313"/>
                      <a:pt x="245" y="313"/>
                    </a:cubicBezTo>
                    <a:cubicBezTo>
                      <a:pt x="262" y="329"/>
                      <a:pt x="262" y="329"/>
                      <a:pt x="262" y="329"/>
                    </a:cubicBezTo>
                    <a:cubicBezTo>
                      <a:pt x="292" y="307"/>
                      <a:pt x="292" y="307"/>
                      <a:pt x="292" y="307"/>
                    </a:cubicBezTo>
                    <a:cubicBezTo>
                      <a:pt x="282" y="286"/>
                      <a:pt x="282" y="286"/>
                      <a:pt x="282" y="286"/>
                    </a:cubicBezTo>
                    <a:cubicBezTo>
                      <a:pt x="271" y="271"/>
                      <a:pt x="271" y="271"/>
                      <a:pt x="271" y="271"/>
                    </a:cubicBezTo>
                    <a:cubicBezTo>
                      <a:pt x="280" y="261"/>
                      <a:pt x="288" y="250"/>
                      <a:pt x="294" y="239"/>
                    </a:cubicBezTo>
                    <a:cubicBezTo>
                      <a:pt x="312" y="244"/>
                      <a:pt x="312" y="244"/>
                      <a:pt x="312" y="244"/>
                    </a:cubicBezTo>
                    <a:cubicBezTo>
                      <a:pt x="335" y="248"/>
                      <a:pt x="335" y="248"/>
                      <a:pt x="335" y="248"/>
                    </a:cubicBezTo>
                    <a:cubicBezTo>
                      <a:pt x="347" y="212"/>
                      <a:pt x="347" y="212"/>
                      <a:pt x="347" y="212"/>
                    </a:cubicBezTo>
                    <a:cubicBezTo>
                      <a:pt x="326" y="201"/>
                      <a:pt x="326" y="201"/>
                      <a:pt x="326" y="201"/>
                    </a:cubicBezTo>
                    <a:lnTo>
                      <a:pt x="308" y="195"/>
                    </a:lnTo>
                    <a:close/>
                    <a:moveTo>
                      <a:pt x="174" y="201"/>
                    </a:moveTo>
                    <a:cubicBezTo>
                      <a:pt x="159" y="201"/>
                      <a:pt x="148" y="190"/>
                      <a:pt x="148" y="176"/>
                    </a:cubicBezTo>
                    <a:cubicBezTo>
                      <a:pt x="148" y="162"/>
                      <a:pt x="159" y="150"/>
                      <a:pt x="174" y="150"/>
                    </a:cubicBezTo>
                    <a:cubicBezTo>
                      <a:pt x="188" y="150"/>
                      <a:pt x="199" y="162"/>
                      <a:pt x="199" y="176"/>
                    </a:cubicBezTo>
                    <a:cubicBezTo>
                      <a:pt x="199" y="190"/>
                      <a:pt x="188" y="201"/>
                      <a:pt x="174" y="201"/>
                    </a:cubicBezTo>
                    <a:close/>
                  </a:path>
                </a:pathLst>
              </a:custGeom>
              <a:solidFill>
                <a:srgbClr val="F16D2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Freeform 19">
                <a:extLst>
                  <a:ext uri="{FF2B5EF4-FFF2-40B4-BE49-F238E27FC236}">
                    <a16:creationId xmlns:a16="http://schemas.microsoft.com/office/drawing/2014/main" id="{73FC00AA-FE3C-4128-6DBF-16CABA3EF2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0125" y="3136900"/>
                <a:ext cx="747713" cy="746125"/>
              </a:xfrm>
              <a:custGeom>
                <a:avLst/>
                <a:gdLst>
                  <a:gd name="T0" fmla="*/ 100 w 199"/>
                  <a:gd name="T1" fmla="*/ 0 h 199"/>
                  <a:gd name="T2" fmla="*/ 0 w 199"/>
                  <a:gd name="T3" fmla="*/ 100 h 199"/>
                  <a:gd name="T4" fmla="*/ 100 w 199"/>
                  <a:gd name="T5" fmla="*/ 199 h 199"/>
                  <a:gd name="T6" fmla="*/ 199 w 199"/>
                  <a:gd name="T7" fmla="*/ 100 h 199"/>
                  <a:gd name="T8" fmla="*/ 100 w 199"/>
                  <a:gd name="T9" fmla="*/ 0 h 199"/>
                  <a:gd name="T10" fmla="*/ 100 w 199"/>
                  <a:gd name="T11" fmla="*/ 150 h 199"/>
                  <a:gd name="T12" fmla="*/ 49 w 199"/>
                  <a:gd name="T13" fmla="*/ 100 h 199"/>
                  <a:gd name="T14" fmla="*/ 100 w 199"/>
                  <a:gd name="T15" fmla="*/ 49 h 199"/>
                  <a:gd name="T16" fmla="*/ 150 w 199"/>
                  <a:gd name="T17" fmla="*/ 100 h 199"/>
                  <a:gd name="T18" fmla="*/ 100 w 199"/>
                  <a:gd name="T19" fmla="*/ 15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00" y="0"/>
                    </a:moveTo>
                    <a:cubicBezTo>
                      <a:pt x="45" y="0"/>
                      <a:pt x="0" y="45"/>
                      <a:pt x="0" y="100"/>
                    </a:cubicBezTo>
                    <a:cubicBezTo>
                      <a:pt x="0" y="155"/>
                      <a:pt x="45" y="199"/>
                      <a:pt x="100" y="199"/>
                    </a:cubicBezTo>
                    <a:cubicBezTo>
                      <a:pt x="155" y="199"/>
                      <a:pt x="199" y="155"/>
                      <a:pt x="199" y="100"/>
                    </a:cubicBezTo>
                    <a:cubicBezTo>
                      <a:pt x="199" y="45"/>
                      <a:pt x="155" y="0"/>
                      <a:pt x="100" y="0"/>
                    </a:cubicBezTo>
                    <a:close/>
                    <a:moveTo>
                      <a:pt x="100" y="150"/>
                    </a:moveTo>
                    <a:cubicBezTo>
                      <a:pt x="72" y="150"/>
                      <a:pt x="49" y="128"/>
                      <a:pt x="49" y="100"/>
                    </a:cubicBezTo>
                    <a:cubicBezTo>
                      <a:pt x="49" y="72"/>
                      <a:pt x="72" y="49"/>
                      <a:pt x="100" y="49"/>
                    </a:cubicBezTo>
                    <a:cubicBezTo>
                      <a:pt x="127" y="49"/>
                      <a:pt x="150" y="72"/>
                      <a:pt x="150" y="100"/>
                    </a:cubicBezTo>
                    <a:cubicBezTo>
                      <a:pt x="150" y="128"/>
                      <a:pt x="127" y="150"/>
                      <a:pt x="100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AC589C6-FAB9-B3F9-BF41-EFBFFC8C930D}"/>
                </a:ext>
              </a:extLst>
            </p:cNvPr>
            <p:cNvGrpSpPr/>
            <p:nvPr/>
          </p:nvGrpSpPr>
          <p:grpSpPr>
            <a:xfrm>
              <a:off x="7620195" y="2939878"/>
              <a:ext cx="2014780" cy="2011911"/>
              <a:chOff x="5305425" y="2638425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3FAEE820-C6A2-0B80-4346-526F3BCD50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5425" y="2638425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rgbClr val="111C5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id="{023D64F7-E10F-DB44-C3BB-2B47B6C9F3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392" tIns="45696" rIns="91392" bIns="4569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DA355AE-25E6-9144-2191-FE0E1E67A5AB}"/>
              </a:ext>
            </a:extLst>
          </p:cNvPr>
          <p:cNvGrpSpPr/>
          <p:nvPr/>
        </p:nvGrpSpPr>
        <p:grpSpPr>
          <a:xfrm>
            <a:off x="1199051" y="4302678"/>
            <a:ext cx="2984539" cy="816522"/>
            <a:chOff x="283598" y="1906534"/>
            <a:chExt cx="298453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260BCE-2085-F1F1-774A-A34A448226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C17A4AB-9CC7-9C94-80FB-2F79865BA97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C282F1D-1308-31F6-55AD-3A4B21B15BF4}"/>
              </a:ext>
            </a:extLst>
          </p:cNvPr>
          <p:cNvGrpSpPr/>
          <p:nvPr/>
        </p:nvGrpSpPr>
        <p:grpSpPr>
          <a:xfrm>
            <a:off x="7660788" y="4967197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0713688-3E2B-1CD9-3CCE-BEFD1F4D7A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F186E59-FAD2-2E8F-7F69-228E6BEFABF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E55A203-F11E-7401-7BD4-6FBE783440EB}"/>
              </a:ext>
            </a:extLst>
          </p:cNvPr>
          <p:cNvGrpSpPr/>
          <p:nvPr/>
        </p:nvGrpSpPr>
        <p:grpSpPr>
          <a:xfrm>
            <a:off x="6260127" y="1794003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4735E1E-2EFA-1919-3E91-A68CB68942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8F0933-80E0-4F20-29FD-F003A6AEBC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F5A1793-E414-F32A-06E1-44F0CA5EA7E3}"/>
              </a:ext>
            </a:extLst>
          </p:cNvPr>
          <p:cNvGrpSpPr/>
          <p:nvPr/>
        </p:nvGrpSpPr>
        <p:grpSpPr>
          <a:xfrm>
            <a:off x="2043100" y="1229846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67DC8D7-B5C3-C43D-15CE-1F6704AA2E0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F1E51C6-C5CD-95F4-A691-01A87E67990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415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497B5-58D2-A956-10C4-6AC9EA8E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E02EE5C3-9C38-5F47-FD89-5A7CE834BC6A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沟通管理与协调</a:t>
            </a:r>
          </a:p>
        </p:txBody>
      </p:sp>
      <p:sp>
        <p:nvSpPr>
          <p:cNvPr id="3" name="Freeform 106">
            <a:extLst>
              <a:ext uri="{FF2B5EF4-FFF2-40B4-BE49-F238E27FC236}">
                <a16:creationId xmlns:a16="http://schemas.microsoft.com/office/drawing/2014/main" id="{A651F5AF-97B4-A0DB-480C-095FA2468EF2}"/>
              </a:ext>
            </a:extLst>
          </p:cNvPr>
          <p:cNvSpPr/>
          <p:nvPr/>
        </p:nvSpPr>
        <p:spPr bwMode="auto">
          <a:xfrm>
            <a:off x="4040977" y="1276350"/>
            <a:ext cx="2514997" cy="2519751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07">
            <a:extLst>
              <a:ext uri="{FF2B5EF4-FFF2-40B4-BE49-F238E27FC236}">
                <a16:creationId xmlns:a16="http://schemas.microsoft.com/office/drawing/2014/main" id="{BC70BF15-8B73-D175-5F8B-604D9642154D}"/>
              </a:ext>
            </a:extLst>
          </p:cNvPr>
          <p:cNvSpPr/>
          <p:nvPr/>
        </p:nvSpPr>
        <p:spPr bwMode="auto">
          <a:xfrm>
            <a:off x="4040977" y="2876153"/>
            <a:ext cx="2514997" cy="2514997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108">
            <a:extLst>
              <a:ext uri="{FF2B5EF4-FFF2-40B4-BE49-F238E27FC236}">
                <a16:creationId xmlns:a16="http://schemas.microsoft.com/office/drawing/2014/main" id="{E33DFCDE-868C-C625-F1EE-ED451D368F7D}"/>
              </a:ext>
            </a:extLst>
          </p:cNvPr>
          <p:cNvSpPr/>
          <p:nvPr/>
        </p:nvSpPr>
        <p:spPr bwMode="auto">
          <a:xfrm>
            <a:off x="5636026" y="1276349"/>
            <a:ext cx="2514997" cy="2519751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109">
            <a:extLst>
              <a:ext uri="{FF2B5EF4-FFF2-40B4-BE49-F238E27FC236}">
                <a16:creationId xmlns:a16="http://schemas.microsoft.com/office/drawing/2014/main" id="{F02F70C9-49B8-EAC2-0F14-0C1DC24A7954}"/>
              </a:ext>
            </a:extLst>
          </p:cNvPr>
          <p:cNvSpPr/>
          <p:nvPr/>
        </p:nvSpPr>
        <p:spPr bwMode="auto">
          <a:xfrm>
            <a:off x="5636026" y="2876152"/>
            <a:ext cx="2514997" cy="2514997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10" descr="D:\51PPT模板网\51pptmoban.com\图片.jpg">
            <a:extLst>
              <a:ext uri="{FF2B5EF4-FFF2-40B4-BE49-F238E27FC236}">
                <a16:creationId xmlns:a16="http://schemas.microsoft.com/office/drawing/2014/main" id="{629EEF18-BCB0-F377-010C-0630F5E75BB2}"/>
              </a:ext>
            </a:extLst>
          </p:cNvPr>
          <p:cNvSpPr>
            <a:spLocks noEditPoints="1"/>
          </p:cNvSpPr>
          <p:nvPr/>
        </p:nvSpPr>
        <p:spPr bwMode="auto">
          <a:xfrm>
            <a:off x="7483052" y="3208950"/>
            <a:ext cx="423128" cy="339929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1" descr="D:\51PPT模板网\51pptmoban.com\图片.jpg">
            <a:extLst>
              <a:ext uri="{FF2B5EF4-FFF2-40B4-BE49-F238E27FC236}">
                <a16:creationId xmlns:a16="http://schemas.microsoft.com/office/drawing/2014/main" id="{8F76B6A7-DC8B-14DB-B609-BA92D9EDE41F}"/>
              </a:ext>
            </a:extLst>
          </p:cNvPr>
          <p:cNvSpPr>
            <a:spLocks noEditPoints="1"/>
          </p:cNvSpPr>
          <p:nvPr/>
        </p:nvSpPr>
        <p:spPr bwMode="auto">
          <a:xfrm>
            <a:off x="4247786" y="3204193"/>
            <a:ext cx="418374" cy="349438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12">
            <a:extLst>
              <a:ext uri="{FF2B5EF4-FFF2-40B4-BE49-F238E27FC236}">
                <a16:creationId xmlns:a16="http://schemas.microsoft.com/office/drawing/2014/main" id="{5248A60B-0E06-8C05-9B0F-526EF8918531}"/>
              </a:ext>
            </a:extLst>
          </p:cNvPr>
          <p:cNvSpPr>
            <a:spLocks noEditPoints="1"/>
          </p:cNvSpPr>
          <p:nvPr/>
        </p:nvSpPr>
        <p:spPr bwMode="auto">
          <a:xfrm>
            <a:off x="5916527" y="1511682"/>
            <a:ext cx="420752" cy="349438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13" descr="D:\51PPT模板网\51pptmoban.com\图片.jpg">
            <a:extLst>
              <a:ext uri="{FF2B5EF4-FFF2-40B4-BE49-F238E27FC236}">
                <a16:creationId xmlns:a16="http://schemas.microsoft.com/office/drawing/2014/main" id="{1E9A0CA2-F2FB-816D-F047-9C30C1F3E3FB}"/>
              </a:ext>
            </a:extLst>
          </p:cNvPr>
          <p:cNvSpPr>
            <a:spLocks noEditPoints="1"/>
          </p:cNvSpPr>
          <p:nvPr/>
        </p:nvSpPr>
        <p:spPr bwMode="auto">
          <a:xfrm>
            <a:off x="5868984" y="3142388"/>
            <a:ext cx="463540" cy="37796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  <a:effectLst/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114">
            <a:extLst>
              <a:ext uri="{FF2B5EF4-FFF2-40B4-BE49-F238E27FC236}">
                <a16:creationId xmlns:a16="http://schemas.microsoft.com/office/drawing/2014/main" id="{FF0E9A5C-287F-8EAF-3E26-8B05678CE35E}"/>
              </a:ext>
            </a:extLst>
          </p:cNvPr>
          <p:cNvSpPr>
            <a:spLocks noEditPoints="1"/>
          </p:cNvSpPr>
          <p:nvPr/>
        </p:nvSpPr>
        <p:spPr bwMode="auto">
          <a:xfrm>
            <a:off x="5980710" y="4768341"/>
            <a:ext cx="292385" cy="413619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17">
            <a:extLst>
              <a:ext uri="{FF2B5EF4-FFF2-40B4-BE49-F238E27FC236}">
                <a16:creationId xmlns:a16="http://schemas.microsoft.com/office/drawing/2014/main" id="{28C886CD-94D3-5E91-0949-F61135852F2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13025" y="4975148"/>
            <a:ext cx="1079214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18">
            <a:extLst>
              <a:ext uri="{FF2B5EF4-FFF2-40B4-BE49-F238E27FC236}">
                <a16:creationId xmlns:a16="http://schemas.microsoft.com/office/drawing/2014/main" id="{D2B0828F-0009-A825-76F3-8F93FE86A195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9023" y="3895107"/>
            <a:ext cx="0" cy="1181431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D1184E9-4026-8ACD-64D2-793867A2785B}"/>
              </a:ext>
            </a:extLst>
          </p:cNvPr>
          <p:cNvGrpSpPr/>
          <p:nvPr/>
        </p:nvGrpSpPr>
        <p:grpSpPr>
          <a:xfrm>
            <a:off x="7007402" y="1061845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BC38A35-DECC-91FD-AD22-8444A3F236F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8141DD2-1937-CDA0-5B83-6855A9DE54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E505CFE-D1EF-1297-0488-67443DB3A07D}"/>
              </a:ext>
            </a:extLst>
          </p:cNvPr>
          <p:cNvGrpSpPr/>
          <p:nvPr/>
        </p:nvGrpSpPr>
        <p:grpSpPr>
          <a:xfrm>
            <a:off x="939959" y="2853401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11A324D-8F39-BA3A-BF9F-33B30500CC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3FF6BC5-CD7A-930E-BF13-121B684C5AD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83923A8-8B47-966A-91FC-ED3281DD977C}"/>
              </a:ext>
            </a:extLst>
          </p:cNvPr>
          <p:cNvGrpSpPr/>
          <p:nvPr/>
        </p:nvGrpSpPr>
        <p:grpSpPr>
          <a:xfrm>
            <a:off x="8304335" y="2923108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ED7A693-F6E2-836D-90B6-4E449E99E8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0F8963-9C6C-61A6-78D4-4E5D3690C55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B464A0-47ED-D70D-2A1F-87D89ED804C2}"/>
              </a:ext>
            </a:extLst>
          </p:cNvPr>
          <p:cNvGrpSpPr/>
          <p:nvPr/>
        </p:nvGrpSpPr>
        <p:grpSpPr>
          <a:xfrm>
            <a:off x="2479145" y="5104124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CFC253-FD42-8392-086C-F97727EA83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B94795-80AD-A44B-AE5B-D7B81A7C62D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89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63914-B7EE-AF27-7A28-146A5636B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id="{08087B50-9B76-0345-11FD-3A986C1B401A}"/>
              </a:ext>
            </a:extLst>
          </p:cNvPr>
          <p:cNvSpPr/>
          <p:nvPr/>
        </p:nvSpPr>
        <p:spPr>
          <a:xfrm>
            <a:off x="11757117" y="449372"/>
            <a:ext cx="263525" cy="375475"/>
          </a:xfrm>
          <a:prstGeom prst="rect">
            <a:avLst/>
          </a:prstGeom>
          <a:noFill/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78ED2F-8938-9464-2AC4-555A4134ADCD}"/>
              </a:ext>
            </a:extLst>
          </p:cNvPr>
          <p:cNvSpPr txBox="1"/>
          <p:nvPr/>
        </p:nvSpPr>
        <p:spPr>
          <a:xfrm>
            <a:off x="3898247" y="1413051"/>
            <a:ext cx="43460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  <a:tileRect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THANKS</a:t>
            </a:r>
            <a:endParaRPr lang="zh-CN" altLang="en-US" sz="8000" dirty="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0C977B4-675E-F9A5-0CA9-012A63E6375B}"/>
              </a:ext>
            </a:extLst>
          </p:cNvPr>
          <p:cNvGrpSpPr/>
          <p:nvPr/>
        </p:nvGrpSpPr>
        <p:grpSpPr>
          <a:xfrm>
            <a:off x="3812203" y="3451129"/>
            <a:ext cx="4567594" cy="315056"/>
            <a:chOff x="1317327" y="6047272"/>
            <a:chExt cx="4567594" cy="31505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E6B1C09-72EE-B6BE-5BBB-F90DDE188D74}"/>
                </a:ext>
              </a:extLst>
            </p:cNvPr>
            <p:cNvSpPr txBox="1"/>
            <p:nvPr/>
          </p:nvSpPr>
          <p:spPr>
            <a:xfrm>
              <a:off x="1694553" y="6054551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rPr>
                <a:t>主持人：</a:t>
              </a:r>
              <a:r>
                <a:rPr lang="en-US" altLang="zh-CN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7" name="iconfont-10019-4889788">
              <a:extLst>
                <a:ext uri="{FF2B5EF4-FFF2-40B4-BE49-F238E27FC236}">
                  <a16:creationId xmlns:a16="http://schemas.microsoft.com/office/drawing/2014/main" id="{683FFFE6-7ADA-8533-A5AA-07031C0097C6}"/>
                </a:ext>
              </a:extLst>
            </p:cNvPr>
            <p:cNvSpPr/>
            <p:nvPr/>
          </p:nvSpPr>
          <p:spPr>
            <a:xfrm>
              <a:off x="1317327" y="6047274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11C58"/>
            </a:solidFill>
            <a:ln w="254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rgbClr val="111C58"/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3DB0759-874B-C916-AAF8-AFC1B2351F35}"/>
                </a:ext>
              </a:extLst>
            </p:cNvPr>
            <p:cNvGrpSpPr/>
            <p:nvPr/>
          </p:nvGrpSpPr>
          <p:grpSpPr>
            <a:xfrm>
              <a:off x="3811227" y="6047272"/>
              <a:ext cx="2073694" cy="307778"/>
              <a:chOff x="3977345" y="6047272"/>
              <a:chExt cx="2073694" cy="307778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92E2D20-EA87-6A3D-733D-3A4CDC0F907D}"/>
                  </a:ext>
                </a:extLst>
              </p:cNvPr>
              <p:cNvSpPr txBox="1"/>
              <p:nvPr/>
            </p:nvSpPr>
            <p:spPr>
              <a:xfrm>
                <a:off x="4382834" y="6047272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111C58"/>
                    </a:solidFill>
                    <a:latin typeface="+mn-ea"/>
                    <a:ea typeface="+mn-ea"/>
                    <a:cs typeface="+mn-ea"/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111C58"/>
                    </a:solidFill>
                    <a:latin typeface="+mn-ea"/>
                    <a:ea typeface="+mn-ea"/>
                    <a:cs typeface="+mn-ea"/>
                    <a:sym typeface="+mn-lt"/>
                  </a:rPr>
                  <a:t>2024.02.29</a:t>
                </a:r>
                <a:endParaRPr lang="zh-CN" altLang="en-US" sz="1400" dirty="0">
                  <a:solidFill>
                    <a:srgbClr val="111C58"/>
                  </a:solidFill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iconfont-11899-5651509">
                <a:extLst>
                  <a:ext uri="{FF2B5EF4-FFF2-40B4-BE49-F238E27FC236}">
                    <a16:creationId xmlns:a16="http://schemas.microsoft.com/office/drawing/2014/main" id="{34662E18-4BBC-BFE3-0651-63D5C7E9ED43}"/>
                  </a:ext>
                </a:extLst>
              </p:cNvPr>
              <p:cNvSpPr/>
              <p:nvPr/>
            </p:nvSpPr>
            <p:spPr>
              <a:xfrm>
                <a:off x="3977345" y="6047276"/>
                <a:ext cx="307836" cy="307774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rgbClr val="111C58"/>
              </a:solidFill>
              <a:ln w="25400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rgbClr val="111C58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E14B76-531A-6682-D375-85A127DD9737}"/>
              </a:ext>
            </a:extLst>
          </p:cNvPr>
          <p:cNvGrpSpPr/>
          <p:nvPr/>
        </p:nvGrpSpPr>
        <p:grpSpPr>
          <a:xfrm>
            <a:off x="10031739" y="335618"/>
            <a:ext cx="1601366" cy="533610"/>
            <a:chOff x="9801459" y="335618"/>
            <a:chExt cx="1601366" cy="53361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08535BB-5E47-325A-0813-38675C84F769}"/>
                </a:ext>
              </a:extLst>
            </p:cNvPr>
            <p:cNvSpPr txBox="1"/>
            <p:nvPr/>
          </p:nvSpPr>
          <p:spPr>
            <a:xfrm>
              <a:off x="9801459" y="335618"/>
              <a:ext cx="16013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企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业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内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训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B77A492-496E-74C6-33CF-0BA47C04006C}"/>
                </a:ext>
              </a:extLst>
            </p:cNvPr>
            <p:cNvSpPr txBox="1"/>
            <p:nvPr/>
          </p:nvSpPr>
          <p:spPr>
            <a:xfrm>
              <a:off x="9801459" y="638396"/>
              <a:ext cx="159184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ENTERPRISE TRAINING</a:t>
              </a: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395598F5-4349-E0C9-BAB3-0AB46CD66ECE}"/>
              </a:ext>
            </a:extLst>
          </p:cNvPr>
          <p:cNvSpPr/>
          <p:nvPr/>
        </p:nvSpPr>
        <p:spPr>
          <a:xfrm>
            <a:off x="11695111" y="410395"/>
            <a:ext cx="263525" cy="375475"/>
          </a:xfrm>
          <a:prstGeom prst="rect">
            <a:avLst/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FA031C2-2118-C884-47FC-F812BB39DCA6}"/>
              </a:ext>
            </a:extLst>
          </p:cNvPr>
          <p:cNvSpPr txBox="1"/>
          <p:nvPr/>
        </p:nvSpPr>
        <p:spPr>
          <a:xfrm>
            <a:off x="3209925" y="2638908"/>
            <a:ext cx="57721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EFFICIENT COMMUNICATION SKILLS</a:t>
            </a:r>
          </a:p>
        </p:txBody>
      </p:sp>
      <p:grpSp>
        <p:nvGrpSpPr>
          <p:cNvPr id="11" name="组合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AC521E8-4F5B-B449-5202-0EA1D2832C1C}"/>
              </a:ext>
            </a:extLst>
          </p:cNvPr>
          <p:cNvGrpSpPr/>
          <p:nvPr/>
        </p:nvGrpSpPr>
        <p:grpSpPr>
          <a:xfrm>
            <a:off x="427140" y="403845"/>
            <a:ext cx="1136638" cy="469101"/>
            <a:chOff x="8244408" y="263825"/>
            <a:chExt cx="575796" cy="237636"/>
          </a:xfrm>
          <a:solidFill>
            <a:srgbClr val="F16D2A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8065190-134B-2D12-68A9-F0041F1A73AD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1488AB0-E267-3C87-BB35-706558F666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文本框-2_矢量">
              <a:extLst>
                <a:ext uri="{FF2B5EF4-FFF2-40B4-BE49-F238E27FC236}">
                  <a16:creationId xmlns:a16="http://schemas.microsoft.com/office/drawing/2014/main" id="{D739251C-E80C-A3C2-58D9-1FD973856F6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577EE2D-E950-225B-0AA8-6A01DBDDF8A9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6C98652-D530-051F-0318-72666236383A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6F29E8C-B9AE-ADDB-071A-0B98C206907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1F9F48D7-9B47-B24E-83AF-FF570D178E34}"/>
              </a:ext>
            </a:extLst>
          </p:cNvPr>
          <p:cNvSpPr/>
          <p:nvPr/>
        </p:nvSpPr>
        <p:spPr>
          <a:xfrm>
            <a:off x="0" y="4345670"/>
            <a:ext cx="12192000" cy="2512331"/>
          </a:xfrm>
          <a:custGeom>
            <a:avLst/>
            <a:gdLst>
              <a:gd name="connsiteX0" fmla="*/ 6095999 w 12192000"/>
              <a:gd name="connsiteY0" fmla="*/ 0 h 2512331"/>
              <a:gd name="connsiteX1" fmla="*/ 11880119 w 12192000"/>
              <a:gd name="connsiteY1" fmla="*/ 746396 h 2512331"/>
              <a:gd name="connsiteX2" fmla="*/ 12192000 w 12192000"/>
              <a:gd name="connsiteY2" fmla="*/ 843506 h 2512331"/>
              <a:gd name="connsiteX3" fmla="*/ 12192000 w 12192000"/>
              <a:gd name="connsiteY3" fmla="*/ 2512331 h 2512331"/>
              <a:gd name="connsiteX4" fmla="*/ 0 w 12192000"/>
              <a:gd name="connsiteY4" fmla="*/ 2512331 h 2512331"/>
              <a:gd name="connsiteX5" fmla="*/ 0 w 12192000"/>
              <a:gd name="connsiteY5" fmla="*/ 843506 h 2512331"/>
              <a:gd name="connsiteX6" fmla="*/ 311879 w 12192000"/>
              <a:gd name="connsiteY6" fmla="*/ 746396 h 2512331"/>
              <a:gd name="connsiteX7" fmla="*/ 6095999 w 12192000"/>
              <a:gd name="connsiteY7" fmla="*/ 0 h 251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12331">
                <a:moveTo>
                  <a:pt x="6095999" y="0"/>
                </a:moveTo>
                <a:cubicBezTo>
                  <a:pt x="8293140" y="0"/>
                  <a:pt x="10308278" y="280107"/>
                  <a:pt x="11880119" y="746396"/>
                </a:cubicBezTo>
                <a:lnTo>
                  <a:pt x="12192000" y="843506"/>
                </a:lnTo>
                <a:lnTo>
                  <a:pt x="12192000" y="2512331"/>
                </a:lnTo>
                <a:lnTo>
                  <a:pt x="0" y="2512331"/>
                </a:lnTo>
                <a:lnTo>
                  <a:pt x="0" y="843506"/>
                </a:lnTo>
                <a:lnTo>
                  <a:pt x="311879" y="746396"/>
                </a:lnTo>
                <a:cubicBezTo>
                  <a:pt x="1883721" y="280107"/>
                  <a:pt x="3898859" y="0"/>
                  <a:pt x="6095999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5715717-0D06-E8A7-9629-76B47BE39AC8}"/>
              </a:ext>
            </a:extLst>
          </p:cNvPr>
          <p:cNvSpPr/>
          <p:nvPr/>
        </p:nvSpPr>
        <p:spPr>
          <a:xfrm>
            <a:off x="0" y="4532142"/>
            <a:ext cx="12192000" cy="2325858"/>
          </a:xfrm>
          <a:custGeom>
            <a:avLst/>
            <a:gdLst>
              <a:gd name="connsiteX0" fmla="*/ 6095999 w 12192000"/>
              <a:gd name="connsiteY0" fmla="*/ 0 h 2325858"/>
              <a:gd name="connsiteX1" fmla="*/ 11570550 w 12192000"/>
              <a:gd name="connsiteY1" fmla="*/ 433056 h 2325858"/>
              <a:gd name="connsiteX2" fmla="*/ 12192000 w 12192000"/>
              <a:gd name="connsiteY2" fmla="*/ 549886 h 2325858"/>
              <a:gd name="connsiteX3" fmla="*/ 12192000 w 12192000"/>
              <a:gd name="connsiteY3" fmla="*/ 2325858 h 2325858"/>
              <a:gd name="connsiteX4" fmla="*/ 0 w 12192000"/>
              <a:gd name="connsiteY4" fmla="*/ 2325858 h 2325858"/>
              <a:gd name="connsiteX5" fmla="*/ 0 w 12192000"/>
              <a:gd name="connsiteY5" fmla="*/ 549886 h 2325858"/>
              <a:gd name="connsiteX6" fmla="*/ 621449 w 12192000"/>
              <a:gd name="connsiteY6" fmla="*/ 433056 h 2325858"/>
              <a:gd name="connsiteX7" fmla="*/ 6095999 w 12192000"/>
              <a:gd name="connsiteY7" fmla="*/ 0 h 232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325858">
                <a:moveTo>
                  <a:pt x="6095999" y="0"/>
                </a:moveTo>
                <a:cubicBezTo>
                  <a:pt x="8089120" y="0"/>
                  <a:pt x="9958413" y="157560"/>
                  <a:pt x="11570550" y="433056"/>
                </a:cubicBezTo>
                <a:lnTo>
                  <a:pt x="12192000" y="549886"/>
                </a:lnTo>
                <a:lnTo>
                  <a:pt x="12192000" y="2325858"/>
                </a:lnTo>
                <a:lnTo>
                  <a:pt x="0" y="2325858"/>
                </a:lnTo>
                <a:lnTo>
                  <a:pt x="0" y="549886"/>
                </a:lnTo>
                <a:lnTo>
                  <a:pt x="621449" y="433056"/>
                </a:lnTo>
                <a:cubicBezTo>
                  <a:pt x="2233586" y="157560"/>
                  <a:pt x="4102879" y="0"/>
                  <a:pt x="6095999" y="0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图形 41">
            <a:extLst>
              <a:ext uri="{FF2B5EF4-FFF2-40B4-BE49-F238E27FC236}">
                <a16:creationId xmlns:a16="http://schemas.microsoft.com/office/drawing/2014/main" id="{87A9E8E9-75E8-3A15-0255-3AE4FC767585}"/>
              </a:ext>
            </a:extLst>
          </p:cNvPr>
          <p:cNvGrpSpPr/>
          <p:nvPr/>
        </p:nvGrpSpPr>
        <p:grpSpPr>
          <a:xfrm>
            <a:off x="5204827" y="457365"/>
            <a:ext cx="1782346" cy="720134"/>
            <a:chOff x="3498634" y="3517424"/>
            <a:chExt cx="5058305" cy="2043741"/>
          </a:xfrm>
          <a:solidFill>
            <a:srgbClr val="000000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1523F5F-CC29-BDED-100F-231C1AF5B434}"/>
                </a:ext>
              </a:extLst>
            </p:cNvPr>
            <p:cNvSpPr/>
            <p:nvPr/>
          </p:nvSpPr>
          <p:spPr>
            <a:xfrm flipV="1">
              <a:off x="3498634" y="3517424"/>
              <a:ext cx="5058305" cy="2043741"/>
            </a:xfrm>
            <a:custGeom>
              <a:avLst/>
              <a:gdLst>
                <a:gd name="connsiteX0" fmla="*/ -882 w 5058305"/>
                <a:gd name="connsiteY0" fmla="*/ 2022914 h 2043741"/>
                <a:gd name="connsiteX1" fmla="*/ -13160 w 5058305"/>
                <a:gd name="connsiteY1" fmla="*/ 1986302 h 2043741"/>
                <a:gd name="connsiteX2" fmla="*/ 5146 w 5058305"/>
                <a:gd name="connsiteY2" fmla="*/ 1958397 h 2043741"/>
                <a:gd name="connsiteX3" fmla="*/ 176149 w 5058305"/>
                <a:gd name="connsiteY3" fmla="*/ 1907721 h 2043741"/>
                <a:gd name="connsiteX4" fmla="*/ 341349 w 5058305"/>
                <a:gd name="connsiteY4" fmla="*/ 1860840 h 2043741"/>
                <a:gd name="connsiteX5" fmla="*/ 490921 w 5058305"/>
                <a:gd name="connsiteY5" fmla="*/ 1818424 h 2043741"/>
                <a:gd name="connsiteX6" fmla="*/ 584683 w 5058305"/>
                <a:gd name="connsiteY6" fmla="*/ 1791635 h 2043741"/>
                <a:gd name="connsiteX7" fmla="*/ 696304 w 5058305"/>
                <a:gd name="connsiteY7" fmla="*/ 1759265 h 2043741"/>
                <a:gd name="connsiteX8" fmla="*/ 896105 w 5058305"/>
                <a:gd name="connsiteY8" fmla="*/ 1700775 h 2043741"/>
                <a:gd name="connsiteX9" fmla="*/ 1182748 w 5058305"/>
                <a:gd name="connsiteY9" fmla="*/ 1617506 h 2043741"/>
                <a:gd name="connsiteX10" fmla="*/ 1191901 w 5058305"/>
                <a:gd name="connsiteY10" fmla="*/ 1614380 h 2043741"/>
                <a:gd name="connsiteX11" fmla="*/ 1183865 w 5058305"/>
                <a:gd name="connsiteY11" fmla="*/ 1579331 h 2043741"/>
                <a:gd name="connsiteX12" fmla="*/ 1094791 w 5058305"/>
                <a:gd name="connsiteY12" fmla="*/ 1219018 h 2043741"/>
                <a:gd name="connsiteX13" fmla="*/ 1051482 w 5058305"/>
                <a:gd name="connsiteY13" fmla="*/ 1037076 h 2043741"/>
                <a:gd name="connsiteX14" fmla="*/ 1028934 w 5058305"/>
                <a:gd name="connsiteY14" fmla="*/ 942198 h 2043741"/>
                <a:gd name="connsiteX15" fmla="*/ 1001252 w 5058305"/>
                <a:gd name="connsiteY15" fmla="*/ 827228 h 2043741"/>
                <a:gd name="connsiteX16" fmla="*/ 974240 w 5058305"/>
                <a:gd name="connsiteY16" fmla="*/ 715607 h 2043741"/>
                <a:gd name="connsiteX17" fmla="*/ 958613 w 5058305"/>
                <a:gd name="connsiteY17" fmla="*/ 648635 h 2043741"/>
                <a:gd name="connsiteX18" fmla="*/ 938745 w 5058305"/>
                <a:gd name="connsiteY18" fmla="*/ 564472 h 2043741"/>
                <a:gd name="connsiteX19" fmla="*/ 926020 w 5058305"/>
                <a:gd name="connsiteY19" fmla="*/ 522280 h 2043741"/>
                <a:gd name="connsiteX20" fmla="*/ 859717 w 5058305"/>
                <a:gd name="connsiteY20" fmla="*/ 533442 h 2043741"/>
                <a:gd name="connsiteX21" fmla="*/ 118106 w 5058305"/>
                <a:gd name="connsiteY21" fmla="*/ 669619 h 2043741"/>
                <a:gd name="connsiteX22" fmla="*/ 47785 w 5058305"/>
                <a:gd name="connsiteY22" fmla="*/ 680112 h 2043741"/>
                <a:gd name="connsiteX23" fmla="*/ 65868 w 5058305"/>
                <a:gd name="connsiteY23" fmla="*/ 671852 h 2043741"/>
                <a:gd name="connsiteX24" fmla="*/ 111409 w 5058305"/>
                <a:gd name="connsiteY24" fmla="*/ 657341 h 2043741"/>
                <a:gd name="connsiteX25" fmla="*/ 301165 w 5058305"/>
                <a:gd name="connsiteY25" fmla="*/ 598628 h 2043741"/>
                <a:gd name="connsiteX26" fmla="*/ 638261 w 5058305"/>
                <a:gd name="connsiteY26" fmla="*/ 504643 h 2043741"/>
                <a:gd name="connsiteX27" fmla="*/ 755463 w 5058305"/>
                <a:gd name="connsiteY27" fmla="*/ 473390 h 2043741"/>
                <a:gd name="connsiteX28" fmla="*/ 933164 w 5058305"/>
                <a:gd name="connsiteY28" fmla="*/ 431643 h 2043741"/>
                <a:gd name="connsiteX29" fmla="*/ 963748 w 5058305"/>
                <a:gd name="connsiteY29" fmla="*/ 436108 h 2043741"/>
                <a:gd name="connsiteX30" fmla="*/ 999243 w 5058305"/>
                <a:gd name="connsiteY30" fmla="*/ 468255 h 2043741"/>
                <a:gd name="connsiteX31" fmla="*/ 1024693 w 5058305"/>
                <a:gd name="connsiteY31" fmla="*/ 558222 h 2043741"/>
                <a:gd name="connsiteX32" fmla="*/ 1061751 w 5058305"/>
                <a:gd name="connsiteY32" fmla="*/ 708687 h 2043741"/>
                <a:gd name="connsiteX33" fmla="*/ 1091219 w 5058305"/>
                <a:gd name="connsiteY33" fmla="*/ 711366 h 2043741"/>
                <a:gd name="connsiteX34" fmla="*/ 1315131 w 5058305"/>
                <a:gd name="connsiteY34" fmla="*/ 695739 h 2043741"/>
                <a:gd name="connsiteX35" fmla="*/ 1443272 w 5058305"/>
                <a:gd name="connsiteY35" fmla="*/ 627873 h 2043741"/>
                <a:gd name="connsiteX36" fmla="*/ 1618964 w 5058305"/>
                <a:gd name="connsiteY36" fmla="*/ 500848 h 2043741"/>
                <a:gd name="connsiteX37" fmla="*/ 1684597 w 5058305"/>
                <a:gd name="connsiteY37" fmla="*/ 451512 h 2043741"/>
                <a:gd name="connsiteX38" fmla="*/ 1694866 w 5058305"/>
                <a:gd name="connsiteY38" fmla="*/ 441912 h 2043741"/>
                <a:gd name="connsiteX39" fmla="*/ 1693750 w 5058305"/>
                <a:gd name="connsiteY39" fmla="*/ 421374 h 2043741"/>
                <a:gd name="connsiteX40" fmla="*/ 1702233 w 5058305"/>
                <a:gd name="connsiteY40" fmla="*/ 328282 h 2043741"/>
                <a:gd name="connsiteX41" fmla="*/ 1758713 w 5058305"/>
                <a:gd name="connsiteY41" fmla="*/ 244566 h 2043741"/>
                <a:gd name="connsiteX42" fmla="*/ 1886184 w 5058305"/>
                <a:gd name="connsiteY42" fmla="*/ 222019 h 2043741"/>
                <a:gd name="connsiteX43" fmla="*/ 1904267 w 5058305"/>
                <a:gd name="connsiteY43" fmla="*/ 225591 h 2043741"/>
                <a:gd name="connsiteX44" fmla="*/ 1910518 w 5058305"/>
                <a:gd name="connsiteY44" fmla="*/ 212866 h 2043741"/>
                <a:gd name="connsiteX45" fmla="*/ 1945344 w 5058305"/>
                <a:gd name="connsiteY45" fmla="*/ 155939 h 2043741"/>
                <a:gd name="connsiteX46" fmla="*/ 2046919 w 5058305"/>
                <a:gd name="connsiteY46" fmla="*/ 111737 h 2043741"/>
                <a:gd name="connsiteX47" fmla="*/ 2083754 w 5058305"/>
                <a:gd name="connsiteY47" fmla="*/ 111737 h 2043741"/>
                <a:gd name="connsiteX48" fmla="*/ 2121482 w 5058305"/>
                <a:gd name="connsiteY48" fmla="*/ 97673 h 2043741"/>
                <a:gd name="connsiteX49" fmla="*/ 2194036 w 5058305"/>
                <a:gd name="connsiteY49" fmla="*/ 42979 h 2043741"/>
                <a:gd name="connsiteX50" fmla="*/ 2279537 w 5058305"/>
                <a:gd name="connsiteY50" fmla="*/ 45211 h 2043741"/>
                <a:gd name="connsiteX51" fmla="*/ 2297843 w 5058305"/>
                <a:gd name="connsiteY51" fmla="*/ 50792 h 2043741"/>
                <a:gd name="connsiteX52" fmla="*/ 2313024 w 5058305"/>
                <a:gd name="connsiteY52" fmla="*/ 35165 h 2043741"/>
                <a:gd name="connsiteX53" fmla="*/ 2468623 w 5058305"/>
                <a:gd name="connsiteY53" fmla="*/ -4349 h 2043741"/>
                <a:gd name="connsiteX54" fmla="*/ 2552339 w 5058305"/>
                <a:gd name="connsiteY54" fmla="*/ 35388 h 2043741"/>
                <a:gd name="connsiteX55" fmla="*/ 2564394 w 5058305"/>
                <a:gd name="connsiteY55" fmla="*/ 42086 h 2043741"/>
                <a:gd name="connsiteX56" fmla="*/ 2584709 w 5058305"/>
                <a:gd name="connsiteY56" fmla="*/ 31370 h 2043741"/>
                <a:gd name="connsiteX57" fmla="*/ 2732942 w 5058305"/>
                <a:gd name="connsiteY57" fmla="*/ 8822 h 2043741"/>
                <a:gd name="connsiteX58" fmla="*/ 2832508 w 5058305"/>
                <a:gd name="connsiteY58" fmla="*/ 67089 h 2043741"/>
                <a:gd name="connsiteX59" fmla="*/ 2861306 w 5058305"/>
                <a:gd name="connsiteY59" fmla="*/ 83162 h 2043741"/>
                <a:gd name="connsiteX60" fmla="*/ 2895239 w 5058305"/>
                <a:gd name="connsiteY60" fmla="*/ 81823 h 2043741"/>
                <a:gd name="connsiteX61" fmla="*/ 2938771 w 5058305"/>
                <a:gd name="connsiteY61" fmla="*/ 88297 h 2043741"/>
                <a:gd name="connsiteX62" fmla="*/ 3074056 w 5058305"/>
                <a:gd name="connsiteY62" fmla="*/ 209294 h 2043741"/>
                <a:gd name="connsiteX63" fmla="*/ 3087004 w 5058305"/>
                <a:gd name="connsiteY63" fmla="*/ 224474 h 2043741"/>
                <a:gd name="connsiteX64" fmla="*/ 3133439 w 5058305"/>
                <a:gd name="connsiteY64" fmla="*/ 221126 h 2043741"/>
                <a:gd name="connsiteX65" fmla="*/ 3250864 w 5058305"/>
                <a:gd name="connsiteY65" fmla="*/ 284080 h 2043741"/>
                <a:gd name="connsiteX66" fmla="*/ 3306898 w 5058305"/>
                <a:gd name="connsiteY66" fmla="*/ 378512 h 2043741"/>
                <a:gd name="connsiteX67" fmla="*/ 3311586 w 5058305"/>
                <a:gd name="connsiteY67" fmla="*/ 394362 h 2043741"/>
                <a:gd name="connsiteX68" fmla="*/ 3339938 w 5058305"/>
                <a:gd name="connsiteY68" fmla="*/ 396817 h 2043741"/>
                <a:gd name="connsiteX69" fmla="*/ 3478348 w 5058305"/>
                <a:gd name="connsiteY69" fmla="*/ 465353 h 2043741"/>
                <a:gd name="connsiteX70" fmla="*/ 3533042 w 5058305"/>
                <a:gd name="connsiteY70" fmla="*/ 578983 h 2043741"/>
                <a:gd name="connsiteX71" fmla="*/ 3535721 w 5058305"/>
                <a:gd name="connsiteY71" fmla="*/ 599968 h 2043741"/>
                <a:gd name="connsiteX72" fmla="*/ 3547999 w 5058305"/>
                <a:gd name="connsiteY72" fmla="*/ 608005 h 2043741"/>
                <a:gd name="connsiteX73" fmla="*/ 3610730 w 5058305"/>
                <a:gd name="connsiteY73" fmla="*/ 647518 h 2043741"/>
                <a:gd name="connsiteX74" fmla="*/ 3760303 w 5058305"/>
                <a:gd name="connsiteY74" fmla="*/ 703329 h 2043741"/>
                <a:gd name="connsiteX75" fmla="*/ 3865227 w 5058305"/>
                <a:gd name="connsiteY75" fmla="*/ 714491 h 2043741"/>
                <a:gd name="connsiteX76" fmla="*/ 3978634 w 5058305"/>
                <a:gd name="connsiteY76" fmla="*/ 722528 h 2043741"/>
                <a:gd name="connsiteX77" fmla="*/ 4013236 w 5058305"/>
                <a:gd name="connsiteY77" fmla="*/ 606219 h 2043741"/>
                <a:gd name="connsiteX78" fmla="*/ 4069047 w 5058305"/>
                <a:gd name="connsiteY78" fmla="*/ 453074 h 2043741"/>
                <a:gd name="connsiteX79" fmla="*/ 4109007 w 5058305"/>
                <a:gd name="connsiteY79" fmla="*/ 439903 h 2043741"/>
                <a:gd name="connsiteX80" fmla="*/ 4175533 w 5058305"/>
                <a:gd name="connsiteY80" fmla="*/ 453967 h 2043741"/>
                <a:gd name="connsiteX81" fmla="*/ 4232460 w 5058305"/>
                <a:gd name="connsiteY81" fmla="*/ 468925 h 2043741"/>
                <a:gd name="connsiteX82" fmla="*/ 4330240 w 5058305"/>
                <a:gd name="connsiteY82" fmla="*/ 495937 h 2043741"/>
                <a:gd name="connsiteX83" fmla="*/ 4411724 w 5058305"/>
                <a:gd name="connsiteY83" fmla="*/ 518931 h 2043741"/>
                <a:gd name="connsiteX84" fmla="*/ 4730290 w 5058305"/>
                <a:gd name="connsiteY84" fmla="*/ 612916 h 2043741"/>
                <a:gd name="connsiteX85" fmla="*/ 4948621 w 5058305"/>
                <a:gd name="connsiteY85" fmla="*/ 678772 h 2043741"/>
                <a:gd name="connsiteX86" fmla="*/ 4967373 w 5058305"/>
                <a:gd name="connsiteY86" fmla="*/ 684577 h 2043741"/>
                <a:gd name="connsiteX87" fmla="*/ 4945719 w 5058305"/>
                <a:gd name="connsiteY87" fmla="*/ 681898 h 2043741"/>
                <a:gd name="connsiteX88" fmla="*/ 4903303 w 5058305"/>
                <a:gd name="connsiteY88" fmla="*/ 676317 h 2043741"/>
                <a:gd name="connsiteX89" fmla="*/ 4754847 w 5058305"/>
                <a:gd name="connsiteY89" fmla="*/ 653992 h 2043741"/>
                <a:gd name="connsiteX90" fmla="*/ 4656620 w 5058305"/>
                <a:gd name="connsiteY90" fmla="*/ 637249 h 2043741"/>
                <a:gd name="connsiteX91" fmla="*/ 4578485 w 5058305"/>
                <a:gd name="connsiteY91" fmla="*/ 622962 h 2043741"/>
                <a:gd name="connsiteX92" fmla="*/ 4447889 w 5058305"/>
                <a:gd name="connsiteY92" fmla="*/ 598405 h 2043741"/>
                <a:gd name="connsiteX93" fmla="*/ 4119276 w 5058305"/>
                <a:gd name="connsiteY93" fmla="*/ 525628 h 2043741"/>
                <a:gd name="connsiteX94" fmla="*/ 4115258 w 5058305"/>
                <a:gd name="connsiteY94" fmla="*/ 528307 h 2043741"/>
                <a:gd name="connsiteX95" fmla="*/ 4101863 w 5058305"/>
                <a:gd name="connsiteY95" fmla="*/ 582555 h 2043741"/>
                <a:gd name="connsiteX96" fmla="*/ 4081771 w 5058305"/>
                <a:gd name="connsiteY96" fmla="*/ 658681 h 2043741"/>
                <a:gd name="connsiteX97" fmla="*/ 4062796 w 5058305"/>
                <a:gd name="connsiteY97" fmla="*/ 731234 h 2043741"/>
                <a:gd name="connsiteX98" fmla="*/ 4036900 w 5058305"/>
                <a:gd name="connsiteY98" fmla="*/ 830577 h 2043741"/>
                <a:gd name="connsiteX99" fmla="*/ 3953407 w 5058305"/>
                <a:gd name="connsiteY99" fmla="*/ 1150930 h 2043741"/>
                <a:gd name="connsiteX100" fmla="*/ 3939120 w 5058305"/>
                <a:gd name="connsiteY100" fmla="*/ 1205624 h 2043741"/>
                <a:gd name="connsiteX101" fmla="*/ 3880854 w 5058305"/>
                <a:gd name="connsiteY101" fmla="*/ 1426634 h 2043741"/>
                <a:gd name="connsiteX102" fmla="*/ 3861655 w 5058305"/>
                <a:gd name="connsiteY102" fmla="*/ 1498071 h 2043741"/>
                <a:gd name="connsiteX103" fmla="*/ 3844912 w 5058305"/>
                <a:gd name="connsiteY103" fmla="*/ 1560133 h 2043741"/>
                <a:gd name="connsiteX104" fmla="*/ 3836205 w 5058305"/>
                <a:gd name="connsiteY104" fmla="*/ 1592949 h 2043741"/>
                <a:gd name="connsiteX105" fmla="*/ 3918805 w 5058305"/>
                <a:gd name="connsiteY105" fmla="*/ 1618399 h 2043741"/>
                <a:gd name="connsiteX106" fmla="*/ 4043820 w 5058305"/>
                <a:gd name="connsiteY106" fmla="*/ 1655010 h 2043741"/>
                <a:gd name="connsiteX107" fmla="*/ 4186695 w 5058305"/>
                <a:gd name="connsiteY107" fmla="*/ 1697873 h 2043741"/>
                <a:gd name="connsiteX108" fmla="*/ 4287154 w 5058305"/>
                <a:gd name="connsiteY108" fmla="*/ 1728011 h 2043741"/>
                <a:gd name="connsiteX109" fmla="*/ 4498118 w 5058305"/>
                <a:gd name="connsiteY109" fmla="*/ 1789179 h 2043741"/>
                <a:gd name="connsiteX110" fmla="*/ 4844144 w 5058305"/>
                <a:gd name="connsiteY110" fmla="*/ 1888745 h 2043741"/>
                <a:gd name="connsiteX111" fmla="*/ 4959113 w 5058305"/>
                <a:gd name="connsiteY111" fmla="*/ 1923348 h 2043741"/>
                <a:gd name="connsiteX112" fmla="*/ 5037025 w 5058305"/>
                <a:gd name="connsiteY112" fmla="*/ 1948797 h 2043741"/>
                <a:gd name="connsiteX113" fmla="*/ 5043499 w 5058305"/>
                <a:gd name="connsiteY113" fmla="*/ 1978712 h 2043741"/>
                <a:gd name="connsiteX114" fmla="*/ 4997288 w 5058305"/>
                <a:gd name="connsiteY114" fmla="*/ 2013761 h 2043741"/>
                <a:gd name="connsiteX115" fmla="*/ 4685642 w 5058305"/>
                <a:gd name="connsiteY115" fmla="*/ 1927812 h 2043741"/>
                <a:gd name="connsiteX116" fmla="*/ 4584067 w 5058305"/>
                <a:gd name="connsiteY116" fmla="*/ 1898791 h 2043741"/>
                <a:gd name="connsiteX117" fmla="*/ 4484724 w 5058305"/>
                <a:gd name="connsiteY117" fmla="*/ 1870886 h 2043741"/>
                <a:gd name="connsiteX118" fmla="*/ 4421100 w 5058305"/>
                <a:gd name="connsiteY118" fmla="*/ 1853026 h 2043741"/>
                <a:gd name="connsiteX119" fmla="*/ 4214601 w 5058305"/>
                <a:gd name="connsiteY119" fmla="*/ 1794314 h 2043741"/>
                <a:gd name="connsiteX120" fmla="*/ 4144279 w 5058305"/>
                <a:gd name="connsiteY120" fmla="*/ 1773775 h 2043741"/>
                <a:gd name="connsiteX121" fmla="*/ 3789547 w 5058305"/>
                <a:gd name="connsiteY121" fmla="*/ 1666396 h 2043741"/>
                <a:gd name="connsiteX122" fmla="*/ 3760303 w 5058305"/>
                <a:gd name="connsiteY122" fmla="*/ 1580671 h 2043741"/>
                <a:gd name="connsiteX123" fmla="*/ 3766777 w 5058305"/>
                <a:gd name="connsiteY123" fmla="*/ 1542496 h 2043741"/>
                <a:gd name="connsiteX124" fmla="*/ 3602917 w 5058305"/>
                <a:gd name="connsiteY124" fmla="*/ 1523744 h 2043741"/>
                <a:gd name="connsiteX125" fmla="*/ 3503797 w 5058305"/>
                <a:gd name="connsiteY125" fmla="*/ 1513698 h 2043741"/>
                <a:gd name="connsiteX126" fmla="*/ 3425663 w 5058305"/>
                <a:gd name="connsiteY126" fmla="*/ 1507001 h 2043741"/>
                <a:gd name="connsiteX127" fmla="*/ 3289262 w 5058305"/>
                <a:gd name="connsiteY127" fmla="*/ 1575090 h 2043741"/>
                <a:gd name="connsiteX128" fmla="*/ 2912652 w 5058305"/>
                <a:gd name="connsiteY128" fmla="*/ 1821326 h 2043741"/>
                <a:gd name="connsiteX129" fmla="*/ 2734505 w 5058305"/>
                <a:gd name="connsiteY129" fmla="*/ 1829586 h 2043741"/>
                <a:gd name="connsiteX130" fmla="*/ 2582700 w 5058305"/>
                <a:gd name="connsiteY130" fmla="*/ 1822889 h 2043741"/>
                <a:gd name="connsiteX131" fmla="*/ 2371736 w 5058305"/>
                <a:gd name="connsiteY131" fmla="*/ 1812843 h 2043741"/>
                <a:gd name="connsiteX132" fmla="*/ 2281323 w 5058305"/>
                <a:gd name="connsiteY132" fmla="*/ 1808378 h 2043741"/>
                <a:gd name="connsiteX133" fmla="*/ 2209886 w 5058305"/>
                <a:gd name="connsiteY133" fmla="*/ 1803690 h 2043741"/>
                <a:gd name="connsiteX134" fmla="*/ 2133983 w 5058305"/>
                <a:gd name="connsiteY134" fmla="*/ 1779580 h 2043741"/>
                <a:gd name="connsiteX135" fmla="*/ 2100497 w 5058305"/>
                <a:gd name="connsiteY135" fmla="*/ 1761497 h 2043741"/>
                <a:gd name="connsiteX136" fmla="*/ 1982179 w 5058305"/>
                <a:gd name="connsiteY136" fmla="*/ 1697873 h 2043741"/>
                <a:gd name="connsiteX137" fmla="*/ 1786842 w 5058305"/>
                <a:gd name="connsiteY137" fmla="*/ 1596075 h 2043741"/>
                <a:gd name="connsiteX138" fmla="*/ 1735496 w 5058305"/>
                <a:gd name="connsiteY138" fmla="*/ 1587815 h 2043741"/>
                <a:gd name="connsiteX139" fmla="*/ 1664059 w 5058305"/>
                <a:gd name="connsiteY139" fmla="*/ 1589377 h 2043741"/>
                <a:gd name="connsiteX140" fmla="*/ 1390810 w 5058305"/>
                <a:gd name="connsiteY140" fmla="*/ 1605227 h 2043741"/>
                <a:gd name="connsiteX141" fmla="*/ 1271822 w 5058305"/>
                <a:gd name="connsiteY141" fmla="*/ 1612818 h 2043741"/>
                <a:gd name="connsiteX142" fmla="*/ 1269813 w 5058305"/>
                <a:gd name="connsiteY142" fmla="*/ 1627328 h 2043741"/>
                <a:gd name="connsiteX143" fmla="*/ 1236326 w 5058305"/>
                <a:gd name="connsiteY143" fmla="*/ 1688274 h 2043741"/>
                <a:gd name="connsiteX144" fmla="*/ 1150601 w 5058305"/>
                <a:gd name="connsiteY144" fmla="*/ 1714616 h 2043741"/>
                <a:gd name="connsiteX145" fmla="*/ 1025586 w 5058305"/>
                <a:gd name="connsiteY145" fmla="*/ 1750112 h 2043741"/>
                <a:gd name="connsiteX146" fmla="*/ 950800 w 5058305"/>
                <a:gd name="connsiteY146" fmla="*/ 1772659 h 2043741"/>
                <a:gd name="connsiteX147" fmla="*/ 901686 w 5058305"/>
                <a:gd name="connsiteY147" fmla="*/ 1787393 h 2043741"/>
                <a:gd name="connsiteX148" fmla="*/ 729790 w 5058305"/>
                <a:gd name="connsiteY148" fmla="*/ 1837846 h 2043741"/>
                <a:gd name="connsiteX149" fmla="*/ 465248 w 5058305"/>
                <a:gd name="connsiteY149" fmla="*/ 1912185 h 2043741"/>
                <a:gd name="connsiteX150" fmla="*/ 341349 w 5058305"/>
                <a:gd name="connsiteY150" fmla="*/ 1946788 h 2043741"/>
                <a:gd name="connsiteX151" fmla="*/ 278841 w 5058305"/>
                <a:gd name="connsiteY151" fmla="*/ 1963308 h 2043741"/>
                <a:gd name="connsiteX152" fmla="*/ 217449 w 5058305"/>
                <a:gd name="connsiteY152" fmla="*/ 1979381 h 2043741"/>
                <a:gd name="connsiteX153" fmla="*/ 21889 w 5058305"/>
                <a:gd name="connsiteY153" fmla="*/ 2028718 h 2043741"/>
                <a:gd name="connsiteX154" fmla="*/ -882 w 5058305"/>
                <a:gd name="connsiteY154" fmla="*/ 2022914 h 2043741"/>
                <a:gd name="connsiteX155" fmla="*/ 2886310 w 5058305"/>
                <a:gd name="connsiteY155" fmla="*/ 1745870 h 2043741"/>
                <a:gd name="connsiteX156" fmla="*/ 2985652 w 5058305"/>
                <a:gd name="connsiteY156" fmla="*/ 1689167 h 2043741"/>
                <a:gd name="connsiteX157" fmla="*/ 3222289 w 5058305"/>
                <a:gd name="connsiteY157" fmla="*/ 1528209 h 2043741"/>
                <a:gd name="connsiteX158" fmla="*/ 3388604 w 5058305"/>
                <a:gd name="connsiteY158" fmla="*/ 1429982 h 2043741"/>
                <a:gd name="connsiteX159" fmla="*/ 3472320 w 5058305"/>
                <a:gd name="connsiteY159" fmla="*/ 1428866 h 2043741"/>
                <a:gd name="connsiteX160" fmla="*/ 3568314 w 5058305"/>
                <a:gd name="connsiteY160" fmla="*/ 1437796 h 2043741"/>
                <a:gd name="connsiteX161" fmla="*/ 3684400 w 5058305"/>
                <a:gd name="connsiteY161" fmla="*/ 1449181 h 2043741"/>
                <a:gd name="connsiteX162" fmla="*/ 3777716 w 5058305"/>
                <a:gd name="connsiteY162" fmla="*/ 1456548 h 2043741"/>
                <a:gd name="connsiteX163" fmla="*/ 3784413 w 5058305"/>
                <a:gd name="connsiteY163" fmla="*/ 1450297 h 2043741"/>
                <a:gd name="connsiteX164" fmla="*/ 3817229 w 5058305"/>
                <a:gd name="connsiteY164" fmla="*/ 1337337 h 2043741"/>
                <a:gd name="connsiteX165" fmla="*/ 3902062 w 5058305"/>
                <a:gd name="connsiteY165" fmla="*/ 1029263 h 2043741"/>
                <a:gd name="connsiteX166" fmla="*/ 3921930 w 5058305"/>
                <a:gd name="connsiteY166" fmla="*/ 957825 h 2043741"/>
                <a:gd name="connsiteX167" fmla="*/ 3945594 w 5058305"/>
                <a:gd name="connsiteY167" fmla="*/ 868751 h 2043741"/>
                <a:gd name="connsiteX168" fmla="*/ 3961221 w 5058305"/>
                <a:gd name="connsiteY168" fmla="*/ 806913 h 2043741"/>
                <a:gd name="connsiteX169" fmla="*/ 3954077 w 5058305"/>
                <a:gd name="connsiteY169" fmla="*/ 802672 h 2043741"/>
                <a:gd name="connsiteX170" fmla="*/ 3792450 w 5058305"/>
                <a:gd name="connsiteY170" fmla="*/ 788161 h 2043741"/>
                <a:gd name="connsiteX171" fmla="*/ 3584388 w 5058305"/>
                <a:gd name="connsiteY171" fmla="*/ 721635 h 2043741"/>
                <a:gd name="connsiteX172" fmla="*/ 3500895 w 5058305"/>
                <a:gd name="connsiteY172" fmla="*/ 670289 h 2043741"/>
                <a:gd name="connsiteX173" fmla="*/ 3487724 w 5058305"/>
                <a:gd name="connsiteY173" fmla="*/ 681674 h 2043741"/>
                <a:gd name="connsiteX174" fmla="*/ 3437048 w 5058305"/>
                <a:gd name="connsiteY174" fmla="*/ 772534 h 2043741"/>
                <a:gd name="connsiteX175" fmla="*/ 3400213 w 5058305"/>
                <a:gd name="connsiteY175" fmla="*/ 833926 h 2043741"/>
                <a:gd name="connsiteX176" fmla="*/ 3228986 w 5058305"/>
                <a:gd name="connsiteY176" fmla="*/ 1028146 h 2043741"/>
                <a:gd name="connsiteX177" fmla="*/ 3089237 w 5058305"/>
                <a:gd name="connsiteY177" fmla="*/ 1146242 h 2043741"/>
                <a:gd name="connsiteX178" fmla="*/ 2964221 w 5058305"/>
                <a:gd name="connsiteY178" fmla="*/ 1254067 h 2043741"/>
                <a:gd name="connsiteX179" fmla="*/ 2820453 w 5058305"/>
                <a:gd name="connsiteY179" fmla="*/ 1377074 h 2043741"/>
                <a:gd name="connsiteX180" fmla="*/ 2740086 w 5058305"/>
                <a:gd name="connsiteY180" fmla="*/ 1455432 h 2043741"/>
                <a:gd name="connsiteX181" fmla="*/ 2744774 w 5058305"/>
                <a:gd name="connsiteY181" fmla="*/ 1457888 h 2043741"/>
                <a:gd name="connsiteX182" fmla="*/ 2755936 w 5058305"/>
                <a:gd name="connsiteY182" fmla="*/ 1464362 h 2043741"/>
                <a:gd name="connsiteX183" fmla="*/ 2762410 w 5058305"/>
                <a:gd name="connsiteY183" fmla="*/ 1482891 h 2043741"/>
                <a:gd name="connsiteX184" fmla="*/ 2756829 w 5058305"/>
                <a:gd name="connsiteY184" fmla="*/ 1500750 h 2043741"/>
                <a:gd name="connsiteX185" fmla="*/ 2724905 w 5058305"/>
                <a:gd name="connsiteY185" fmla="*/ 1506108 h 2043741"/>
                <a:gd name="connsiteX186" fmla="*/ 2626232 w 5058305"/>
                <a:gd name="connsiteY186" fmla="*/ 1481328 h 2043741"/>
                <a:gd name="connsiteX187" fmla="*/ 2542740 w 5058305"/>
                <a:gd name="connsiteY187" fmla="*/ 1498964 h 2043741"/>
                <a:gd name="connsiteX188" fmla="*/ 2512602 w 5058305"/>
                <a:gd name="connsiteY188" fmla="*/ 1508787 h 2043741"/>
                <a:gd name="connsiteX189" fmla="*/ 2492734 w 5058305"/>
                <a:gd name="connsiteY189" fmla="*/ 1489142 h 2043741"/>
                <a:gd name="connsiteX190" fmla="*/ 2328651 w 5058305"/>
                <a:gd name="connsiteY190" fmla="*/ 1365242 h 2043741"/>
                <a:gd name="connsiteX191" fmla="*/ 2179078 w 5058305"/>
                <a:gd name="connsiteY191" fmla="*/ 1373502 h 2043741"/>
                <a:gd name="connsiteX192" fmla="*/ 2189124 w 5058305"/>
                <a:gd name="connsiteY192" fmla="*/ 1401854 h 2043741"/>
                <a:gd name="connsiteX193" fmla="*/ 2249400 w 5058305"/>
                <a:gd name="connsiteY193" fmla="*/ 1463245 h 2043741"/>
                <a:gd name="connsiteX194" fmla="*/ 2362807 w 5058305"/>
                <a:gd name="connsiteY194" fmla="*/ 1645411 h 2043741"/>
                <a:gd name="connsiteX195" fmla="*/ 2395623 w 5058305"/>
                <a:gd name="connsiteY195" fmla="*/ 1707472 h 2043741"/>
                <a:gd name="connsiteX196" fmla="*/ 2410580 w 5058305"/>
                <a:gd name="connsiteY196" fmla="*/ 1729127 h 2043741"/>
                <a:gd name="connsiteX197" fmla="*/ 2570422 w 5058305"/>
                <a:gd name="connsiteY197" fmla="*/ 1740289 h 2043741"/>
                <a:gd name="connsiteX198" fmla="*/ 2707716 w 5058305"/>
                <a:gd name="connsiteY198" fmla="*/ 1746763 h 2043741"/>
                <a:gd name="connsiteX199" fmla="*/ 2817328 w 5058305"/>
                <a:gd name="connsiteY199" fmla="*/ 1750112 h 2043741"/>
                <a:gd name="connsiteX200" fmla="*/ 2886310 w 5058305"/>
                <a:gd name="connsiteY200" fmla="*/ 1745870 h 2043741"/>
                <a:gd name="connsiteX201" fmla="*/ 2309898 w 5058305"/>
                <a:gd name="connsiteY201" fmla="*/ 1716402 h 2043741"/>
                <a:gd name="connsiteX202" fmla="*/ 2225513 w 5058305"/>
                <a:gd name="connsiteY202" fmla="*/ 1558347 h 2043741"/>
                <a:gd name="connsiteX203" fmla="*/ 2133314 w 5058305"/>
                <a:gd name="connsiteY203" fmla="*/ 1432438 h 2043741"/>
                <a:gd name="connsiteX204" fmla="*/ 2110096 w 5058305"/>
                <a:gd name="connsiteY204" fmla="*/ 1379976 h 2043741"/>
                <a:gd name="connsiteX205" fmla="*/ 2129519 w 5058305"/>
                <a:gd name="connsiteY205" fmla="*/ 1330863 h 2043741"/>
                <a:gd name="connsiteX206" fmla="*/ 2270831 w 5058305"/>
                <a:gd name="connsiteY206" fmla="*/ 1274829 h 2043741"/>
                <a:gd name="connsiteX207" fmla="*/ 2508361 w 5058305"/>
                <a:gd name="connsiteY207" fmla="*/ 1397166 h 2043741"/>
                <a:gd name="connsiteX208" fmla="*/ 2536266 w 5058305"/>
                <a:gd name="connsiteY208" fmla="*/ 1415918 h 2043741"/>
                <a:gd name="connsiteX209" fmla="*/ 2641859 w 5058305"/>
                <a:gd name="connsiteY209" fmla="*/ 1409221 h 2043741"/>
                <a:gd name="connsiteX210" fmla="*/ 2663291 w 5058305"/>
                <a:gd name="connsiteY210" fmla="*/ 1411676 h 2043741"/>
                <a:gd name="connsiteX211" fmla="*/ 2680704 w 5058305"/>
                <a:gd name="connsiteY211" fmla="*/ 1397612 h 2043741"/>
                <a:gd name="connsiteX212" fmla="*/ 2719548 w 5058305"/>
                <a:gd name="connsiteY212" fmla="*/ 1364349 h 2043741"/>
                <a:gd name="connsiteX213" fmla="*/ 2830499 w 5058305"/>
                <a:gd name="connsiteY213" fmla="*/ 1268132 h 2043741"/>
                <a:gd name="connsiteX214" fmla="*/ 2885417 w 5058305"/>
                <a:gd name="connsiteY214" fmla="*/ 1221474 h 2043741"/>
                <a:gd name="connsiteX215" fmla="*/ 2988554 w 5058305"/>
                <a:gd name="connsiteY215" fmla="*/ 1131508 h 2043741"/>
                <a:gd name="connsiteX216" fmla="*/ 3049276 w 5058305"/>
                <a:gd name="connsiteY216" fmla="*/ 1079492 h 2043741"/>
                <a:gd name="connsiteX217" fmla="*/ 3087004 w 5058305"/>
                <a:gd name="connsiteY217" fmla="*/ 1047792 h 2043741"/>
                <a:gd name="connsiteX218" fmla="*/ 3109329 w 5058305"/>
                <a:gd name="connsiteY218" fmla="*/ 1029263 h 2043741"/>
                <a:gd name="connsiteX219" fmla="*/ 3142815 w 5058305"/>
                <a:gd name="connsiteY219" fmla="*/ 1001357 h 2043741"/>
                <a:gd name="connsiteX220" fmla="*/ 3272519 w 5058305"/>
                <a:gd name="connsiteY220" fmla="*/ 889290 h 2043741"/>
                <a:gd name="connsiteX221" fmla="*/ 3305335 w 5058305"/>
                <a:gd name="connsiteY221" fmla="*/ 851562 h 2043741"/>
                <a:gd name="connsiteX222" fmla="*/ 3383470 w 5058305"/>
                <a:gd name="connsiteY222" fmla="*/ 716724 h 2043741"/>
                <a:gd name="connsiteX223" fmla="*/ 3439280 w 5058305"/>
                <a:gd name="connsiteY223" fmla="*/ 622292 h 2043741"/>
                <a:gd name="connsiteX224" fmla="*/ 3447987 w 5058305"/>
                <a:gd name="connsiteY224" fmla="*/ 573625 h 2043741"/>
                <a:gd name="connsiteX225" fmla="*/ 3387488 w 5058305"/>
                <a:gd name="connsiteY225" fmla="*/ 492588 h 2043741"/>
                <a:gd name="connsiteX226" fmla="*/ 3273412 w 5058305"/>
                <a:gd name="connsiteY226" fmla="*/ 501741 h 2043741"/>
                <a:gd name="connsiteX227" fmla="*/ 3213359 w 5058305"/>
                <a:gd name="connsiteY227" fmla="*/ 554873 h 2043741"/>
                <a:gd name="connsiteX228" fmla="*/ 3149512 w 5058305"/>
                <a:gd name="connsiteY228" fmla="*/ 611800 h 2043741"/>
                <a:gd name="connsiteX229" fmla="*/ 3087228 w 5058305"/>
                <a:gd name="connsiteY229" fmla="*/ 668726 h 2043741"/>
                <a:gd name="connsiteX230" fmla="*/ 3020032 w 5058305"/>
                <a:gd name="connsiteY230" fmla="*/ 730118 h 2043741"/>
                <a:gd name="connsiteX231" fmla="*/ 2960872 w 5058305"/>
                <a:gd name="connsiteY231" fmla="*/ 783696 h 2043741"/>
                <a:gd name="connsiteX232" fmla="*/ 2818444 w 5058305"/>
                <a:gd name="connsiteY232" fmla="*/ 908042 h 2043741"/>
                <a:gd name="connsiteX233" fmla="*/ 2792994 w 5058305"/>
                <a:gd name="connsiteY233" fmla="*/ 877458 h 2043741"/>
                <a:gd name="connsiteX234" fmla="*/ 2923814 w 5058305"/>
                <a:gd name="connsiteY234" fmla="*/ 732350 h 2043741"/>
                <a:gd name="connsiteX235" fmla="*/ 2992350 w 5058305"/>
                <a:gd name="connsiteY235" fmla="*/ 665378 h 2043741"/>
                <a:gd name="connsiteX236" fmla="*/ 3104417 w 5058305"/>
                <a:gd name="connsiteY236" fmla="*/ 561347 h 2043741"/>
                <a:gd name="connsiteX237" fmla="*/ 3226084 w 5058305"/>
                <a:gd name="connsiteY237" fmla="*/ 426732 h 2043741"/>
                <a:gd name="connsiteX238" fmla="*/ 3174738 w 5058305"/>
                <a:gd name="connsiteY238" fmla="*/ 322255 h 2043741"/>
                <a:gd name="connsiteX239" fmla="*/ 3059769 w 5058305"/>
                <a:gd name="connsiteY239" fmla="*/ 306851 h 2043741"/>
                <a:gd name="connsiteX240" fmla="*/ 3001279 w 5058305"/>
                <a:gd name="connsiteY240" fmla="*/ 358643 h 2043741"/>
                <a:gd name="connsiteX241" fmla="*/ 2927609 w 5058305"/>
                <a:gd name="connsiteY241" fmla="*/ 425169 h 2043741"/>
                <a:gd name="connsiteX242" fmla="*/ 2881845 w 5058305"/>
                <a:gd name="connsiteY242" fmla="*/ 465576 h 2043741"/>
                <a:gd name="connsiteX243" fmla="*/ 2749909 w 5058305"/>
                <a:gd name="connsiteY243" fmla="*/ 580769 h 2043741"/>
                <a:gd name="connsiteX244" fmla="*/ 2688294 w 5058305"/>
                <a:gd name="connsiteY244" fmla="*/ 610460 h 2043741"/>
                <a:gd name="connsiteX245" fmla="*/ 2691642 w 5058305"/>
                <a:gd name="connsiteY245" fmla="*/ 589029 h 2043741"/>
                <a:gd name="connsiteX246" fmla="*/ 2719994 w 5058305"/>
                <a:gd name="connsiteY246" fmla="*/ 555766 h 2043741"/>
                <a:gd name="connsiteX247" fmla="*/ 2839205 w 5058305"/>
                <a:gd name="connsiteY247" fmla="*/ 426509 h 2043741"/>
                <a:gd name="connsiteX248" fmla="*/ 2996814 w 5058305"/>
                <a:gd name="connsiteY248" fmla="*/ 265551 h 2043741"/>
                <a:gd name="connsiteX249" fmla="*/ 2992573 w 5058305"/>
                <a:gd name="connsiteY249" fmla="*/ 224028 h 2043741"/>
                <a:gd name="connsiteX250" fmla="*/ 2926270 w 5058305"/>
                <a:gd name="connsiteY250" fmla="*/ 168441 h 2043741"/>
                <a:gd name="connsiteX251" fmla="*/ 2887426 w 5058305"/>
                <a:gd name="connsiteY251" fmla="*/ 163529 h 2043741"/>
                <a:gd name="connsiteX252" fmla="*/ 2851707 w 5058305"/>
                <a:gd name="connsiteY252" fmla="*/ 171343 h 2043741"/>
                <a:gd name="connsiteX253" fmla="*/ 2752811 w 5058305"/>
                <a:gd name="connsiteY253" fmla="*/ 252603 h 2043741"/>
                <a:gd name="connsiteX254" fmla="*/ 2605024 w 5058305"/>
                <a:gd name="connsiteY254" fmla="*/ 387665 h 2043741"/>
                <a:gd name="connsiteX255" fmla="*/ 2572208 w 5058305"/>
                <a:gd name="connsiteY255" fmla="*/ 400836 h 2043741"/>
                <a:gd name="connsiteX256" fmla="*/ 2563501 w 5058305"/>
                <a:gd name="connsiteY256" fmla="*/ 361099 h 2043741"/>
                <a:gd name="connsiteX257" fmla="*/ 2640297 w 5058305"/>
                <a:gd name="connsiteY257" fmla="*/ 283634 h 2043741"/>
                <a:gd name="connsiteX258" fmla="*/ 2714413 w 5058305"/>
                <a:gd name="connsiteY258" fmla="*/ 209964 h 2043741"/>
                <a:gd name="connsiteX259" fmla="*/ 2775581 w 5058305"/>
                <a:gd name="connsiteY259" fmla="*/ 136517 h 2043741"/>
                <a:gd name="connsiteX260" fmla="*/ 2724459 w 5058305"/>
                <a:gd name="connsiteY260" fmla="*/ 87627 h 2043741"/>
                <a:gd name="connsiteX261" fmla="*/ 2680927 w 5058305"/>
                <a:gd name="connsiteY261" fmla="*/ 79367 h 2043741"/>
                <a:gd name="connsiteX262" fmla="*/ 2602122 w 5058305"/>
                <a:gd name="connsiteY262" fmla="*/ 108165 h 2043741"/>
                <a:gd name="connsiteX263" fmla="*/ 2496082 w 5058305"/>
                <a:gd name="connsiteY263" fmla="*/ 193667 h 2043741"/>
                <a:gd name="connsiteX264" fmla="*/ 2493403 w 5058305"/>
                <a:gd name="connsiteY264" fmla="*/ 210187 h 2043741"/>
                <a:gd name="connsiteX265" fmla="*/ 2492734 w 5058305"/>
                <a:gd name="connsiteY265" fmla="*/ 272025 h 2043741"/>
                <a:gd name="connsiteX266" fmla="*/ 2436477 w 5058305"/>
                <a:gd name="connsiteY266" fmla="*/ 336765 h 2043741"/>
                <a:gd name="connsiteX267" fmla="*/ 2413259 w 5058305"/>
                <a:gd name="connsiteY267" fmla="*/ 369135 h 2043741"/>
                <a:gd name="connsiteX268" fmla="*/ 2274403 w 5058305"/>
                <a:gd name="connsiteY268" fmla="*/ 538130 h 2043741"/>
                <a:gd name="connsiteX269" fmla="*/ 2210555 w 5058305"/>
                <a:gd name="connsiteY269" fmla="*/ 522949 h 2043741"/>
                <a:gd name="connsiteX270" fmla="*/ 2196045 w 5058305"/>
                <a:gd name="connsiteY270" fmla="*/ 516475 h 2043741"/>
                <a:gd name="connsiteX271" fmla="*/ 2190910 w 5058305"/>
                <a:gd name="connsiteY271" fmla="*/ 532325 h 2043741"/>
                <a:gd name="connsiteX272" fmla="*/ 2134653 w 5058305"/>
                <a:gd name="connsiteY272" fmla="*/ 619836 h 2043741"/>
                <a:gd name="connsiteX273" fmla="*/ 2026827 w 5058305"/>
                <a:gd name="connsiteY273" fmla="*/ 663815 h 2043741"/>
                <a:gd name="connsiteX274" fmla="*/ 1922573 w 5058305"/>
                <a:gd name="connsiteY274" fmla="*/ 624524 h 2043741"/>
                <a:gd name="connsiteX275" fmla="*/ 1807157 w 5058305"/>
                <a:gd name="connsiteY275" fmla="*/ 530763 h 2043741"/>
                <a:gd name="connsiteX276" fmla="*/ 1770099 w 5058305"/>
                <a:gd name="connsiteY276" fmla="*/ 500179 h 2043741"/>
                <a:gd name="connsiteX277" fmla="*/ 1741970 w 5058305"/>
                <a:gd name="connsiteY277" fmla="*/ 514689 h 2043741"/>
                <a:gd name="connsiteX278" fmla="*/ 1483232 w 5058305"/>
                <a:gd name="connsiteY278" fmla="*/ 700427 h 2043741"/>
                <a:gd name="connsiteX279" fmla="*/ 1300620 w 5058305"/>
                <a:gd name="connsiteY279" fmla="*/ 778115 h 2043741"/>
                <a:gd name="connsiteX280" fmla="*/ 1092335 w 5058305"/>
                <a:gd name="connsiteY280" fmla="*/ 792626 h 2043741"/>
                <a:gd name="connsiteX281" fmla="*/ 1085861 w 5058305"/>
                <a:gd name="connsiteY281" fmla="*/ 798430 h 2043741"/>
                <a:gd name="connsiteX282" fmla="*/ 1129393 w 5058305"/>
                <a:gd name="connsiteY282" fmla="*/ 990195 h 2043741"/>
                <a:gd name="connsiteX283" fmla="*/ 1163103 w 5058305"/>
                <a:gd name="connsiteY283" fmla="*/ 1133070 h 2043741"/>
                <a:gd name="connsiteX284" fmla="*/ 1189669 w 5058305"/>
                <a:gd name="connsiteY284" fmla="*/ 1243575 h 2043741"/>
                <a:gd name="connsiteX285" fmla="*/ 1214226 w 5058305"/>
                <a:gd name="connsiteY285" fmla="*/ 1341802 h 2043741"/>
                <a:gd name="connsiteX286" fmla="*/ 1228736 w 5058305"/>
                <a:gd name="connsiteY286" fmla="*/ 1398728 h 2043741"/>
                <a:gd name="connsiteX287" fmla="*/ 1246372 w 5058305"/>
                <a:gd name="connsiteY287" fmla="*/ 1466817 h 2043741"/>
                <a:gd name="connsiteX288" fmla="*/ 1260660 w 5058305"/>
                <a:gd name="connsiteY288" fmla="*/ 1519279 h 2043741"/>
                <a:gd name="connsiteX289" fmla="*/ 1274724 w 5058305"/>
                <a:gd name="connsiteY289" fmla="*/ 1528879 h 2043741"/>
                <a:gd name="connsiteX290" fmla="*/ 1527881 w 5058305"/>
                <a:gd name="connsiteY290" fmla="*/ 1514591 h 2043741"/>
                <a:gd name="connsiteX291" fmla="*/ 1697768 w 5058305"/>
                <a:gd name="connsiteY291" fmla="*/ 1505438 h 2043741"/>
                <a:gd name="connsiteX292" fmla="*/ 1769206 w 5058305"/>
                <a:gd name="connsiteY292" fmla="*/ 1509233 h 2043741"/>
                <a:gd name="connsiteX293" fmla="*/ 1879710 w 5058305"/>
                <a:gd name="connsiteY293" fmla="*/ 1553435 h 2043741"/>
                <a:gd name="connsiteX294" fmla="*/ 2136216 w 5058305"/>
                <a:gd name="connsiteY294" fmla="*/ 1690059 h 2043741"/>
                <a:gd name="connsiteX295" fmla="*/ 2214351 w 5058305"/>
                <a:gd name="connsiteY295" fmla="*/ 1724662 h 2043741"/>
                <a:gd name="connsiteX296" fmla="*/ 2263464 w 5058305"/>
                <a:gd name="connsiteY296" fmla="*/ 1728011 h 2043741"/>
                <a:gd name="connsiteX297" fmla="*/ 2308559 w 5058305"/>
                <a:gd name="connsiteY297" fmla="*/ 1729797 h 2043741"/>
                <a:gd name="connsiteX298" fmla="*/ 2315703 w 5058305"/>
                <a:gd name="connsiteY298" fmla="*/ 1730243 h 2043741"/>
                <a:gd name="connsiteX299" fmla="*/ 2309898 w 5058305"/>
                <a:gd name="connsiteY299" fmla="*/ 1716402 h 2043741"/>
                <a:gd name="connsiteX300" fmla="*/ 2069243 w 5058305"/>
                <a:gd name="connsiteY300" fmla="*/ 576527 h 2043741"/>
                <a:gd name="connsiteX301" fmla="*/ 2115678 w 5058305"/>
                <a:gd name="connsiteY301" fmla="*/ 531879 h 2043741"/>
                <a:gd name="connsiteX302" fmla="*/ 2117240 w 5058305"/>
                <a:gd name="connsiteY302" fmla="*/ 484328 h 2043741"/>
                <a:gd name="connsiteX303" fmla="*/ 2039552 w 5058305"/>
                <a:gd name="connsiteY303" fmla="*/ 409765 h 2043741"/>
                <a:gd name="connsiteX304" fmla="*/ 1940879 w 5058305"/>
                <a:gd name="connsiteY304" fmla="*/ 332300 h 2043741"/>
                <a:gd name="connsiteX305" fmla="*/ 1851359 w 5058305"/>
                <a:gd name="connsiteY305" fmla="*/ 297698 h 2043741"/>
                <a:gd name="connsiteX306" fmla="*/ 1776796 w 5058305"/>
                <a:gd name="connsiteY306" fmla="*/ 368242 h 2043741"/>
                <a:gd name="connsiteX307" fmla="*/ 1787065 w 5058305"/>
                <a:gd name="connsiteY307" fmla="*/ 409765 h 2043741"/>
                <a:gd name="connsiteX308" fmla="*/ 1826802 w 5058305"/>
                <a:gd name="connsiteY308" fmla="*/ 444145 h 2043741"/>
                <a:gd name="connsiteX309" fmla="*/ 1899579 w 5058305"/>
                <a:gd name="connsiteY309" fmla="*/ 504643 h 2043741"/>
                <a:gd name="connsiteX310" fmla="*/ 1987760 w 5058305"/>
                <a:gd name="connsiteY310" fmla="*/ 572509 h 2043741"/>
                <a:gd name="connsiteX311" fmla="*/ 2069243 w 5058305"/>
                <a:gd name="connsiteY311" fmla="*/ 576527 h 2043741"/>
                <a:gd name="connsiteX312" fmla="*/ 2305433 w 5058305"/>
                <a:gd name="connsiteY312" fmla="*/ 452851 h 2043741"/>
                <a:gd name="connsiteX313" fmla="*/ 2336687 w 5058305"/>
                <a:gd name="connsiteY313" fmla="*/ 398603 h 2043741"/>
                <a:gd name="connsiteX314" fmla="*/ 2329767 w 5058305"/>
                <a:gd name="connsiteY314" fmla="*/ 365787 h 2043741"/>
                <a:gd name="connsiteX315" fmla="*/ 2235335 w 5058305"/>
                <a:gd name="connsiteY315" fmla="*/ 277383 h 2043741"/>
                <a:gd name="connsiteX316" fmla="*/ 2102729 w 5058305"/>
                <a:gd name="connsiteY316" fmla="*/ 192997 h 2043741"/>
                <a:gd name="connsiteX317" fmla="*/ 2035534 w 5058305"/>
                <a:gd name="connsiteY317" fmla="*/ 191658 h 2043741"/>
                <a:gd name="connsiteX318" fmla="*/ 1992225 w 5058305"/>
                <a:gd name="connsiteY318" fmla="*/ 244120 h 2043741"/>
                <a:gd name="connsiteX319" fmla="*/ 2035757 w 5058305"/>
                <a:gd name="connsiteY319" fmla="*/ 303279 h 2043741"/>
                <a:gd name="connsiteX320" fmla="*/ 2146262 w 5058305"/>
                <a:gd name="connsiteY320" fmla="*/ 389897 h 2043741"/>
                <a:gd name="connsiteX321" fmla="*/ 2225513 w 5058305"/>
                <a:gd name="connsiteY321" fmla="*/ 445707 h 2043741"/>
                <a:gd name="connsiteX322" fmla="*/ 2305433 w 5058305"/>
                <a:gd name="connsiteY322" fmla="*/ 452851 h 2043741"/>
                <a:gd name="connsiteX323" fmla="*/ 2395400 w 5058305"/>
                <a:gd name="connsiteY323" fmla="*/ 272248 h 2043741"/>
                <a:gd name="connsiteX324" fmla="*/ 2420850 w 5058305"/>
                <a:gd name="connsiteY324" fmla="*/ 247245 h 2043741"/>
                <a:gd name="connsiteX325" fmla="*/ 2393168 w 5058305"/>
                <a:gd name="connsiteY325" fmla="*/ 204829 h 2043741"/>
                <a:gd name="connsiteX326" fmla="*/ 2267929 w 5058305"/>
                <a:gd name="connsiteY326" fmla="*/ 118658 h 2043741"/>
                <a:gd name="connsiteX327" fmla="*/ 2221048 w 5058305"/>
                <a:gd name="connsiteY327" fmla="*/ 118658 h 2043741"/>
                <a:gd name="connsiteX328" fmla="*/ 2195375 w 5058305"/>
                <a:gd name="connsiteY328" fmla="*/ 141428 h 2043741"/>
                <a:gd name="connsiteX329" fmla="*/ 2203412 w 5058305"/>
                <a:gd name="connsiteY329" fmla="*/ 151251 h 2043741"/>
                <a:gd name="connsiteX330" fmla="*/ 2246497 w 5058305"/>
                <a:gd name="connsiteY330" fmla="*/ 186523 h 2043741"/>
                <a:gd name="connsiteX331" fmla="*/ 2372406 w 5058305"/>
                <a:gd name="connsiteY331" fmla="*/ 281401 h 2043741"/>
                <a:gd name="connsiteX332" fmla="*/ 2395400 w 5058305"/>
                <a:gd name="connsiteY332" fmla="*/ 272248 h 2043741"/>
                <a:gd name="connsiteX333" fmla="*/ 2465052 w 5058305"/>
                <a:gd name="connsiteY333" fmla="*/ 136964 h 2043741"/>
                <a:gd name="connsiteX334" fmla="*/ 2495412 w 5058305"/>
                <a:gd name="connsiteY334" fmla="*/ 109281 h 2043741"/>
                <a:gd name="connsiteX335" fmla="*/ 2506351 w 5058305"/>
                <a:gd name="connsiteY335" fmla="*/ 99012 h 2043741"/>
                <a:gd name="connsiteX336" fmla="*/ 2496529 w 5058305"/>
                <a:gd name="connsiteY336" fmla="*/ 93208 h 2043741"/>
                <a:gd name="connsiteX337" fmla="*/ 2417054 w 5058305"/>
                <a:gd name="connsiteY337" fmla="*/ 69321 h 2043741"/>
                <a:gd name="connsiteX338" fmla="*/ 2375085 w 5058305"/>
                <a:gd name="connsiteY338" fmla="*/ 86064 h 2043741"/>
                <a:gd name="connsiteX339" fmla="*/ 2376201 w 5058305"/>
                <a:gd name="connsiteY339" fmla="*/ 93431 h 2043741"/>
                <a:gd name="connsiteX340" fmla="*/ 2428663 w 5058305"/>
                <a:gd name="connsiteY340" fmla="*/ 138303 h 2043741"/>
                <a:gd name="connsiteX341" fmla="*/ 2444960 w 5058305"/>
                <a:gd name="connsiteY341" fmla="*/ 154153 h 2043741"/>
                <a:gd name="connsiteX342" fmla="*/ 2465052 w 5058305"/>
                <a:gd name="connsiteY342" fmla="*/ 136964 h 204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58305" h="2043741">
                  <a:moveTo>
                    <a:pt x="-882" y="2022914"/>
                  </a:moveTo>
                  <a:cubicBezTo>
                    <a:pt x="-9142" y="2014654"/>
                    <a:pt x="-15169" y="1996571"/>
                    <a:pt x="-13160" y="1986302"/>
                  </a:cubicBezTo>
                  <a:cubicBezTo>
                    <a:pt x="-11151" y="1974693"/>
                    <a:pt x="-3561" y="1963308"/>
                    <a:pt x="5146" y="1958397"/>
                  </a:cubicBezTo>
                  <a:cubicBezTo>
                    <a:pt x="13182" y="1953708"/>
                    <a:pt x="29702" y="1949020"/>
                    <a:pt x="176149" y="1907721"/>
                  </a:cubicBezTo>
                  <a:cubicBezTo>
                    <a:pt x="214324" y="1897005"/>
                    <a:pt x="288663" y="1876020"/>
                    <a:pt x="341349" y="1860840"/>
                  </a:cubicBezTo>
                  <a:cubicBezTo>
                    <a:pt x="394257" y="1845659"/>
                    <a:pt x="461453" y="1826684"/>
                    <a:pt x="490921" y="1818424"/>
                  </a:cubicBezTo>
                  <a:cubicBezTo>
                    <a:pt x="520389" y="1810164"/>
                    <a:pt x="562582" y="1798109"/>
                    <a:pt x="584683" y="1791635"/>
                  </a:cubicBezTo>
                  <a:cubicBezTo>
                    <a:pt x="606783" y="1785161"/>
                    <a:pt x="657013" y="1770650"/>
                    <a:pt x="696304" y="1759265"/>
                  </a:cubicBezTo>
                  <a:cubicBezTo>
                    <a:pt x="774885" y="1736940"/>
                    <a:pt x="839625" y="1717965"/>
                    <a:pt x="896105" y="1700775"/>
                  </a:cubicBezTo>
                  <a:cubicBezTo>
                    <a:pt x="1012861" y="1665503"/>
                    <a:pt x="1168907" y="1619961"/>
                    <a:pt x="1182748" y="1617506"/>
                  </a:cubicBezTo>
                  <a:cubicBezTo>
                    <a:pt x="1187213" y="1616613"/>
                    <a:pt x="1191232" y="1615273"/>
                    <a:pt x="1191901" y="1614380"/>
                  </a:cubicBezTo>
                  <a:cubicBezTo>
                    <a:pt x="1192348" y="1613487"/>
                    <a:pt x="1188776" y="1597637"/>
                    <a:pt x="1183865" y="1579331"/>
                  </a:cubicBezTo>
                  <a:cubicBezTo>
                    <a:pt x="1165335" y="1509233"/>
                    <a:pt x="1110195" y="1287107"/>
                    <a:pt x="1094791" y="1219018"/>
                  </a:cubicBezTo>
                  <a:cubicBezTo>
                    <a:pt x="1088317" y="1190890"/>
                    <a:pt x="1071797" y="1122131"/>
                    <a:pt x="1051482" y="1037076"/>
                  </a:cubicBezTo>
                  <a:cubicBezTo>
                    <a:pt x="1042329" y="999125"/>
                    <a:pt x="1032060" y="956262"/>
                    <a:pt x="1028934" y="942198"/>
                  </a:cubicBezTo>
                  <a:cubicBezTo>
                    <a:pt x="1025586" y="928134"/>
                    <a:pt x="1013308" y="876565"/>
                    <a:pt x="1001252" y="827228"/>
                  </a:cubicBezTo>
                  <a:cubicBezTo>
                    <a:pt x="989197" y="778115"/>
                    <a:pt x="976919" y="727886"/>
                    <a:pt x="974240" y="715607"/>
                  </a:cubicBezTo>
                  <a:cubicBezTo>
                    <a:pt x="971561" y="703329"/>
                    <a:pt x="964417" y="673191"/>
                    <a:pt x="958613" y="648635"/>
                  </a:cubicBezTo>
                  <a:cubicBezTo>
                    <a:pt x="952809" y="624078"/>
                    <a:pt x="943879" y="586127"/>
                    <a:pt x="938745" y="564472"/>
                  </a:cubicBezTo>
                  <a:cubicBezTo>
                    <a:pt x="933387" y="542595"/>
                    <a:pt x="927806" y="523842"/>
                    <a:pt x="926020" y="522280"/>
                  </a:cubicBezTo>
                  <a:cubicBezTo>
                    <a:pt x="923341" y="520047"/>
                    <a:pt x="910616" y="522280"/>
                    <a:pt x="859717" y="533442"/>
                  </a:cubicBezTo>
                  <a:cubicBezTo>
                    <a:pt x="655227" y="578537"/>
                    <a:pt x="302728" y="643277"/>
                    <a:pt x="118106" y="669619"/>
                  </a:cubicBezTo>
                  <a:cubicBezTo>
                    <a:pt x="83727" y="674531"/>
                    <a:pt x="52027" y="679219"/>
                    <a:pt x="47785" y="680112"/>
                  </a:cubicBezTo>
                  <a:cubicBezTo>
                    <a:pt x="32828" y="683014"/>
                    <a:pt x="42874" y="678549"/>
                    <a:pt x="65868" y="671852"/>
                  </a:cubicBezTo>
                  <a:cubicBezTo>
                    <a:pt x="78592" y="668280"/>
                    <a:pt x="99131" y="661806"/>
                    <a:pt x="111409" y="657341"/>
                  </a:cubicBezTo>
                  <a:cubicBezTo>
                    <a:pt x="135742" y="648635"/>
                    <a:pt x="178828" y="635463"/>
                    <a:pt x="301165" y="598628"/>
                  </a:cubicBezTo>
                  <a:cubicBezTo>
                    <a:pt x="397829" y="569384"/>
                    <a:pt x="474847" y="547952"/>
                    <a:pt x="638261" y="504643"/>
                  </a:cubicBezTo>
                  <a:cubicBezTo>
                    <a:pt x="671524" y="495937"/>
                    <a:pt x="724209" y="481649"/>
                    <a:pt x="755463" y="473390"/>
                  </a:cubicBezTo>
                  <a:cubicBezTo>
                    <a:pt x="854359" y="446824"/>
                    <a:pt x="913965" y="432759"/>
                    <a:pt x="933164" y="431643"/>
                  </a:cubicBezTo>
                  <a:cubicBezTo>
                    <a:pt x="949237" y="430527"/>
                    <a:pt x="952809" y="431197"/>
                    <a:pt x="963748" y="436108"/>
                  </a:cubicBezTo>
                  <a:cubicBezTo>
                    <a:pt x="979151" y="443252"/>
                    <a:pt x="991876" y="454637"/>
                    <a:pt x="999243" y="468255"/>
                  </a:cubicBezTo>
                  <a:cubicBezTo>
                    <a:pt x="1005717" y="480087"/>
                    <a:pt x="1009736" y="494374"/>
                    <a:pt x="1024693" y="558222"/>
                  </a:cubicBezTo>
                  <a:cubicBezTo>
                    <a:pt x="1043668" y="640375"/>
                    <a:pt x="1059519" y="704445"/>
                    <a:pt x="1061751" y="708687"/>
                  </a:cubicBezTo>
                  <a:cubicBezTo>
                    <a:pt x="1063760" y="712482"/>
                    <a:pt x="1065993" y="712705"/>
                    <a:pt x="1091219" y="711366"/>
                  </a:cubicBezTo>
                  <a:cubicBezTo>
                    <a:pt x="1226727" y="703999"/>
                    <a:pt x="1293923" y="699311"/>
                    <a:pt x="1315131" y="695739"/>
                  </a:cubicBezTo>
                  <a:cubicBezTo>
                    <a:pt x="1352412" y="689041"/>
                    <a:pt x="1376523" y="676317"/>
                    <a:pt x="1443272" y="627873"/>
                  </a:cubicBezTo>
                  <a:cubicBezTo>
                    <a:pt x="1546633" y="552864"/>
                    <a:pt x="1585477" y="524958"/>
                    <a:pt x="1618964" y="500848"/>
                  </a:cubicBezTo>
                  <a:cubicBezTo>
                    <a:pt x="1669863" y="464460"/>
                    <a:pt x="1672988" y="462004"/>
                    <a:pt x="1684597" y="451512"/>
                  </a:cubicBezTo>
                  <a:lnTo>
                    <a:pt x="1694866" y="441912"/>
                  </a:lnTo>
                  <a:lnTo>
                    <a:pt x="1693750" y="421374"/>
                  </a:lnTo>
                  <a:cubicBezTo>
                    <a:pt x="1692187" y="394585"/>
                    <a:pt x="1696205" y="349267"/>
                    <a:pt x="1702233" y="328282"/>
                  </a:cubicBezTo>
                  <a:cubicBezTo>
                    <a:pt x="1711386" y="295019"/>
                    <a:pt x="1733040" y="262872"/>
                    <a:pt x="1758713" y="244566"/>
                  </a:cubicBezTo>
                  <a:cubicBezTo>
                    <a:pt x="1795548" y="218447"/>
                    <a:pt x="1835955" y="211303"/>
                    <a:pt x="1886184" y="222019"/>
                  </a:cubicBezTo>
                  <a:cubicBezTo>
                    <a:pt x="1894891" y="224028"/>
                    <a:pt x="1902928" y="225591"/>
                    <a:pt x="1904267" y="225591"/>
                  </a:cubicBezTo>
                  <a:cubicBezTo>
                    <a:pt x="1905607" y="225591"/>
                    <a:pt x="1908285" y="219786"/>
                    <a:pt x="1910518" y="212866"/>
                  </a:cubicBezTo>
                  <a:cubicBezTo>
                    <a:pt x="1918108" y="189202"/>
                    <a:pt x="1927261" y="173798"/>
                    <a:pt x="1945344" y="155939"/>
                  </a:cubicBezTo>
                  <a:cubicBezTo>
                    <a:pt x="1971463" y="129597"/>
                    <a:pt x="2002047" y="116425"/>
                    <a:pt x="2046919" y="111737"/>
                  </a:cubicBezTo>
                  <a:cubicBezTo>
                    <a:pt x="2058974" y="110621"/>
                    <a:pt x="2073708" y="110621"/>
                    <a:pt x="2083754" y="111737"/>
                  </a:cubicBezTo>
                  <a:cubicBezTo>
                    <a:pt x="2110989" y="115086"/>
                    <a:pt x="2109204" y="115756"/>
                    <a:pt x="2121482" y="97673"/>
                  </a:cubicBezTo>
                  <a:cubicBezTo>
                    <a:pt x="2140457" y="69321"/>
                    <a:pt x="2161889" y="53248"/>
                    <a:pt x="2194036" y="42979"/>
                  </a:cubicBezTo>
                  <a:cubicBezTo>
                    <a:pt x="2212565" y="36951"/>
                    <a:pt x="2256320" y="38067"/>
                    <a:pt x="2279537" y="45211"/>
                  </a:cubicBezTo>
                  <a:lnTo>
                    <a:pt x="2297843" y="50792"/>
                  </a:lnTo>
                  <a:lnTo>
                    <a:pt x="2313024" y="35165"/>
                  </a:lnTo>
                  <a:cubicBezTo>
                    <a:pt x="2361467" y="-13948"/>
                    <a:pt x="2406339" y="-25557"/>
                    <a:pt x="2468623" y="-4349"/>
                  </a:cubicBezTo>
                  <a:cubicBezTo>
                    <a:pt x="2485813" y="1456"/>
                    <a:pt x="2523541" y="19315"/>
                    <a:pt x="2552339" y="35388"/>
                  </a:cubicBezTo>
                  <a:lnTo>
                    <a:pt x="2564394" y="42086"/>
                  </a:lnTo>
                  <a:lnTo>
                    <a:pt x="2584709" y="31370"/>
                  </a:lnTo>
                  <a:cubicBezTo>
                    <a:pt x="2645431" y="-777"/>
                    <a:pt x="2686061" y="-7028"/>
                    <a:pt x="2732942" y="8822"/>
                  </a:cubicBezTo>
                  <a:cubicBezTo>
                    <a:pt x="2773572" y="22440"/>
                    <a:pt x="2801701" y="38737"/>
                    <a:pt x="2832508" y="67089"/>
                  </a:cubicBezTo>
                  <a:cubicBezTo>
                    <a:pt x="2852154" y="84948"/>
                    <a:pt x="2852154" y="84948"/>
                    <a:pt x="2861306" y="83162"/>
                  </a:cubicBezTo>
                  <a:cubicBezTo>
                    <a:pt x="2866441" y="82269"/>
                    <a:pt x="2881845" y="81823"/>
                    <a:pt x="2895239" y="81823"/>
                  </a:cubicBezTo>
                  <a:cubicBezTo>
                    <a:pt x="2915331" y="82046"/>
                    <a:pt x="2923145" y="83162"/>
                    <a:pt x="2938771" y="88297"/>
                  </a:cubicBezTo>
                  <a:cubicBezTo>
                    <a:pt x="3002172" y="108835"/>
                    <a:pt x="3054411" y="155493"/>
                    <a:pt x="3074056" y="209294"/>
                  </a:cubicBezTo>
                  <a:cubicBezTo>
                    <a:pt x="3080084" y="225814"/>
                    <a:pt x="3080307" y="226037"/>
                    <a:pt x="3087004" y="224474"/>
                  </a:cubicBezTo>
                  <a:cubicBezTo>
                    <a:pt x="3109552" y="219786"/>
                    <a:pt x="3120491" y="218893"/>
                    <a:pt x="3133439" y="221126"/>
                  </a:cubicBezTo>
                  <a:cubicBezTo>
                    <a:pt x="3176301" y="227823"/>
                    <a:pt x="3217154" y="249701"/>
                    <a:pt x="3250864" y="284080"/>
                  </a:cubicBezTo>
                  <a:cubicBezTo>
                    <a:pt x="3280779" y="314218"/>
                    <a:pt x="3295959" y="339891"/>
                    <a:pt x="3306898" y="378512"/>
                  </a:cubicBezTo>
                  <a:lnTo>
                    <a:pt x="3311586" y="394362"/>
                  </a:lnTo>
                  <a:lnTo>
                    <a:pt x="3339938" y="396817"/>
                  </a:lnTo>
                  <a:cubicBezTo>
                    <a:pt x="3395079" y="401729"/>
                    <a:pt x="3438611" y="423160"/>
                    <a:pt x="3478348" y="465353"/>
                  </a:cubicBezTo>
                  <a:cubicBezTo>
                    <a:pt x="3507593" y="496160"/>
                    <a:pt x="3527908" y="538576"/>
                    <a:pt x="3533042" y="578983"/>
                  </a:cubicBezTo>
                  <a:lnTo>
                    <a:pt x="3535721" y="599968"/>
                  </a:lnTo>
                  <a:lnTo>
                    <a:pt x="3547999" y="608005"/>
                  </a:lnTo>
                  <a:cubicBezTo>
                    <a:pt x="3554920" y="612246"/>
                    <a:pt x="3583048" y="630106"/>
                    <a:pt x="3610730" y="647518"/>
                  </a:cubicBezTo>
                  <a:cubicBezTo>
                    <a:pt x="3684400" y="694399"/>
                    <a:pt x="3688419" y="695962"/>
                    <a:pt x="3760303" y="703329"/>
                  </a:cubicBezTo>
                  <a:cubicBezTo>
                    <a:pt x="3784190" y="705785"/>
                    <a:pt x="3831517" y="710919"/>
                    <a:pt x="3865227" y="714491"/>
                  </a:cubicBezTo>
                  <a:cubicBezTo>
                    <a:pt x="3954300" y="724314"/>
                    <a:pt x="3975062" y="725653"/>
                    <a:pt x="3978634" y="722528"/>
                  </a:cubicBezTo>
                  <a:cubicBezTo>
                    <a:pt x="3981536" y="719626"/>
                    <a:pt x="3991358" y="687032"/>
                    <a:pt x="4013236" y="606219"/>
                  </a:cubicBezTo>
                  <a:cubicBezTo>
                    <a:pt x="4050964" y="467362"/>
                    <a:pt x="4051411" y="466246"/>
                    <a:pt x="4069047" y="453074"/>
                  </a:cubicBezTo>
                  <a:cubicBezTo>
                    <a:pt x="4081995" y="443475"/>
                    <a:pt x="4092487" y="439903"/>
                    <a:pt x="4109007" y="439903"/>
                  </a:cubicBezTo>
                  <a:cubicBezTo>
                    <a:pt x="4120616" y="439903"/>
                    <a:pt x="4127759" y="441466"/>
                    <a:pt x="4175533" y="453967"/>
                  </a:cubicBezTo>
                  <a:cubicBezTo>
                    <a:pt x="4187142" y="457093"/>
                    <a:pt x="4212815" y="463790"/>
                    <a:pt x="4232460" y="468925"/>
                  </a:cubicBezTo>
                  <a:cubicBezTo>
                    <a:pt x="4252105" y="474059"/>
                    <a:pt x="4296084" y="486338"/>
                    <a:pt x="4330240" y="495937"/>
                  </a:cubicBezTo>
                  <a:cubicBezTo>
                    <a:pt x="4364173" y="505760"/>
                    <a:pt x="4401008" y="516029"/>
                    <a:pt x="4411724" y="518931"/>
                  </a:cubicBezTo>
                  <a:cubicBezTo>
                    <a:pt x="4487179" y="539469"/>
                    <a:pt x="4652155" y="588136"/>
                    <a:pt x="4730290" y="612916"/>
                  </a:cubicBezTo>
                  <a:cubicBezTo>
                    <a:pt x="4798156" y="634570"/>
                    <a:pt x="4920939" y="671629"/>
                    <a:pt x="4948621" y="678772"/>
                  </a:cubicBezTo>
                  <a:cubicBezTo>
                    <a:pt x="4959337" y="681674"/>
                    <a:pt x="4967820" y="684130"/>
                    <a:pt x="4967373" y="684577"/>
                  </a:cubicBezTo>
                  <a:cubicBezTo>
                    <a:pt x="4967150" y="684800"/>
                    <a:pt x="4957327" y="683684"/>
                    <a:pt x="4945719" y="681898"/>
                  </a:cubicBezTo>
                  <a:cubicBezTo>
                    <a:pt x="4934110" y="680112"/>
                    <a:pt x="4914911" y="677656"/>
                    <a:pt x="4903303" y="676317"/>
                  </a:cubicBezTo>
                  <a:cubicBezTo>
                    <a:pt x="4869370" y="672745"/>
                    <a:pt x="4824275" y="665824"/>
                    <a:pt x="4754847" y="653992"/>
                  </a:cubicBezTo>
                  <a:cubicBezTo>
                    <a:pt x="4719351" y="647742"/>
                    <a:pt x="4675149" y="640375"/>
                    <a:pt x="4656620" y="637249"/>
                  </a:cubicBezTo>
                  <a:cubicBezTo>
                    <a:pt x="4638314" y="634124"/>
                    <a:pt x="4603042" y="627873"/>
                    <a:pt x="4578485" y="622962"/>
                  </a:cubicBezTo>
                  <a:cubicBezTo>
                    <a:pt x="4526693" y="612916"/>
                    <a:pt x="4468650" y="601977"/>
                    <a:pt x="4447889" y="598405"/>
                  </a:cubicBezTo>
                  <a:cubicBezTo>
                    <a:pt x="4398552" y="589699"/>
                    <a:pt x="4144726" y="533665"/>
                    <a:pt x="4119276" y="525628"/>
                  </a:cubicBezTo>
                  <a:cubicBezTo>
                    <a:pt x="4116374" y="524735"/>
                    <a:pt x="4115258" y="525628"/>
                    <a:pt x="4115258" y="528307"/>
                  </a:cubicBezTo>
                  <a:cubicBezTo>
                    <a:pt x="4115258" y="530540"/>
                    <a:pt x="4109230" y="554873"/>
                    <a:pt x="4101863" y="582555"/>
                  </a:cubicBezTo>
                  <a:cubicBezTo>
                    <a:pt x="4094496" y="610237"/>
                    <a:pt x="4085343" y="644616"/>
                    <a:pt x="4081771" y="658681"/>
                  </a:cubicBezTo>
                  <a:cubicBezTo>
                    <a:pt x="4077976" y="672745"/>
                    <a:pt x="4069493" y="705561"/>
                    <a:pt x="4062796" y="731234"/>
                  </a:cubicBezTo>
                  <a:cubicBezTo>
                    <a:pt x="4055875" y="757130"/>
                    <a:pt x="4044267" y="801779"/>
                    <a:pt x="4036900" y="830577"/>
                  </a:cubicBezTo>
                  <a:cubicBezTo>
                    <a:pt x="4025961" y="872770"/>
                    <a:pt x="3980196" y="1048685"/>
                    <a:pt x="3953407" y="1150930"/>
                  </a:cubicBezTo>
                  <a:cubicBezTo>
                    <a:pt x="3950505" y="1162092"/>
                    <a:pt x="3944031" y="1186648"/>
                    <a:pt x="3939120" y="1205624"/>
                  </a:cubicBezTo>
                  <a:cubicBezTo>
                    <a:pt x="3906750" y="1330863"/>
                    <a:pt x="3890899" y="1390468"/>
                    <a:pt x="3880854" y="1426634"/>
                  </a:cubicBezTo>
                  <a:cubicBezTo>
                    <a:pt x="3874603" y="1449404"/>
                    <a:pt x="3865896" y="1481551"/>
                    <a:pt x="3861655" y="1498071"/>
                  </a:cubicBezTo>
                  <a:cubicBezTo>
                    <a:pt x="3857190" y="1514591"/>
                    <a:pt x="3849823" y="1542496"/>
                    <a:pt x="3844912" y="1560133"/>
                  </a:cubicBezTo>
                  <a:cubicBezTo>
                    <a:pt x="3840223" y="1577769"/>
                    <a:pt x="3836205" y="1592503"/>
                    <a:pt x="3836205" y="1592949"/>
                  </a:cubicBezTo>
                  <a:cubicBezTo>
                    <a:pt x="3836205" y="1594289"/>
                    <a:pt x="3862324" y="1602325"/>
                    <a:pt x="3918805" y="1618399"/>
                  </a:cubicBezTo>
                  <a:cubicBezTo>
                    <a:pt x="3948942" y="1626882"/>
                    <a:pt x="4005199" y="1643402"/>
                    <a:pt x="4043820" y="1655010"/>
                  </a:cubicBezTo>
                  <a:cubicBezTo>
                    <a:pt x="4082441" y="1666842"/>
                    <a:pt x="4146735" y="1686041"/>
                    <a:pt x="4186695" y="1697873"/>
                  </a:cubicBezTo>
                  <a:cubicBezTo>
                    <a:pt x="4226656" y="1709705"/>
                    <a:pt x="4271751" y="1723323"/>
                    <a:pt x="4287154" y="1728011"/>
                  </a:cubicBezTo>
                  <a:cubicBezTo>
                    <a:pt x="4341626" y="1744754"/>
                    <a:pt x="4423332" y="1768417"/>
                    <a:pt x="4498118" y="1789179"/>
                  </a:cubicBezTo>
                  <a:cubicBezTo>
                    <a:pt x="4597908" y="1816861"/>
                    <a:pt x="4790566" y="1872225"/>
                    <a:pt x="4844144" y="1888745"/>
                  </a:cubicBezTo>
                  <a:cubicBezTo>
                    <a:pt x="4867584" y="1895889"/>
                    <a:pt x="4919153" y="1911292"/>
                    <a:pt x="4959113" y="1923348"/>
                  </a:cubicBezTo>
                  <a:cubicBezTo>
                    <a:pt x="4999074" y="1935179"/>
                    <a:pt x="5034123" y="1946565"/>
                    <a:pt x="5037025" y="1948797"/>
                  </a:cubicBezTo>
                  <a:cubicBezTo>
                    <a:pt x="5043722" y="1953932"/>
                    <a:pt x="5046624" y="1967773"/>
                    <a:pt x="5043499" y="1978712"/>
                  </a:cubicBezTo>
                  <a:cubicBezTo>
                    <a:pt x="5037918" y="1997241"/>
                    <a:pt x="5016263" y="2013761"/>
                    <a:pt x="4997288" y="2013761"/>
                  </a:cubicBezTo>
                  <a:cubicBezTo>
                    <a:pt x="4980545" y="2013761"/>
                    <a:pt x="4870709" y="1983400"/>
                    <a:pt x="4685642" y="1927812"/>
                  </a:cubicBezTo>
                  <a:cubicBezTo>
                    <a:pt x="4663541" y="1921115"/>
                    <a:pt x="4617776" y="1908167"/>
                    <a:pt x="4584067" y="1898791"/>
                  </a:cubicBezTo>
                  <a:cubicBezTo>
                    <a:pt x="4550357" y="1889415"/>
                    <a:pt x="4505709" y="1876913"/>
                    <a:pt x="4484724" y="1870886"/>
                  </a:cubicBezTo>
                  <a:cubicBezTo>
                    <a:pt x="4463962" y="1864858"/>
                    <a:pt x="4435164" y="1856821"/>
                    <a:pt x="4421100" y="1853026"/>
                  </a:cubicBezTo>
                  <a:cubicBezTo>
                    <a:pt x="4388953" y="1844097"/>
                    <a:pt x="4250543" y="1804806"/>
                    <a:pt x="4214601" y="1794314"/>
                  </a:cubicBezTo>
                  <a:cubicBezTo>
                    <a:pt x="4199867" y="1789849"/>
                    <a:pt x="4168166" y="1780696"/>
                    <a:pt x="4144279" y="1773775"/>
                  </a:cubicBezTo>
                  <a:cubicBezTo>
                    <a:pt x="4036007" y="1742298"/>
                    <a:pt x="3802049" y="1671530"/>
                    <a:pt x="3789547" y="1666396"/>
                  </a:cubicBezTo>
                  <a:cubicBezTo>
                    <a:pt x="3761196" y="1654564"/>
                    <a:pt x="3749141" y="1619738"/>
                    <a:pt x="3760303" y="1580671"/>
                  </a:cubicBezTo>
                  <a:cubicBezTo>
                    <a:pt x="3768116" y="1553435"/>
                    <a:pt x="3769679" y="1544282"/>
                    <a:pt x="3766777" y="1542496"/>
                  </a:cubicBezTo>
                  <a:cubicBezTo>
                    <a:pt x="3762982" y="1540264"/>
                    <a:pt x="3694893" y="1532450"/>
                    <a:pt x="3602917" y="1523744"/>
                  </a:cubicBezTo>
                  <a:cubicBezTo>
                    <a:pt x="3584611" y="1521958"/>
                    <a:pt x="3539963" y="1517493"/>
                    <a:pt x="3503797" y="1513698"/>
                  </a:cubicBezTo>
                  <a:cubicBezTo>
                    <a:pt x="3467855" y="1510126"/>
                    <a:pt x="3432583" y="1507001"/>
                    <a:pt x="3425663" y="1507001"/>
                  </a:cubicBezTo>
                  <a:cubicBezTo>
                    <a:pt x="3396195" y="1507001"/>
                    <a:pt x="3375433" y="1517270"/>
                    <a:pt x="3289262" y="1575090"/>
                  </a:cubicBezTo>
                  <a:cubicBezTo>
                    <a:pt x="2937432" y="1810833"/>
                    <a:pt x="2936986" y="1811057"/>
                    <a:pt x="2912652" y="1821326"/>
                  </a:cubicBezTo>
                  <a:cubicBezTo>
                    <a:pt x="2882068" y="1834274"/>
                    <a:pt x="2860190" y="1835390"/>
                    <a:pt x="2734505" y="1829586"/>
                  </a:cubicBezTo>
                  <a:cubicBezTo>
                    <a:pt x="2695214" y="1827800"/>
                    <a:pt x="2626902" y="1824898"/>
                    <a:pt x="2582700" y="1822889"/>
                  </a:cubicBezTo>
                  <a:cubicBezTo>
                    <a:pt x="2484474" y="1818647"/>
                    <a:pt x="2420403" y="1815522"/>
                    <a:pt x="2371736" y="1812843"/>
                  </a:cubicBezTo>
                  <a:cubicBezTo>
                    <a:pt x="2351421" y="1811503"/>
                    <a:pt x="2310791" y="1809494"/>
                    <a:pt x="2281323" y="1808378"/>
                  </a:cubicBezTo>
                  <a:cubicBezTo>
                    <a:pt x="2251855" y="1807038"/>
                    <a:pt x="2219708" y="1805029"/>
                    <a:pt x="2209886" y="1803690"/>
                  </a:cubicBezTo>
                  <a:cubicBezTo>
                    <a:pt x="2189124" y="1801011"/>
                    <a:pt x="2150057" y="1788509"/>
                    <a:pt x="2133983" y="1779580"/>
                  </a:cubicBezTo>
                  <a:cubicBezTo>
                    <a:pt x="2127956" y="1776008"/>
                    <a:pt x="2112775" y="1767971"/>
                    <a:pt x="2100497" y="1761497"/>
                  </a:cubicBezTo>
                  <a:cubicBezTo>
                    <a:pt x="2059420" y="1739842"/>
                    <a:pt x="2013656" y="1715286"/>
                    <a:pt x="1982179" y="1697873"/>
                  </a:cubicBezTo>
                  <a:cubicBezTo>
                    <a:pt x="1831490" y="1614827"/>
                    <a:pt x="1812068" y="1604558"/>
                    <a:pt x="1786842" y="1596075"/>
                  </a:cubicBezTo>
                  <a:cubicBezTo>
                    <a:pt x="1768313" y="1589824"/>
                    <a:pt x="1761839" y="1588708"/>
                    <a:pt x="1735496" y="1587815"/>
                  </a:cubicBezTo>
                  <a:cubicBezTo>
                    <a:pt x="1718976" y="1587368"/>
                    <a:pt x="1686829" y="1588038"/>
                    <a:pt x="1664059" y="1589377"/>
                  </a:cubicBezTo>
                  <a:cubicBezTo>
                    <a:pt x="1596416" y="1593396"/>
                    <a:pt x="1515826" y="1598084"/>
                    <a:pt x="1390810" y="1605227"/>
                  </a:cubicBezTo>
                  <a:cubicBezTo>
                    <a:pt x="1325847" y="1608799"/>
                    <a:pt x="1272268" y="1612371"/>
                    <a:pt x="1271822" y="1612818"/>
                  </a:cubicBezTo>
                  <a:cubicBezTo>
                    <a:pt x="1271152" y="1613487"/>
                    <a:pt x="1270259" y="1619961"/>
                    <a:pt x="1269813" y="1627328"/>
                  </a:cubicBezTo>
                  <a:cubicBezTo>
                    <a:pt x="1267804" y="1654564"/>
                    <a:pt x="1254856" y="1678228"/>
                    <a:pt x="1236326" y="1688274"/>
                  </a:cubicBezTo>
                  <a:cubicBezTo>
                    <a:pt x="1229852" y="1691845"/>
                    <a:pt x="1194357" y="1702561"/>
                    <a:pt x="1150601" y="1714616"/>
                  </a:cubicBezTo>
                  <a:cubicBezTo>
                    <a:pt x="1109525" y="1725778"/>
                    <a:pt x="1053268" y="1741852"/>
                    <a:pt x="1025586" y="1750112"/>
                  </a:cubicBezTo>
                  <a:cubicBezTo>
                    <a:pt x="997904" y="1758595"/>
                    <a:pt x="964417" y="1768641"/>
                    <a:pt x="950800" y="1772659"/>
                  </a:cubicBezTo>
                  <a:cubicBezTo>
                    <a:pt x="937405" y="1776677"/>
                    <a:pt x="915304" y="1783151"/>
                    <a:pt x="901686" y="1787393"/>
                  </a:cubicBezTo>
                  <a:cubicBezTo>
                    <a:pt x="866637" y="1797885"/>
                    <a:pt x="766625" y="1827353"/>
                    <a:pt x="729790" y="1837846"/>
                  </a:cubicBezTo>
                  <a:cubicBezTo>
                    <a:pt x="604551" y="1873341"/>
                    <a:pt x="554545" y="1887406"/>
                    <a:pt x="465248" y="1912185"/>
                  </a:cubicBezTo>
                  <a:cubicBezTo>
                    <a:pt x="409437" y="1927589"/>
                    <a:pt x="353627" y="1943216"/>
                    <a:pt x="341349" y="1946788"/>
                  </a:cubicBezTo>
                  <a:cubicBezTo>
                    <a:pt x="329070" y="1950360"/>
                    <a:pt x="300942" y="1957950"/>
                    <a:pt x="278841" y="1963308"/>
                  </a:cubicBezTo>
                  <a:cubicBezTo>
                    <a:pt x="256740" y="1968889"/>
                    <a:pt x="229058" y="1976256"/>
                    <a:pt x="217449" y="1979381"/>
                  </a:cubicBezTo>
                  <a:cubicBezTo>
                    <a:pt x="68100" y="2019788"/>
                    <a:pt x="35953" y="2027825"/>
                    <a:pt x="21889" y="2028718"/>
                  </a:cubicBezTo>
                  <a:cubicBezTo>
                    <a:pt x="6708" y="2029834"/>
                    <a:pt x="6039" y="2029834"/>
                    <a:pt x="-882" y="2022914"/>
                  </a:cubicBezTo>
                  <a:close/>
                  <a:moveTo>
                    <a:pt x="2886310" y="1745870"/>
                  </a:moveTo>
                  <a:cubicBezTo>
                    <a:pt x="2910420" y="1739619"/>
                    <a:pt x="2930065" y="1728457"/>
                    <a:pt x="2985652" y="1689167"/>
                  </a:cubicBezTo>
                  <a:cubicBezTo>
                    <a:pt x="3051509" y="1642509"/>
                    <a:pt x="3125848" y="1591833"/>
                    <a:pt x="3222289" y="1528209"/>
                  </a:cubicBezTo>
                  <a:cubicBezTo>
                    <a:pt x="3349314" y="1444270"/>
                    <a:pt x="3361369" y="1437126"/>
                    <a:pt x="3388604" y="1429982"/>
                  </a:cubicBezTo>
                  <a:cubicBezTo>
                    <a:pt x="3403562" y="1426187"/>
                    <a:pt x="3439727" y="1425517"/>
                    <a:pt x="3472320" y="1428866"/>
                  </a:cubicBezTo>
                  <a:cubicBezTo>
                    <a:pt x="3483929" y="1429982"/>
                    <a:pt x="3527238" y="1434001"/>
                    <a:pt x="3568314" y="1437796"/>
                  </a:cubicBezTo>
                  <a:cubicBezTo>
                    <a:pt x="3609391" y="1441591"/>
                    <a:pt x="3661630" y="1446725"/>
                    <a:pt x="3684400" y="1449181"/>
                  </a:cubicBezTo>
                  <a:cubicBezTo>
                    <a:pt x="3740211" y="1455432"/>
                    <a:pt x="3772358" y="1457888"/>
                    <a:pt x="3777716" y="1456548"/>
                  </a:cubicBezTo>
                  <a:cubicBezTo>
                    <a:pt x="3780171" y="1455878"/>
                    <a:pt x="3783073" y="1452976"/>
                    <a:pt x="3784413" y="1450297"/>
                  </a:cubicBezTo>
                  <a:cubicBezTo>
                    <a:pt x="3787985" y="1442484"/>
                    <a:pt x="3801826" y="1394710"/>
                    <a:pt x="3817229" y="1337337"/>
                  </a:cubicBezTo>
                  <a:cubicBezTo>
                    <a:pt x="3837768" y="1259872"/>
                    <a:pt x="3888220" y="1076813"/>
                    <a:pt x="3902062" y="1029263"/>
                  </a:cubicBezTo>
                  <a:cubicBezTo>
                    <a:pt x="3908536" y="1006492"/>
                    <a:pt x="3917465" y="974345"/>
                    <a:pt x="3921930" y="957825"/>
                  </a:cubicBezTo>
                  <a:cubicBezTo>
                    <a:pt x="3926395" y="941305"/>
                    <a:pt x="3936887" y="901122"/>
                    <a:pt x="3945594" y="868751"/>
                  </a:cubicBezTo>
                  <a:cubicBezTo>
                    <a:pt x="3954077" y="836381"/>
                    <a:pt x="3961221" y="808476"/>
                    <a:pt x="3961221" y="806913"/>
                  </a:cubicBezTo>
                  <a:cubicBezTo>
                    <a:pt x="3961221" y="805351"/>
                    <a:pt x="3957872" y="803341"/>
                    <a:pt x="3954077" y="802672"/>
                  </a:cubicBezTo>
                  <a:cubicBezTo>
                    <a:pt x="3939120" y="800216"/>
                    <a:pt x="3854957" y="792626"/>
                    <a:pt x="3792450" y="788161"/>
                  </a:cubicBezTo>
                  <a:cubicBezTo>
                    <a:pt x="3679266" y="780124"/>
                    <a:pt x="3664978" y="775659"/>
                    <a:pt x="3584388" y="721635"/>
                  </a:cubicBezTo>
                  <a:cubicBezTo>
                    <a:pt x="3545990" y="695962"/>
                    <a:pt x="3513397" y="675870"/>
                    <a:pt x="3500895" y="670289"/>
                  </a:cubicBezTo>
                  <a:cubicBezTo>
                    <a:pt x="3494645" y="667833"/>
                    <a:pt x="3494645" y="667833"/>
                    <a:pt x="3487724" y="681674"/>
                  </a:cubicBezTo>
                  <a:cubicBezTo>
                    <a:pt x="3481027" y="694846"/>
                    <a:pt x="3470534" y="713821"/>
                    <a:pt x="3437048" y="772534"/>
                  </a:cubicBezTo>
                  <a:cubicBezTo>
                    <a:pt x="3429011" y="786598"/>
                    <a:pt x="3412491" y="814280"/>
                    <a:pt x="3400213" y="833926"/>
                  </a:cubicBezTo>
                  <a:cubicBezTo>
                    <a:pt x="3341947" y="927687"/>
                    <a:pt x="3322302" y="949788"/>
                    <a:pt x="3228986" y="1028146"/>
                  </a:cubicBezTo>
                  <a:cubicBezTo>
                    <a:pt x="3132992" y="1108514"/>
                    <a:pt x="3107096" y="1130391"/>
                    <a:pt x="3089237" y="1146242"/>
                  </a:cubicBezTo>
                  <a:cubicBezTo>
                    <a:pt x="3068698" y="1164771"/>
                    <a:pt x="2996814" y="1226609"/>
                    <a:pt x="2964221" y="1254067"/>
                  </a:cubicBezTo>
                  <a:cubicBezTo>
                    <a:pt x="2946362" y="1268801"/>
                    <a:pt x="2881175" y="1324612"/>
                    <a:pt x="2820453" y="1377074"/>
                  </a:cubicBezTo>
                  <a:cubicBezTo>
                    <a:pt x="2786520" y="1406319"/>
                    <a:pt x="2740086" y="1451637"/>
                    <a:pt x="2740086" y="1455432"/>
                  </a:cubicBezTo>
                  <a:cubicBezTo>
                    <a:pt x="2740086" y="1456771"/>
                    <a:pt x="2742095" y="1457888"/>
                    <a:pt x="2744774" y="1457888"/>
                  </a:cubicBezTo>
                  <a:cubicBezTo>
                    <a:pt x="2747230" y="1457888"/>
                    <a:pt x="2752364" y="1460790"/>
                    <a:pt x="2755936" y="1464362"/>
                  </a:cubicBezTo>
                  <a:cubicBezTo>
                    <a:pt x="2761517" y="1469943"/>
                    <a:pt x="2762410" y="1472622"/>
                    <a:pt x="2762410" y="1482891"/>
                  </a:cubicBezTo>
                  <a:cubicBezTo>
                    <a:pt x="2762410" y="1492490"/>
                    <a:pt x="2761294" y="1495839"/>
                    <a:pt x="2756829" y="1500750"/>
                  </a:cubicBezTo>
                  <a:cubicBezTo>
                    <a:pt x="2749462" y="1508787"/>
                    <a:pt x="2738300" y="1510796"/>
                    <a:pt x="2724905" y="1506108"/>
                  </a:cubicBezTo>
                  <a:cubicBezTo>
                    <a:pt x="2671997" y="1487802"/>
                    <a:pt x="2657933" y="1484230"/>
                    <a:pt x="2626232" y="1481328"/>
                  </a:cubicBezTo>
                  <a:cubicBezTo>
                    <a:pt x="2603685" y="1479319"/>
                    <a:pt x="2574217" y="1485570"/>
                    <a:pt x="2542740" y="1498964"/>
                  </a:cubicBezTo>
                  <a:cubicBezTo>
                    <a:pt x="2528899" y="1504992"/>
                    <a:pt x="2515951" y="1509233"/>
                    <a:pt x="2512602" y="1508787"/>
                  </a:cubicBezTo>
                  <a:cubicBezTo>
                    <a:pt x="2508137" y="1508340"/>
                    <a:pt x="2503226" y="1503429"/>
                    <a:pt x="2492734" y="1489142"/>
                  </a:cubicBezTo>
                  <a:cubicBezTo>
                    <a:pt x="2445406" y="1425741"/>
                    <a:pt x="2394284" y="1387120"/>
                    <a:pt x="2328651" y="1365242"/>
                  </a:cubicBezTo>
                  <a:cubicBezTo>
                    <a:pt x="2263464" y="1343364"/>
                    <a:pt x="2198724" y="1346936"/>
                    <a:pt x="2179078" y="1373502"/>
                  </a:cubicBezTo>
                  <a:cubicBezTo>
                    <a:pt x="2172828" y="1381985"/>
                    <a:pt x="2175506" y="1389352"/>
                    <a:pt x="2189124" y="1401854"/>
                  </a:cubicBezTo>
                  <a:cubicBezTo>
                    <a:pt x="2223057" y="1432661"/>
                    <a:pt x="2233326" y="1443154"/>
                    <a:pt x="2249400" y="1463245"/>
                  </a:cubicBezTo>
                  <a:cubicBezTo>
                    <a:pt x="2281770" y="1503429"/>
                    <a:pt x="2321730" y="1567946"/>
                    <a:pt x="2362807" y="1645411"/>
                  </a:cubicBezTo>
                  <a:cubicBezTo>
                    <a:pt x="2375531" y="1669298"/>
                    <a:pt x="2390265" y="1697203"/>
                    <a:pt x="2395623" y="1707472"/>
                  </a:cubicBezTo>
                  <a:cubicBezTo>
                    <a:pt x="2400981" y="1717518"/>
                    <a:pt x="2407678" y="1727341"/>
                    <a:pt x="2410580" y="1729127"/>
                  </a:cubicBezTo>
                  <a:cubicBezTo>
                    <a:pt x="2416162" y="1732699"/>
                    <a:pt x="2438262" y="1734261"/>
                    <a:pt x="2570422" y="1740289"/>
                  </a:cubicBezTo>
                  <a:cubicBezTo>
                    <a:pt x="2613954" y="1742298"/>
                    <a:pt x="2675792" y="1745200"/>
                    <a:pt x="2707716" y="1746763"/>
                  </a:cubicBezTo>
                  <a:cubicBezTo>
                    <a:pt x="2739639" y="1748326"/>
                    <a:pt x="2788976" y="1749888"/>
                    <a:pt x="2817328" y="1750112"/>
                  </a:cubicBezTo>
                  <a:cubicBezTo>
                    <a:pt x="2862199" y="1750335"/>
                    <a:pt x="2871129" y="1749665"/>
                    <a:pt x="2886310" y="1745870"/>
                  </a:cubicBezTo>
                  <a:close/>
                  <a:moveTo>
                    <a:pt x="2309898" y="1716402"/>
                  </a:moveTo>
                  <a:cubicBezTo>
                    <a:pt x="2298959" y="1689390"/>
                    <a:pt x="2252525" y="1602102"/>
                    <a:pt x="2225513" y="1558347"/>
                  </a:cubicBezTo>
                  <a:cubicBezTo>
                    <a:pt x="2198947" y="1515261"/>
                    <a:pt x="2164121" y="1467710"/>
                    <a:pt x="2133314" y="1432438"/>
                  </a:cubicBezTo>
                  <a:cubicBezTo>
                    <a:pt x="2116347" y="1413016"/>
                    <a:pt x="2110096" y="1399175"/>
                    <a:pt x="2110096" y="1379976"/>
                  </a:cubicBezTo>
                  <a:cubicBezTo>
                    <a:pt x="2110096" y="1362786"/>
                    <a:pt x="2115231" y="1350285"/>
                    <a:pt x="2129519" y="1330863"/>
                  </a:cubicBezTo>
                  <a:cubicBezTo>
                    <a:pt x="2160772" y="1288447"/>
                    <a:pt x="2212788" y="1267908"/>
                    <a:pt x="2270831" y="1274829"/>
                  </a:cubicBezTo>
                  <a:cubicBezTo>
                    <a:pt x="2352761" y="1284652"/>
                    <a:pt x="2439379" y="1329300"/>
                    <a:pt x="2508361" y="1397166"/>
                  </a:cubicBezTo>
                  <a:cubicBezTo>
                    <a:pt x="2529122" y="1417704"/>
                    <a:pt x="2530015" y="1418374"/>
                    <a:pt x="2536266" y="1415918"/>
                  </a:cubicBezTo>
                  <a:cubicBezTo>
                    <a:pt x="2559037" y="1406542"/>
                    <a:pt x="2600560" y="1404086"/>
                    <a:pt x="2641859" y="1409221"/>
                  </a:cubicBezTo>
                  <a:lnTo>
                    <a:pt x="2663291" y="1411676"/>
                  </a:lnTo>
                  <a:lnTo>
                    <a:pt x="2680704" y="1397612"/>
                  </a:lnTo>
                  <a:cubicBezTo>
                    <a:pt x="2690303" y="1389799"/>
                    <a:pt x="2707716" y="1374842"/>
                    <a:pt x="2719548" y="1364349"/>
                  </a:cubicBezTo>
                  <a:cubicBezTo>
                    <a:pt x="2764643" y="1324166"/>
                    <a:pt x="2795896" y="1297153"/>
                    <a:pt x="2830499" y="1268132"/>
                  </a:cubicBezTo>
                  <a:cubicBezTo>
                    <a:pt x="2850144" y="1251612"/>
                    <a:pt x="2874924" y="1230627"/>
                    <a:pt x="2885417" y="1221474"/>
                  </a:cubicBezTo>
                  <a:cubicBezTo>
                    <a:pt x="2931628" y="1180398"/>
                    <a:pt x="2956854" y="1158520"/>
                    <a:pt x="2988554" y="1131508"/>
                  </a:cubicBezTo>
                  <a:cubicBezTo>
                    <a:pt x="3007307" y="1115657"/>
                    <a:pt x="3034542" y="1092217"/>
                    <a:pt x="3049276" y="1079492"/>
                  </a:cubicBezTo>
                  <a:cubicBezTo>
                    <a:pt x="3064010" y="1066767"/>
                    <a:pt x="3080977" y="1052480"/>
                    <a:pt x="3087004" y="1047792"/>
                  </a:cubicBezTo>
                  <a:cubicBezTo>
                    <a:pt x="3093032" y="1043104"/>
                    <a:pt x="3103078" y="1034844"/>
                    <a:pt x="3109329" y="1029263"/>
                  </a:cubicBezTo>
                  <a:cubicBezTo>
                    <a:pt x="3115803" y="1023682"/>
                    <a:pt x="3130760" y="1011180"/>
                    <a:pt x="3142815" y="1001357"/>
                  </a:cubicBezTo>
                  <a:cubicBezTo>
                    <a:pt x="3193268" y="960281"/>
                    <a:pt x="3253766" y="908042"/>
                    <a:pt x="3272519" y="889290"/>
                  </a:cubicBezTo>
                  <a:cubicBezTo>
                    <a:pt x="3283681" y="878351"/>
                    <a:pt x="3298191" y="861384"/>
                    <a:pt x="3305335" y="851562"/>
                  </a:cubicBezTo>
                  <a:cubicBezTo>
                    <a:pt x="3320962" y="829684"/>
                    <a:pt x="3359806" y="762488"/>
                    <a:pt x="3383470" y="716724"/>
                  </a:cubicBezTo>
                  <a:cubicBezTo>
                    <a:pt x="3402445" y="680112"/>
                    <a:pt x="3423877" y="643723"/>
                    <a:pt x="3439280" y="622292"/>
                  </a:cubicBezTo>
                  <a:cubicBezTo>
                    <a:pt x="3449996" y="607558"/>
                    <a:pt x="3452229" y="594164"/>
                    <a:pt x="3447987" y="573625"/>
                  </a:cubicBezTo>
                  <a:cubicBezTo>
                    <a:pt x="3439950" y="536121"/>
                    <a:pt x="3419412" y="508662"/>
                    <a:pt x="3387488" y="492588"/>
                  </a:cubicBezTo>
                  <a:cubicBezTo>
                    <a:pt x="3344626" y="471157"/>
                    <a:pt x="3306898" y="474282"/>
                    <a:pt x="3273412" y="501741"/>
                  </a:cubicBezTo>
                  <a:cubicBezTo>
                    <a:pt x="3267607" y="506429"/>
                    <a:pt x="3240595" y="530316"/>
                    <a:pt x="3213359" y="554873"/>
                  </a:cubicBezTo>
                  <a:cubicBezTo>
                    <a:pt x="3185901" y="579430"/>
                    <a:pt x="3157326" y="605102"/>
                    <a:pt x="3149512" y="611800"/>
                  </a:cubicBezTo>
                  <a:cubicBezTo>
                    <a:pt x="3141922" y="618497"/>
                    <a:pt x="3114017" y="644170"/>
                    <a:pt x="3087228" y="668726"/>
                  </a:cubicBezTo>
                  <a:cubicBezTo>
                    <a:pt x="3060438" y="693283"/>
                    <a:pt x="3030301" y="720965"/>
                    <a:pt x="3020032" y="730118"/>
                  </a:cubicBezTo>
                  <a:cubicBezTo>
                    <a:pt x="3009762" y="739271"/>
                    <a:pt x="2983197" y="763381"/>
                    <a:pt x="2960872" y="783696"/>
                  </a:cubicBezTo>
                  <a:cubicBezTo>
                    <a:pt x="2874478" y="862277"/>
                    <a:pt x="2825811" y="904917"/>
                    <a:pt x="2818444" y="908042"/>
                  </a:cubicBezTo>
                  <a:cubicBezTo>
                    <a:pt x="2798575" y="916525"/>
                    <a:pt x="2780716" y="895094"/>
                    <a:pt x="2792994" y="877458"/>
                  </a:cubicBezTo>
                  <a:cubicBezTo>
                    <a:pt x="2797236" y="871207"/>
                    <a:pt x="2886533" y="772311"/>
                    <a:pt x="2923814" y="732350"/>
                  </a:cubicBezTo>
                  <a:cubicBezTo>
                    <a:pt x="2936986" y="718286"/>
                    <a:pt x="2968016" y="688149"/>
                    <a:pt x="2992350" y="665378"/>
                  </a:cubicBezTo>
                  <a:cubicBezTo>
                    <a:pt x="3016683" y="642607"/>
                    <a:pt x="3067136" y="595949"/>
                    <a:pt x="3104417" y="561347"/>
                  </a:cubicBezTo>
                  <a:cubicBezTo>
                    <a:pt x="3202644" y="470264"/>
                    <a:pt x="3218494" y="452628"/>
                    <a:pt x="3226084" y="426732"/>
                  </a:cubicBezTo>
                  <a:cubicBezTo>
                    <a:pt x="3237023" y="388781"/>
                    <a:pt x="3218271" y="350606"/>
                    <a:pt x="3174738" y="322255"/>
                  </a:cubicBezTo>
                  <a:cubicBezTo>
                    <a:pt x="3128304" y="291894"/>
                    <a:pt x="3088790" y="286536"/>
                    <a:pt x="3059769" y="306851"/>
                  </a:cubicBezTo>
                  <a:cubicBezTo>
                    <a:pt x="3055304" y="309976"/>
                    <a:pt x="3028961" y="333417"/>
                    <a:pt x="3001279" y="358643"/>
                  </a:cubicBezTo>
                  <a:cubicBezTo>
                    <a:pt x="2973597" y="384093"/>
                    <a:pt x="2940557" y="414007"/>
                    <a:pt x="2927609" y="425169"/>
                  </a:cubicBezTo>
                  <a:cubicBezTo>
                    <a:pt x="2914661" y="436331"/>
                    <a:pt x="2894123" y="454414"/>
                    <a:pt x="2881845" y="465576"/>
                  </a:cubicBezTo>
                  <a:cubicBezTo>
                    <a:pt x="2821346" y="519824"/>
                    <a:pt x="2763303" y="570500"/>
                    <a:pt x="2749909" y="580769"/>
                  </a:cubicBezTo>
                  <a:cubicBezTo>
                    <a:pt x="2729147" y="596396"/>
                    <a:pt x="2693652" y="613586"/>
                    <a:pt x="2688294" y="610460"/>
                  </a:cubicBezTo>
                  <a:cubicBezTo>
                    <a:pt x="2684499" y="608005"/>
                    <a:pt x="2686508" y="593940"/>
                    <a:pt x="2691642" y="589029"/>
                  </a:cubicBezTo>
                  <a:cubicBezTo>
                    <a:pt x="2694321" y="586350"/>
                    <a:pt x="2707046" y="571393"/>
                    <a:pt x="2719994" y="555766"/>
                  </a:cubicBezTo>
                  <a:cubicBezTo>
                    <a:pt x="2767545" y="498393"/>
                    <a:pt x="2784511" y="480087"/>
                    <a:pt x="2839205" y="426509"/>
                  </a:cubicBezTo>
                  <a:cubicBezTo>
                    <a:pt x="2946808" y="321585"/>
                    <a:pt x="2991903" y="275374"/>
                    <a:pt x="2996814" y="265551"/>
                  </a:cubicBezTo>
                  <a:cubicBezTo>
                    <a:pt x="3003065" y="253719"/>
                    <a:pt x="3001726" y="242111"/>
                    <a:pt x="2992573" y="224028"/>
                  </a:cubicBezTo>
                  <a:cubicBezTo>
                    <a:pt x="2979178" y="197239"/>
                    <a:pt x="2957077" y="178933"/>
                    <a:pt x="2926270" y="168441"/>
                  </a:cubicBezTo>
                  <a:cubicBezTo>
                    <a:pt x="2910866" y="163306"/>
                    <a:pt x="2905955" y="162636"/>
                    <a:pt x="2887426" y="163529"/>
                  </a:cubicBezTo>
                  <a:cubicBezTo>
                    <a:pt x="2869566" y="164422"/>
                    <a:pt x="2863985" y="165539"/>
                    <a:pt x="2851707" y="171343"/>
                  </a:cubicBezTo>
                  <a:cubicBezTo>
                    <a:pt x="2829606" y="181612"/>
                    <a:pt x="2820900" y="188756"/>
                    <a:pt x="2752811" y="252603"/>
                  </a:cubicBezTo>
                  <a:cubicBezTo>
                    <a:pt x="2685168" y="316227"/>
                    <a:pt x="2623107" y="372931"/>
                    <a:pt x="2605024" y="387665"/>
                  </a:cubicBezTo>
                  <a:cubicBezTo>
                    <a:pt x="2592523" y="397934"/>
                    <a:pt x="2579798" y="403068"/>
                    <a:pt x="2572208" y="400836"/>
                  </a:cubicBezTo>
                  <a:cubicBezTo>
                    <a:pt x="2555911" y="395701"/>
                    <a:pt x="2551893" y="377842"/>
                    <a:pt x="2563501" y="361099"/>
                  </a:cubicBezTo>
                  <a:cubicBezTo>
                    <a:pt x="2571985" y="348597"/>
                    <a:pt x="2582923" y="337658"/>
                    <a:pt x="2640297" y="283634"/>
                  </a:cubicBezTo>
                  <a:cubicBezTo>
                    <a:pt x="2667086" y="258407"/>
                    <a:pt x="2700349" y="225367"/>
                    <a:pt x="2714413" y="209964"/>
                  </a:cubicBezTo>
                  <a:cubicBezTo>
                    <a:pt x="2739863" y="182058"/>
                    <a:pt x="2772010" y="143438"/>
                    <a:pt x="2775581" y="136517"/>
                  </a:cubicBezTo>
                  <a:cubicBezTo>
                    <a:pt x="2780493" y="127364"/>
                    <a:pt x="2753927" y="101914"/>
                    <a:pt x="2724459" y="87627"/>
                  </a:cubicBezTo>
                  <a:cubicBezTo>
                    <a:pt x="2707939" y="79590"/>
                    <a:pt x="2707269" y="79367"/>
                    <a:pt x="2680927" y="79367"/>
                  </a:cubicBezTo>
                  <a:cubicBezTo>
                    <a:pt x="2647664" y="79367"/>
                    <a:pt x="2638957" y="82492"/>
                    <a:pt x="2602122" y="108165"/>
                  </a:cubicBezTo>
                  <a:cubicBezTo>
                    <a:pt x="2576003" y="126248"/>
                    <a:pt x="2507914" y="181389"/>
                    <a:pt x="2496082" y="193667"/>
                  </a:cubicBezTo>
                  <a:cubicBezTo>
                    <a:pt x="2490055" y="200141"/>
                    <a:pt x="2490055" y="200364"/>
                    <a:pt x="2493403" y="210187"/>
                  </a:cubicBezTo>
                  <a:cubicBezTo>
                    <a:pt x="2498761" y="224921"/>
                    <a:pt x="2498315" y="257291"/>
                    <a:pt x="2492734" y="272025"/>
                  </a:cubicBezTo>
                  <a:cubicBezTo>
                    <a:pt x="2482241" y="299484"/>
                    <a:pt x="2467284" y="316897"/>
                    <a:pt x="2436477" y="336765"/>
                  </a:cubicBezTo>
                  <a:cubicBezTo>
                    <a:pt x="2408125" y="355071"/>
                    <a:pt x="2409687" y="352839"/>
                    <a:pt x="2413259" y="369135"/>
                  </a:cubicBezTo>
                  <a:cubicBezTo>
                    <a:pt x="2432012" y="456423"/>
                    <a:pt x="2365039" y="537907"/>
                    <a:pt x="2274403" y="538130"/>
                  </a:cubicBezTo>
                  <a:cubicBezTo>
                    <a:pt x="2255874" y="538130"/>
                    <a:pt x="2231094" y="532325"/>
                    <a:pt x="2210555" y="522949"/>
                  </a:cubicBezTo>
                  <a:lnTo>
                    <a:pt x="2196045" y="516475"/>
                  </a:lnTo>
                  <a:lnTo>
                    <a:pt x="2190910" y="532325"/>
                  </a:lnTo>
                  <a:cubicBezTo>
                    <a:pt x="2180864" y="564249"/>
                    <a:pt x="2161442" y="594387"/>
                    <a:pt x="2134653" y="619836"/>
                  </a:cubicBezTo>
                  <a:cubicBezTo>
                    <a:pt x="2102729" y="649974"/>
                    <a:pt x="2069020" y="663815"/>
                    <a:pt x="2026827" y="663815"/>
                  </a:cubicBezTo>
                  <a:cubicBezTo>
                    <a:pt x="1989769" y="663815"/>
                    <a:pt x="1965435" y="654662"/>
                    <a:pt x="1922573" y="624524"/>
                  </a:cubicBezTo>
                  <a:cubicBezTo>
                    <a:pt x="1901588" y="610014"/>
                    <a:pt x="1850466" y="568491"/>
                    <a:pt x="1807157" y="530763"/>
                  </a:cubicBezTo>
                  <a:cubicBezTo>
                    <a:pt x="1789521" y="515359"/>
                    <a:pt x="1772777" y="501518"/>
                    <a:pt x="1770099" y="500179"/>
                  </a:cubicBezTo>
                  <a:cubicBezTo>
                    <a:pt x="1765634" y="497723"/>
                    <a:pt x="1762732" y="499286"/>
                    <a:pt x="1741970" y="514689"/>
                  </a:cubicBezTo>
                  <a:cubicBezTo>
                    <a:pt x="1682141" y="558891"/>
                    <a:pt x="1599318" y="618497"/>
                    <a:pt x="1483232" y="700427"/>
                  </a:cubicBezTo>
                  <a:cubicBezTo>
                    <a:pt x="1396168" y="762042"/>
                    <a:pt x="1374290" y="771195"/>
                    <a:pt x="1300620" y="778115"/>
                  </a:cubicBezTo>
                  <a:cubicBezTo>
                    <a:pt x="1263116" y="781464"/>
                    <a:pt x="1104614" y="792626"/>
                    <a:pt x="1092335" y="792626"/>
                  </a:cubicBezTo>
                  <a:cubicBezTo>
                    <a:pt x="1086977" y="792626"/>
                    <a:pt x="1085861" y="793519"/>
                    <a:pt x="1085861" y="798430"/>
                  </a:cubicBezTo>
                  <a:cubicBezTo>
                    <a:pt x="1085861" y="805797"/>
                    <a:pt x="1099702" y="866519"/>
                    <a:pt x="1129393" y="990195"/>
                  </a:cubicBezTo>
                  <a:cubicBezTo>
                    <a:pt x="1142342" y="1044220"/>
                    <a:pt x="1157522" y="1108514"/>
                    <a:pt x="1163103" y="1133070"/>
                  </a:cubicBezTo>
                  <a:cubicBezTo>
                    <a:pt x="1168684" y="1157627"/>
                    <a:pt x="1180739" y="1207410"/>
                    <a:pt x="1189669" y="1243575"/>
                  </a:cubicBezTo>
                  <a:cubicBezTo>
                    <a:pt x="1198822" y="1279740"/>
                    <a:pt x="1209761" y="1323942"/>
                    <a:pt x="1214226" y="1341802"/>
                  </a:cubicBezTo>
                  <a:cubicBezTo>
                    <a:pt x="1218690" y="1359661"/>
                    <a:pt x="1225164" y="1385334"/>
                    <a:pt x="1228736" y="1398728"/>
                  </a:cubicBezTo>
                  <a:cubicBezTo>
                    <a:pt x="1232308" y="1412346"/>
                    <a:pt x="1240122" y="1442930"/>
                    <a:pt x="1246372" y="1466817"/>
                  </a:cubicBezTo>
                  <a:cubicBezTo>
                    <a:pt x="1252400" y="1490704"/>
                    <a:pt x="1258874" y="1514368"/>
                    <a:pt x="1260660" y="1519279"/>
                  </a:cubicBezTo>
                  <a:cubicBezTo>
                    <a:pt x="1263562" y="1527986"/>
                    <a:pt x="1264232" y="1528209"/>
                    <a:pt x="1274724" y="1528879"/>
                  </a:cubicBezTo>
                  <a:cubicBezTo>
                    <a:pt x="1287672" y="1529772"/>
                    <a:pt x="1361565" y="1525530"/>
                    <a:pt x="1527881" y="1514591"/>
                  </a:cubicBezTo>
                  <a:cubicBezTo>
                    <a:pt x="1594853" y="1510126"/>
                    <a:pt x="1671202" y="1506108"/>
                    <a:pt x="1697768" y="1505438"/>
                  </a:cubicBezTo>
                  <a:cubicBezTo>
                    <a:pt x="1741970" y="1504322"/>
                    <a:pt x="1748221" y="1504768"/>
                    <a:pt x="1769206" y="1509233"/>
                  </a:cubicBezTo>
                  <a:cubicBezTo>
                    <a:pt x="1800459" y="1515707"/>
                    <a:pt x="1821891" y="1524414"/>
                    <a:pt x="1879710" y="1553435"/>
                  </a:cubicBezTo>
                  <a:cubicBezTo>
                    <a:pt x="1974365" y="1600763"/>
                    <a:pt x="2051830" y="1642062"/>
                    <a:pt x="2136216" y="1690059"/>
                  </a:cubicBezTo>
                  <a:cubicBezTo>
                    <a:pt x="2177069" y="1713277"/>
                    <a:pt x="2196714" y="1721983"/>
                    <a:pt x="2214351" y="1724662"/>
                  </a:cubicBezTo>
                  <a:cubicBezTo>
                    <a:pt x="2220601" y="1725555"/>
                    <a:pt x="2242702" y="1727118"/>
                    <a:pt x="2263464" y="1728011"/>
                  </a:cubicBezTo>
                  <a:cubicBezTo>
                    <a:pt x="2284449" y="1728904"/>
                    <a:pt x="2304540" y="1729573"/>
                    <a:pt x="2308559" y="1729797"/>
                  </a:cubicBezTo>
                  <a:lnTo>
                    <a:pt x="2315703" y="1730243"/>
                  </a:lnTo>
                  <a:lnTo>
                    <a:pt x="2309898" y="1716402"/>
                  </a:lnTo>
                  <a:close/>
                  <a:moveTo>
                    <a:pt x="2069243" y="576527"/>
                  </a:moveTo>
                  <a:cubicBezTo>
                    <a:pt x="2086656" y="568267"/>
                    <a:pt x="2106078" y="549738"/>
                    <a:pt x="2115678" y="531879"/>
                  </a:cubicBezTo>
                  <a:cubicBezTo>
                    <a:pt x="2123714" y="516922"/>
                    <a:pt x="2124384" y="498616"/>
                    <a:pt x="2117240" y="484328"/>
                  </a:cubicBezTo>
                  <a:cubicBezTo>
                    <a:pt x="2110096" y="470487"/>
                    <a:pt x="2076833" y="438340"/>
                    <a:pt x="2039552" y="409765"/>
                  </a:cubicBezTo>
                  <a:cubicBezTo>
                    <a:pt x="2008744" y="386325"/>
                    <a:pt x="1981732" y="364894"/>
                    <a:pt x="1940879" y="332300"/>
                  </a:cubicBezTo>
                  <a:cubicBezTo>
                    <a:pt x="1906723" y="304842"/>
                    <a:pt x="1882389" y="295465"/>
                    <a:pt x="1851359" y="297698"/>
                  </a:cubicBezTo>
                  <a:cubicBezTo>
                    <a:pt x="1809612" y="300377"/>
                    <a:pt x="1780814" y="327836"/>
                    <a:pt x="1776796" y="368242"/>
                  </a:cubicBezTo>
                  <a:cubicBezTo>
                    <a:pt x="1775010" y="386995"/>
                    <a:pt x="1778135" y="399496"/>
                    <a:pt x="1787065" y="409765"/>
                  </a:cubicBezTo>
                  <a:cubicBezTo>
                    <a:pt x="1790860" y="414007"/>
                    <a:pt x="1808719" y="429411"/>
                    <a:pt x="1826802" y="444145"/>
                  </a:cubicBezTo>
                  <a:cubicBezTo>
                    <a:pt x="1844661" y="458656"/>
                    <a:pt x="1877478" y="485891"/>
                    <a:pt x="1899579" y="504643"/>
                  </a:cubicBezTo>
                  <a:cubicBezTo>
                    <a:pt x="1945567" y="543264"/>
                    <a:pt x="1972579" y="564249"/>
                    <a:pt x="1987760" y="572509"/>
                  </a:cubicBezTo>
                  <a:cubicBezTo>
                    <a:pt x="2014326" y="587020"/>
                    <a:pt x="2043570" y="588359"/>
                    <a:pt x="2069243" y="576527"/>
                  </a:cubicBezTo>
                  <a:close/>
                  <a:moveTo>
                    <a:pt x="2305433" y="452851"/>
                  </a:moveTo>
                  <a:cubicBezTo>
                    <a:pt x="2325972" y="443922"/>
                    <a:pt x="2336018" y="426509"/>
                    <a:pt x="2336687" y="398603"/>
                  </a:cubicBezTo>
                  <a:cubicBezTo>
                    <a:pt x="2337134" y="382083"/>
                    <a:pt x="2336464" y="379181"/>
                    <a:pt x="2329767" y="365787"/>
                  </a:cubicBezTo>
                  <a:cubicBezTo>
                    <a:pt x="2319944" y="346365"/>
                    <a:pt x="2308782" y="336096"/>
                    <a:pt x="2235335" y="277383"/>
                  </a:cubicBezTo>
                  <a:cubicBezTo>
                    <a:pt x="2155191" y="213312"/>
                    <a:pt x="2141127" y="204383"/>
                    <a:pt x="2102729" y="192997"/>
                  </a:cubicBezTo>
                  <a:cubicBezTo>
                    <a:pt x="2086656" y="188309"/>
                    <a:pt x="2049151" y="187416"/>
                    <a:pt x="2035534" y="191658"/>
                  </a:cubicBezTo>
                  <a:cubicBezTo>
                    <a:pt x="2012986" y="198355"/>
                    <a:pt x="1992225" y="223581"/>
                    <a:pt x="1992225" y="244120"/>
                  </a:cubicBezTo>
                  <a:cubicBezTo>
                    <a:pt x="1992225" y="265551"/>
                    <a:pt x="1999815" y="275820"/>
                    <a:pt x="2035757" y="303279"/>
                  </a:cubicBezTo>
                  <a:cubicBezTo>
                    <a:pt x="2079066" y="336096"/>
                    <a:pt x="2123045" y="370698"/>
                    <a:pt x="2146262" y="389897"/>
                  </a:cubicBezTo>
                  <a:cubicBezTo>
                    <a:pt x="2182650" y="420035"/>
                    <a:pt x="2203635" y="434992"/>
                    <a:pt x="2225513" y="445707"/>
                  </a:cubicBezTo>
                  <a:cubicBezTo>
                    <a:pt x="2256097" y="460441"/>
                    <a:pt x="2281546" y="462897"/>
                    <a:pt x="2305433" y="452851"/>
                  </a:cubicBezTo>
                  <a:close/>
                  <a:moveTo>
                    <a:pt x="2395400" y="272248"/>
                  </a:moveTo>
                  <a:cubicBezTo>
                    <a:pt x="2415715" y="262426"/>
                    <a:pt x="2420850" y="257291"/>
                    <a:pt x="2420850" y="247245"/>
                  </a:cubicBezTo>
                  <a:cubicBezTo>
                    <a:pt x="2420850" y="236083"/>
                    <a:pt x="2413929" y="225591"/>
                    <a:pt x="2393168" y="204829"/>
                  </a:cubicBezTo>
                  <a:cubicBezTo>
                    <a:pt x="2354993" y="167101"/>
                    <a:pt x="2295834" y="126248"/>
                    <a:pt x="2267929" y="118658"/>
                  </a:cubicBezTo>
                  <a:cubicBezTo>
                    <a:pt x="2256543" y="115532"/>
                    <a:pt x="2232433" y="115532"/>
                    <a:pt x="2221048" y="118658"/>
                  </a:cubicBezTo>
                  <a:cubicBezTo>
                    <a:pt x="2211672" y="121337"/>
                    <a:pt x="2195375" y="135624"/>
                    <a:pt x="2195375" y="141428"/>
                  </a:cubicBezTo>
                  <a:cubicBezTo>
                    <a:pt x="2195375" y="143438"/>
                    <a:pt x="2198947" y="147902"/>
                    <a:pt x="2203412" y="151251"/>
                  </a:cubicBezTo>
                  <a:cubicBezTo>
                    <a:pt x="2207877" y="154600"/>
                    <a:pt x="2227299" y="170673"/>
                    <a:pt x="2246497" y="186523"/>
                  </a:cubicBezTo>
                  <a:cubicBezTo>
                    <a:pt x="2328874" y="255505"/>
                    <a:pt x="2363253" y="281401"/>
                    <a:pt x="2372406" y="281401"/>
                  </a:cubicBezTo>
                  <a:cubicBezTo>
                    <a:pt x="2374638" y="281401"/>
                    <a:pt x="2385131" y="277160"/>
                    <a:pt x="2395400" y="272248"/>
                  </a:cubicBezTo>
                  <a:close/>
                  <a:moveTo>
                    <a:pt x="2465052" y="136964"/>
                  </a:moveTo>
                  <a:cubicBezTo>
                    <a:pt x="2475544" y="127364"/>
                    <a:pt x="2489162" y="114863"/>
                    <a:pt x="2495412" y="109281"/>
                  </a:cubicBezTo>
                  <a:lnTo>
                    <a:pt x="2506351" y="99012"/>
                  </a:lnTo>
                  <a:lnTo>
                    <a:pt x="2496529" y="93208"/>
                  </a:lnTo>
                  <a:cubicBezTo>
                    <a:pt x="2477330" y="82046"/>
                    <a:pt x="2435137" y="69321"/>
                    <a:pt x="2417054" y="69321"/>
                  </a:cubicBezTo>
                  <a:cubicBezTo>
                    <a:pt x="2406339" y="69321"/>
                    <a:pt x="2385131" y="77804"/>
                    <a:pt x="2375085" y="86064"/>
                  </a:cubicBezTo>
                  <a:cubicBezTo>
                    <a:pt x="2370620" y="89859"/>
                    <a:pt x="2370620" y="89859"/>
                    <a:pt x="2376201" y="93431"/>
                  </a:cubicBezTo>
                  <a:cubicBezTo>
                    <a:pt x="2388926" y="102138"/>
                    <a:pt x="2414152" y="123569"/>
                    <a:pt x="2428663" y="138303"/>
                  </a:cubicBezTo>
                  <a:cubicBezTo>
                    <a:pt x="2437146" y="147009"/>
                    <a:pt x="2444513" y="154153"/>
                    <a:pt x="2444960" y="154153"/>
                  </a:cubicBezTo>
                  <a:cubicBezTo>
                    <a:pt x="2445406" y="154153"/>
                    <a:pt x="2454336" y="146340"/>
                    <a:pt x="2465052" y="136964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D50E460-E8E0-1D75-2BAF-AB008CE365B0}"/>
                </a:ext>
              </a:extLst>
            </p:cNvPr>
            <p:cNvSpPr/>
            <p:nvPr/>
          </p:nvSpPr>
          <p:spPr>
            <a:xfrm flipV="1">
              <a:off x="5712023" y="3968252"/>
              <a:ext cx="173459" cy="205154"/>
            </a:xfrm>
            <a:custGeom>
              <a:avLst/>
              <a:gdLst>
                <a:gd name="connsiteX0" fmla="*/ 115069 w 173459"/>
                <a:gd name="connsiteY0" fmla="*/ 177432 h 205154"/>
                <a:gd name="connsiteX1" fmla="*/ 107925 w 173459"/>
                <a:gd name="connsiteY1" fmla="*/ 165154 h 205154"/>
                <a:gd name="connsiteX2" fmla="*/ 96763 w 173459"/>
                <a:gd name="connsiteY2" fmla="*/ 148187 h 205154"/>
                <a:gd name="connsiteX3" fmla="*/ 85601 w 173459"/>
                <a:gd name="connsiteY3" fmla="*/ 130328 h 205154"/>
                <a:gd name="connsiteX4" fmla="*/ 83368 w 173459"/>
                <a:gd name="connsiteY4" fmla="*/ 125193 h 205154"/>
                <a:gd name="connsiteX5" fmla="*/ 73769 w 173459"/>
                <a:gd name="connsiteY5" fmla="*/ 111352 h 205154"/>
                <a:gd name="connsiteX6" fmla="*/ 52115 w 173459"/>
                <a:gd name="connsiteY6" fmla="*/ 81215 h 205154"/>
                <a:gd name="connsiteX7" fmla="*/ 45417 w 173459"/>
                <a:gd name="connsiteY7" fmla="*/ 72285 h 205154"/>
                <a:gd name="connsiteX8" fmla="*/ -4142 w 173459"/>
                <a:gd name="connsiteY8" fmla="*/ 20046 h 205154"/>
                <a:gd name="connsiteX9" fmla="*/ -12626 w 173459"/>
                <a:gd name="connsiteY9" fmla="*/ 9777 h 205154"/>
                <a:gd name="connsiteX10" fmla="*/ 11485 w 173459"/>
                <a:gd name="connsiteY10" fmla="*/ -13663 h 205154"/>
                <a:gd name="connsiteX11" fmla="*/ 47873 w 173459"/>
                <a:gd name="connsiteY11" fmla="*/ -12324 h 205154"/>
                <a:gd name="connsiteX12" fmla="*/ 91405 w 173459"/>
                <a:gd name="connsiteY12" fmla="*/ 26297 h 205154"/>
                <a:gd name="connsiteX13" fmla="*/ 116632 w 173459"/>
                <a:gd name="connsiteY13" fmla="*/ 67150 h 205154"/>
                <a:gd name="connsiteX14" fmla="*/ 152127 w 173459"/>
                <a:gd name="connsiteY14" fmla="*/ 124970 h 205154"/>
                <a:gd name="connsiteX15" fmla="*/ 152127 w 173459"/>
                <a:gd name="connsiteY15" fmla="*/ 172521 h 205154"/>
                <a:gd name="connsiteX16" fmla="*/ 123999 w 173459"/>
                <a:gd name="connsiteY16" fmla="*/ 188371 h 205154"/>
                <a:gd name="connsiteX17" fmla="*/ 115069 w 173459"/>
                <a:gd name="connsiteY17" fmla="*/ 177432 h 20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459" h="205154">
                  <a:moveTo>
                    <a:pt x="115069" y="177432"/>
                  </a:moveTo>
                  <a:cubicBezTo>
                    <a:pt x="111274" y="171181"/>
                    <a:pt x="107925" y="165823"/>
                    <a:pt x="107925" y="165154"/>
                  </a:cubicBezTo>
                  <a:cubicBezTo>
                    <a:pt x="107925" y="164484"/>
                    <a:pt x="103014" y="156894"/>
                    <a:pt x="96763" y="148187"/>
                  </a:cubicBezTo>
                  <a:cubicBezTo>
                    <a:pt x="90735" y="139481"/>
                    <a:pt x="85601" y="131444"/>
                    <a:pt x="85601" y="130328"/>
                  </a:cubicBezTo>
                  <a:cubicBezTo>
                    <a:pt x="85601" y="128989"/>
                    <a:pt x="84485" y="126756"/>
                    <a:pt x="83368" y="125193"/>
                  </a:cubicBezTo>
                  <a:cubicBezTo>
                    <a:pt x="82029" y="123631"/>
                    <a:pt x="77787" y="117380"/>
                    <a:pt x="73769" y="111352"/>
                  </a:cubicBezTo>
                  <a:cubicBezTo>
                    <a:pt x="67072" y="100637"/>
                    <a:pt x="54570" y="83670"/>
                    <a:pt x="52115" y="81215"/>
                  </a:cubicBezTo>
                  <a:cubicBezTo>
                    <a:pt x="51445" y="80545"/>
                    <a:pt x="48319" y="76527"/>
                    <a:pt x="45417" y="72285"/>
                  </a:cubicBezTo>
                  <a:cubicBezTo>
                    <a:pt x="34478" y="56658"/>
                    <a:pt x="9922" y="30762"/>
                    <a:pt x="-4142" y="20046"/>
                  </a:cubicBezTo>
                  <a:cubicBezTo>
                    <a:pt x="-8831" y="16474"/>
                    <a:pt x="-12626" y="12010"/>
                    <a:pt x="-12626" y="9777"/>
                  </a:cubicBezTo>
                  <a:cubicBezTo>
                    <a:pt x="-12626" y="4419"/>
                    <a:pt x="1885" y="-9868"/>
                    <a:pt x="11485" y="-13663"/>
                  </a:cubicBezTo>
                  <a:cubicBezTo>
                    <a:pt x="21977" y="-18128"/>
                    <a:pt x="30907" y="-17905"/>
                    <a:pt x="47873" y="-12324"/>
                  </a:cubicBezTo>
                  <a:cubicBezTo>
                    <a:pt x="64839" y="-6743"/>
                    <a:pt x="81583" y="8214"/>
                    <a:pt x="91405" y="26297"/>
                  </a:cubicBezTo>
                  <a:cubicBezTo>
                    <a:pt x="94754" y="32548"/>
                    <a:pt x="106139" y="51077"/>
                    <a:pt x="116632" y="67150"/>
                  </a:cubicBezTo>
                  <a:cubicBezTo>
                    <a:pt x="144537" y="110236"/>
                    <a:pt x="147439" y="114924"/>
                    <a:pt x="152127" y="124970"/>
                  </a:cubicBezTo>
                  <a:cubicBezTo>
                    <a:pt x="163736" y="149527"/>
                    <a:pt x="163736" y="161135"/>
                    <a:pt x="152127" y="172521"/>
                  </a:cubicBezTo>
                  <a:cubicBezTo>
                    <a:pt x="145876" y="178548"/>
                    <a:pt x="128687" y="188371"/>
                    <a:pt x="123999" y="188371"/>
                  </a:cubicBezTo>
                  <a:cubicBezTo>
                    <a:pt x="123106" y="188371"/>
                    <a:pt x="119087" y="183460"/>
                    <a:pt x="115069" y="177432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7F85838-8CD6-95B2-6C5F-866EAB0A4876}"/>
                </a:ext>
              </a:extLst>
            </p:cNvPr>
            <p:cNvSpPr/>
            <p:nvPr/>
          </p:nvSpPr>
          <p:spPr>
            <a:xfrm flipV="1">
              <a:off x="5403949" y="4981981"/>
              <a:ext cx="212272" cy="176046"/>
            </a:xfrm>
            <a:custGeom>
              <a:avLst/>
              <a:gdLst>
                <a:gd name="connsiteX0" fmla="*/ 125609 w 212272"/>
                <a:gd name="connsiteY0" fmla="*/ 160377 h 176046"/>
                <a:gd name="connsiteX1" fmla="*/ 44572 w 212272"/>
                <a:gd name="connsiteY1" fmla="*/ 98539 h 176046"/>
                <a:gd name="connsiteX2" fmla="*/ 21578 w 212272"/>
                <a:gd name="connsiteY2" fmla="*/ 80010 h 176046"/>
                <a:gd name="connsiteX3" fmla="*/ -1193 w 212272"/>
                <a:gd name="connsiteY3" fmla="*/ 59472 h 176046"/>
                <a:gd name="connsiteX4" fmla="*/ -11462 w 212272"/>
                <a:gd name="connsiteY4" fmla="*/ 34469 h 176046"/>
                <a:gd name="connsiteX5" fmla="*/ -4095 w 212272"/>
                <a:gd name="connsiteY5" fmla="*/ 9242 h 176046"/>
                <a:gd name="connsiteX6" fmla="*/ 37205 w 212272"/>
                <a:gd name="connsiteY6" fmla="*/ -11519 h 176046"/>
                <a:gd name="connsiteX7" fmla="*/ 68459 w 212272"/>
                <a:gd name="connsiteY7" fmla="*/ -5045 h 176046"/>
                <a:gd name="connsiteX8" fmla="*/ 94355 w 212272"/>
                <a:gd name="connsiteY8" fmla="*/ 12814 h 176046"/>
                <a:gd name="connsiteX9" fmla="*/ 131413 w 212272"/>
                <a:gd name="connsiteY9" fmla="*/ 42729 h 176046"/>
                <a:gd name="connsiteX10" fmla="*/ 184098 w 212272"/>
                <a:gd name="connsiteY10" fmla="*/ 146090 h 176046"/>
                <a:gd name="connsiteX11" fmla="*/ 125609 w 212272"/>
                <a:gd name="connsiteY11" fmla="*/ 160377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5609" y="160377"/>
                  </a:moveTo>
                  <a:cubicBezTo>
                    <a:pt x="112214" y="154796"/>
                    <a:pt x="84979" y="134035"/>
                    <a:pt x="44572" y="98539"/>
                  </a:cubicBezTo>
                  <a:cubicBezTo>
                    <a:pt x="38991" y="93405"/>
                    <a:pt x="28498" y="85145"/>
                    <a:pt x="21578" y="80010"/>
                  </a:cubicBezTo>
                  <a:cubicBezTo>
                    <a:pt x="14657" y="74652"/>
                    <a:pt x="4388" y="65499"/>
                    <a:pt x="-1193" y="59472"/>
                  </a:cubicBezTo>
                  <a:cubicBezTo>
                    <a:pt x="-11239" y="48756"/>
                    <a:pt x="-11462" y="48087"/>
                    <a:pt x="-11462" y="34469"/>
                  </a:cubicBezTo>
                  <a:cubicBezTo>
                    <a:pt x="-11462" y="22414"/>
                    <a:pt x="-10346" y="18842"/>
                    <a:pt x="-4095" y="9242"/>
                  </a:cubicBezTo>
                  <a:cubicBezTo>
                    <a:pt x="5058" y="-5045"/>
                    <a:pt x="15774" y="-10403"/>
                    <a:pt x="37205" y="-11519"/>
                  </a:cubicBezTo>
                  <a:cubicBezTo>
                    <a:pt x="52162" y="-12412"/>
                    <a:pt x="54841" y="-11966"/>
                    <a:pt x="68459" y="-5045"/>
                  </a:cubicBezTo>
                  <a:cubicBezTo>
                    <a:pt x="76496" y="-804"/>
                    <a:pt x="88327" y="7233"/>
                    <a:pt x="94355" y="12814"/>
                  </a:cubicBezTo>
                  <a:cubicBezTo>
                    <a:pt x="100606" y="18395"/>
                    <a:pt x="117349" y="31790"/>
                    <a:pt x="131413" y="42729"/>
                  </a:cubicBezTo>
                  <a:cubicBezTo>
                    <a:pt x="207539" y="100995"/>
                    <a:pt x="214236" y="114166"/>
                    <a:pt x="184098" y="146090"/>
                  </a:cubicBezTo>
                  <a:cubicBezTo>
                    <a:pt x="167802" y="163280"/>
                    <a:pt x="145701" y="168637"/>
                    <a:pt x="125609" y="160377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7B0D880-001D-D273-84D7-C7C618DD2F15}"/>
                </a:ext>
              </a:extLst>
            </p:cNvPr>
            <p:cNvSpPr/>
            <p:nvPr/>
          </p:nvSpPr>
          <p:spPr>
            <a:xfrm flipV="1">
              <a:off x="5622726" y="5111461"/>
              <a:ext cx="212272" cy="176046"/>
            </a:xfrm>
            <a:custGeom>
              <a:avLst/>
              <a:gdLst>
                <a:gd name="connsiteX0" fmla="*/ 124727 w 212272"/>
                <a:gd name="connsiteY0" fmla="*/ 161015 h 176046"/>
                <a:gd name="connsiteX1" fmla="*/ 43690 w 212272"/>
                <a:gd name="connsiteY1" fmla="*/ 99177 h 176046"/>
                <a:gd name="connsiteX2" fmla="*/ 20696 w 212272"/>
                <a:gd name="connsiteY2" fmla="*/ 80648 h 176046"/>
                <a:gd name="connsiteX3" fmla="*/ -2075 w 212272"/>
                <a:gd name="connsiteY3" fmla="*/ 60110 h 176046"/>
                <a:gd name="connsiteX4" fmla="*/ -12344 w 212272"/>
                <a:gd name="connsiteY4" fmla="*/ 35107 h 176046"/>
                <a:gd name="connsiteX5" fmla="*/ -4977 w 212272"/>
                <a:gd name="connsiteY5" fmla="*/ 9880 h 176046"/>
                <a:gd name="connsiteX6" fmla="*/ 36323 w 212272"/>
                <a:gd name="connsiteY6" fmla="*/ -10881 h 176046"/>
                <a:gd name="connsiteX7" fmla="*/ 67577 w 212272"/>
                <a:gd name="connsiteY7" fmla="*/ -4407 h 176046"/>
                <a:gd name="connsiteX8" fmla="*/ 93473 w 212272"/>
                <a:gd name="connsiteY8" fmla="*/ 13452 h 176046"/>
                <a:gd name="connsiteX9" fmla="*/ 130531 w 212272"/>
                <a:gd name="connsiteY9" fmla="*/ 43367 h 176046"/>
                <a:gd name="connsiteX10" fmla="*/ 183216 w 212272"/>
                <a:gd name="connsiteY10" fmla="*/ 146728 h 176046"/>
                <a:gd name="connsiteX11" fmla="*/ 124727 w 212272"/>
                <a:gd name="connsiteY11" fmla="*/ 161015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4727" y="161015"/>
                  </a:moveTo>
                  <a:cubicBezTo>
                    <a:pt x="111332" y="155434"/>
                    <a:pt x="84097" y="134673"/>
                    <a:pt x="43690" y="99177"/>
                  </a:cubicBezTo>
                  <a:cubicBezTo>
                    <a:pt x="38109" y="94043"/>
                    <a:pt x="27616" y="85783"/>
                    <a:pt x="20696" y="80648"/>
                  </a:cubicBezTo>
                  <a:cubicBezTo>
                    <a:pt x="13775" y="75290"/>
                    <a:pt x="3506" y="66137"/>
                    <a:pt x="-2075" y="60110"/>
                  </a:cubicBezTo>
                  <a:cubicBezTo>
                    <a:pt x="-12121" y="49394"/>
                    <a:pt x="-12344" y="48725"/>
                    <a:pt x="-12344" y="35107"/>
                  </a:cubicBezTo>
                  <a:cubicBezTo>
                    <a:pt x="-12344" y="23052"/>
                    <a:pt x="-11228" y="19480"/>
                    <a:pt x="-4977" y="9880"/>
                  </a:cubicBezTo>
                  <a:cubicBezTo>
                    <a:pt x="4176" y="-4407"/>
                    <a:pt x="14892" y="-9765"/>
                    <a:pt x="36323" y="-10881"/>
                  </a:cubicBezTo>
                  <a:cubicBezTo>
                    <a:pt x="51280" y="-11774"/>
                    <a:pt x="53959" y="-11328"/>
                    <a:pt x="67577" y="-4407"/>
                  </a:cubicBezTo>
                  <a:cubicBezTo>
                    <a:pt x="75614" y="-166"/>
                    <a:pt x="87445" y="7871"/>
                    <a:pt x="93473" y="13452"/>
                  </a:cubicBezTo>
                  <a:cubicBezTo>
                    <a:pt x="99724" y="19033"/>
                    <a:pt x="116467" y="32428"/>
                    <a:pt x="130531" y="43367"/>
                  </a:cubicBezTo>
                  <a:cubicBezTo>
                    <a:pt x="206657" y="101633"/>
                    <a:pt x="213354" y="114804"/>
                    <a:pt x="183216" y="146728"/>
                  </a:cubicBezTo>
                  <a:cubicBezTo>
                    <a:pt x="166920" y="163918"/>
                    <a:pt x="144819" y="169275"/>
                    <a:pt x="124727" y="161015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2BFCC24-692F-5C16-F1C2-9AC5784785D6}"/>
                </a:ext>
              </a:extLst>
            </p:cNvPr>
            <p:cNvSpPr/>
            <p:nvPr/>
          </p:nvSpPr>
          <p:spPr>
            <a:xfrm flipV="1">
              <a:off x="5801231" y="5276798"/>
              <a:ext cx="120322" cy="97984"/>
            </a:xfrm>
            <a:custGeom>
              <a:avLst/>
              <a:gdLst>
                <a:gd name="connsiteX0" fmla="*/ 56416 w 120322"/>
                <a:gd name="connsiteY0" fmla="*/ 81258 h 97984"/>
                <a:gd name="connsiteX1" fmla="*/ -2073 w 120322"/>
                <a:gd name="connsiteY1" fmla="*/ 32368 h 97984"/>
                <a:gd name="connsiteX2" fmla="*/ -9440 w 120322"/>
                <a:gd name="connsiteY2" fmla="*/ 2900 h 97984"/>
                <a:gd name="connsiteX3" fmla="*/ 31859 w 120322"/>
                <a:gd name="connsiteY3" fmla="*/ -7146 h 97984"/>
                <a:gd name="connsiteX4" fmla="*/ 102850 w 120322"/>
                <a:gd name="connsiteY4" fmla="*/ 50451 h 97984"/>
                <a:gd name="connsiteX5" fmla="*/ 99279 w 120322"/>
                <a:gd name="connsiteY5" fmla="*/ 76570 h 97984"/>
                <a:gd name="connsiteX6" fmla="*/ 78740 w 120322"/>
                <a:gd name="connsiteY6" fmla="*/ 87062 h 97984"/>
                <a:gd name="connsiteX7" fmla="*/ 56416 w 120322"/>
                <a:gd name="connsiteY7" fmla="*/ 81258 h 9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22" h="97984">
                  <a:moveTo>
                    <a:pt x="56416" y="81258"/>
                  </a:moveTo>
                  <a:cubicBezTo>
                    <a:pt x="44361" y="73221"/>
                    <a:pt x="12437" y="46656"/>
                    <a:pt x="-2073" y="32368"/>
                  </a:cubicBezTo>
                  <a:cubicBezTo>
                    <a:pt x="-13905" y="20983"/>
                    <a:pt x="-15468" y="14509"/>
                    <a:pt x="-9440" y="2900"/>
                  </a:cubicBezTo>
                  <a:cubicBezTo>
                    <a:pt x="-2966" y="-9602"/>
                    <a:pt x="17572" y="-14513"/>
                    <a:pt x="31859" y="-7146"/>
                  </a:cubicBezTo>
                  <a:cubicBezTo>
                    <a:pt x="42575" y="-1565"/>
                    <a:pt x="97493" y="42860"/>
                    <a:pt x="102850" y="50451"/>
                  </a:cubicBezTo>
                  <a:cubicBezTo>
                    <a:pt x="109771" y="60273"/>
                    <a:pt x="109101" y="65631"/>
                    <a:pt x="99279" y="76570"/>
                  </a:cubicBezTo>
                  <a:cubicBezTo>
                    <a:pt x="91688" y="85276"/>
                    <a:pt x="89679" y="86169"/>
                    <a:pt x="78740" y="87062"/>
                  </a:cubicBezTo>
                  <a:cubicBezTo>
                    <a:pt x="68025" y="87955"/>
                    <a:pt x="65346" y="87286"/>
                    <a:pt x="56416" y="81258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90B085D-C963-520A-5A47-C9AFFD1D664D}"/>
                </a:ext>
              </a:extLst>
            </p:cNvPr>
            <p:cNvSpPr/>
            <p:nvPr/>
          </p:nvSpPr>
          <p:spPr>
            <a:xfrm flipV="1">
              <a:off x="5928568" y="5414330"/>
              <a:ext cx="58119" cy="47411"/>
            </a:xfrm>
            <a:custGeom>
              <a:avLst/>
              <a:gdLst>
                <a:gd name="connsiteX0" fmla="*/ 6602 w 58119"/>
                <a:gd name="connsiteY0" fmla="*/ 28574 h 47411"/>
                <a:gd name="connsiteX1" fmla="*/ -13266 w 58119"/>
                <a:gd name="connsiteY1" fmla="*/ 5134 h 47411"/>
                <a:gd name="connsiteX2" fmla="*/ 4147 w 58119"/>
                <a:gd name="connsiteY2" fmla="*/ -10047 h 47411"/>
                <a:gd name="connsiteX3" fmla="*/ 38749 w 58119"/>
                <a:gd name="connsiteY3" fmla="*/ 9822 h 47411"/>
                <a:gd name="connsiteX4" fmla="*/ 27364 w 58119"/>
                <a:gd name="connsiteY4" fmla="*/ 36834 h 47411"/>
                <a:gd name="connsiteX5" fmla="*/ 6602 w 58119"/>
                <a:gd name="connsiteY5" fmla="*/ 28574 h 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9" h="47411">
                  <a:moveTo>
                    <a:pt x="6602" y="28574"/>
                  </a:moveTo>
                  <a:cubicBezTo>
                    <a:pt x="-8578" y="16073"/>
                    <a:pt x="-13266" y="10715"/>
                    <a:pt x="-13266" y="5134"/>
                  </a:cubicBezTo>
                  <a:cubicBezTo>
                    <a:pt x="-13266" y="-1340"/>
                    <a:pt x="-3220" y="-10047"/>
                    <a:pt x="4147" y="-10047"/>
                  </a:cubicBezTo>
                  <a:cubicBezTo>
                    <a:pt x="10621" y="-10047"/>
                    <a:pt x="27587" y="-224"/>
                    <a:pt x="38749" y="9822"/>
                  </a:cubicBezTo>
                  <a:cubicBezTo>
                    <a:pt x="50358" y="20314"/>
                    <a:pt x="44777" y="33485"/>
                    <a:pt x="27364" y="36834"/>
                  </a:cubicBezTo>
                  <a:cubicBezTo>
                    <a:pt x="19327" y="38174"/>
                    <a:pt x="17541" y="37504"/>
                    <a:pt x="6602" y="28574"/>
                  </a:cubicBezTo>
                  <a:close/>
                </a:path>
              </a:pathLst>
            </a:custGeom>
            <a:solidFill>
              <a:srgbClr val="000000"/>
            </a:solidFill>
            <a:ln w="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" name="图片 18" descr="D:\51PPT模板网\51pptmoban.com\图片.jpg">
            <a:extLst>
              <a:ext uri="{FF2B5EF4-FFF2-40B4-BE49-F238E27FC236}">
                <a16:creationId xmlns:a16="http://schemas.microsoft.com/office/drawing/2014/main" id="{3091F3B2-980B-46B9-AE4C-B4ED729A0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286" y="5064884"/>
            <a:ext cx="1451428" cy="197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95783-4E20-88FB-1EEF-58C370E11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18DCFEA-1DA6-8C76-652E-18B2E41143CC}"/>
              </a:ext>
            </a:extLst>
          </p:cNvPr>
          <p:cNvSpPr/>
          <p:nvPr/>
        </p:nvSpPr>
        <p:spPr>
          <a:xfrm>
            <a:off x="5557028" y="2163972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5063811-6735-BDC2-2824-3D1BA0159BD2}"/>
              </a:ext>
            </a:extLst>
          </p:cNvPr>
          <p:cNvSpPr/>
          <p:nvPr/>
        </p:nvSpPr>
        <p:spPr>
          <a:xfrm>
            <a:off x="5709703" y="2003314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E75A9B7-5F6E-B187-5A63-40F3DB3DF982}"/>
              </a:ext>
            </a:extLst>
          </p:cNvPr>
          <p:cNvGrpSpPr/>
          <p:nvPr/>
        </p:nvGrpSpPr>
        <p:grpSpPr>
          <a:xfrm>
            <a:off x="10031739" y="335618"/>
            <a:ext cx="1601366" cy="533610"/>
            <a:chOff x="9801459" y="335618"/>
            <a:chExt cx="1601366" cy="53361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F01E1B4-D933-C723-20C3-2C43533616A7}"/>
                </a:ext>
              </a:extLst>
            </p:cNvPr>
            <p:cNvSpPr txBox="1"/>
            <p:nvPr/>
          </p:nvSpPr>
          <p:spPr>
            <a:xfrm>
              <a:off x="9801459" y="335618"/>
              <a:ext cx="16013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企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业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内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训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D2C936D-091F-5821-C4B5-AF41FC3EB560}"/>
                </a:ext>
              </a:extLst>
            </p:cNvPr>
            <p:cNvSpPr txBox="1"/>
            <p:nvPr/>
          </p:nvSpPr>
          <p:spPr>
            <a:xfrm>
              <a:off x="9801459" y="638396"/>
              <a:ext cx="159184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ENTERPRISE TRAINING</a:t>
              </a:r>
            </a:p>
          </p:txBody>
        </p:sp>
      </p:grpSp>
      <p:grpSp>
        <p:nvGrpSpPr>
          <p:cNvPr id="11" name="组合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88E7EEB-9E03-4AF8-41DE-070ABB498023}"/>
              </a:ext>
            </a:extLst>
          </p:cNvPr>
          <p:cNvGrpSpPr/>
          <p:nvPr/>
        </p:nvGrpSpPr>
        <p:grpSpPr>
          <a:xfrm>
            <a:off x="427140" y="403845"/>
            <a:ext cx="1136638" cy="469101"/>
            <a:chOff x="8244408" y="263825"/>
            <a:chExt cx="575796" cy="237636"/>
          </a:xfrm>
          <a:solidFill>
            <a:srgbClr val="F16D2A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090266B-2DB0-2FAF-81C5-C67D336CA7B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D6B1B5A-384E-BCE1-0205-81F21C943F0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文本框-2_矢量">
              <a:extLst>
                <a:ext uri="{FF2B5EF4-FFF2-40B4-BE49-F238E27FC236}">
                  <a16:creationId xmlns:a16="http://schemas.microsoft.com/office/drawing/2014/main" id="{7055094B-8A90-C37B-EC13-4112062875A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AD16EBE-A86C-F005-B59E-E21413857746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BAEA0B5-7484-9D67-86D7-72904CCC1E89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75BC60F-AC79-EE71-24F2-020C71D45BE7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AE9DE7A5-1413-20CE-3F87-3E678A0F873F}"/>
              </a:ext>
            </a:extLst>
          </p:cNvPr>
          <p:cNvSpPr/>
          <p:nvPr/>
        </p:nvSpPr>
        <p:spPr>
          <a:xfrm>
            <a:off x="0" y="5295802"/>
            <a:ext cx="12192000" cy="1562199"/>
          </a:xfrm>
          <a:custGeom>
            <a:avLst/>
            <a:gdLst>
              <a:gd name="connsiteX0" fmla="*/ 6095999 w 12192000"/>
              <a:gd name="connsiteY0" fmla="*/ 0 h 1562199"/>
              <a:gd name="connsiteX1" fmla="*/ 11880119 w 12192000"/>
              <a:gd name="connsiteY1" fmla="*/ 746396 h 1562199"/>
              <a:gd name="connsiteX2" fmla="*/ 12192000 w 12192000"/>
              <a:gd name="connsiteY2" fmla="*/ 843506 h 1562199"/>
              <a:gd name="connsiteX3" fmla="*/ 12192000 w 12192000"/>
              <a:gd name="connsiteY3" fmla="*/ 1562199 h 1562199"/>
              <a:gd name="connsiteX4" fmla="*/ 0 w 12192000"/>
              <a:gd name="connsiteY4" fmla="*/ 1562199 h 1562199"/>
              <a:gd name="connsiteX5" fmla="*/ 0 w 12192000"/>
              <a:gd name="connsiteY5" fmla="*/ 843506 h 1562199"/>
              <a:gd name="connsiteX6" fmla="*/ 311879 w 12192000"/>
              <a:gd name="connsiteY6" fmla="*/ 746396 h 1562199"/>
              <a:gd name="connsiteX7" fmla="*/ 6095999 w 12192000"/>
              <a:gd name="connsiteY7" fmla="*/ 0 h 156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562199">
                <a:moveTo>
                  <a:pt x="6095999" y="0"/>
                </a:moveTo>
                <a:cubicBezTo>
                  <a:pt x="8293140" y="0"/>
                  <a:pt x="10308278" y="280107"/>
                  <a:pt x="11880119" y="746396"/>
                </a:cubicBezTo>
                <a:lnTo>
                  <a:pt x="12192000" y="843506"/>
                </a:lnTo>
                <a:lnTo>
                  <a:pt x="12192000" y="1562199"/>
                </a:lnTo>
                <a:lnTo>
                  <a:pt x="0" y="1562199"/>
                </a:lnTo>
                <a:lnTo>
                  <a:pt x="0" y="843506"/>
                </a:lnTo>
                <a:lnTo>
                  <a:pt x="311879" y="746396"/>
                </a:lnTo>
                <a:cubicBezTo>
                  <a:pt x="1883721" y="280107"/>
                  <a:pt x="3898859" y="0"/>
                  <a:pt x="6095999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F7D026CF-077B-CD46-EAAA-A6F29E55CEF3}"/>
              </a:ext>
            </a:extLst>
          </p:cNvPr>
          <p:cNvSpPr/>
          <p:nvPr/>
        </p:nvSpPr>
        <p:spPr>
          <a:xfrm>
            <a:off x="0" y="5553491"/>
            <a:ext cx="12192000" cy="1304509"/>
          </a:xfrm>
          <a:custGeom>
            <a:avLst/>
            <a:gdLst>
              <a:gd name="connsiteX0" fmla="*/ 6095999 w 12192000"/>
              <a:gd name="connsiteY0" fmla="*/ 0 h 1304509"/>
              <a:gd name="connsiteX1" fmla="*/ 11570550 w 12192000"/>
              <a:gd name="connsiteY1" fmla="*/ 433056 h 1304509"/>
              <a:gd name="connsiteX2" fmla="*/ 12192000 w 12192000"/>
              <a:gd name="connsiteY2" fmla="*/ 549886 h 1304509"/>
              <a:gd name="connsiteX3" fmla="*/ 12192000 w 12192000"/>
              <a:gd name="connsiteY3" fmla="*/ 1304509 h 1304509"/>
              <a:gd name="connsiteX4" fmla="*/ 0 w 12192000"/>
              <a:gd name="connsiteY4" fmla="*/ 1304509 h 1304509"/>
              <a:gd name="connsiteX5" fmla="*/ 0 w 12192000"/>
              <a:gd name="connsiteY5" fmla="*/ 549886 h 1304509"/>
              <a:gd name="connsiteX6" fmla="*/ 621449 w 12192000"/>
              <a:gd name="connsiteY6" fmla="*/ 433056 h 1304509"/>
              <a:gd name="connsiteX7" fmla="*/ 6095999 w 12192000"/>
              <a:gd name="connsiteY7" fmla="*/ 0 h 130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04509">
                <a:moveTo>
                  <a:pt x="6095999" y="0"/>
                </a:moveTo>
                <a:cubicBezTo>
                  <a:pt x="8089120" y="0"/>
                  <a:pt x="9958413" y="157560"/>
                  <a:pt x="11570550" y="433056"/>
                </a:cubicBezTo>
                <a:lnTo>
                  <a:pt x="12192000" y="549886"/>
                </a:lnTo>
                <a:lnTo>
                  <a:pt x="12192000" y="1304509"/>
                </a:lnTo>
                <a:lnTo>
                  <a:pt x="0" y="1304509"/>
                </a:lnTo>
                <a:lnTo>
                  <a:pt x="0" y="549886"/>
                </a:lnTo>
                <a:lnTo>
                  <a:pt x="621449" y="433056"/>
                </a:lnTo>
                <a:cubicBezTo>
                  <a:pt x="2233586" y="157560"/>
                  <a:pt x="4102879" y="0"/>
                  <a:pt x="6095999" y="0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4A192D-6667-F37D-C222-E57B83DCB5DE}"/>
              </a:ext>
            </a:extLst>
          </p:cNvPr>
          <p:cNvGrpSpPr/>
          <p:nvPr/>
        </p:nvGrpSpPr>
        <p:grpSpPr>
          <a:xfrm>
            <a:off x="11695111" y="410395"/>
            <a:ext cx="325531" cy="414452"/>
            <a:chOff x="11695111" y="410395"/>
            <a:chExt cx="325531" cy="41445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01D4D0B-20A8-B815-DD2D-66DBC4C30D45}"/>
                </a:ext>
              </a:extLst>
            </p:cNvPr>
            <p:cNvSpPr/>
            <p:nvPr/>
          </p:nvSpPr>
          <p:spPr>
            <a:xfrm>
              <a:off x="11757117" y="449372"/>
              <a:ext cx="263525" cy="37547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0496644-0CE3-2BA6-E2F2-92DCD59BB2A5}"/>
                </a:ext>
              </a:extLst>
            </p:cNvPr>
            <p:cNvSpPr/>
            <p:nvPr/>
          </p:nvSpPr>
          <p:spPr>
            <a:xfrm>
              <a:off x="11695111" y="410395"/>
              <a:ext cx="263525" cy="375475"/>
            </a:xfrm>
            <a:prstGeom prst="rect">
              <a:avLst/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7E286374-BAE3-8ED6-3EB5-87F0A0FE66FB}"/>
              </a:ext>
            </a:extLst>
          </p:cNvPr>
          <p:cNvSpPr txBox="1"/>
          <p:nvPr/>
        </p:nvSpPr>
        <p:spPr>
          <a:xfrm>
            <a:off x="2007916" y="1407632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16D2A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solidFill>
                <a:srgbClr val="F16D2A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ECAD7F1-F749-3E4E-D305-FAFCD4C831FC}"/>
              </a:ext>
            </a:extLst>
          </p:cNvPr>
          <p:cNvSpPr txBox="1"/>
          <p:nvPr/>
        </p:nvSpPr>
        <p:spPr>
          <a:xfrm>
            <a:off x="6671035" y="2330365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高效沟通的定义</a:t>
            </a:r>
          </a:p>
        </p:txBody>
      </p:sp>
      <p:grpSp>
        <p:nvGrpSpPr>
          <p:cNvPr id="5" name="图形 41">
            <a:extLst>
              <a:ext uri="{FF2B5EF4-FFF2-40B4-BE49-F238E27FC236}">
                <a16:creationId xmlns:a16="http://schemas.microsoft.com/office/drawing/2014/main" id="{5D61547B-81AB-AB08-BB6A-0CBB6DF231AF}"/>
              </a:ext>
            </a:extLst>
          </p:cNvPr>
          <p:cNvGrpSpPr/>
          <p:nvPr/>
        </p:nvGrpSpPr>
        <p:grpSpPr>
          <a:xfrm>
            <a:off x="2492941" y="3471720"/>
            <a:ext cx="914104" cy="369332"/>
            <a:chOff x="3498634" y="3517424"/>
            <a:chExt cx="5058305" cy="2043741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05E75D0-3B2F-8F7B-DFC1-108D597ED696}"/>
                </a:ext>
              </a:extLst>
            </p:cNvPr>
            <p:cNvSpPr/>
            <p:nvPr/>
          </p:nvSpPr>
          <p:spPr>
            <a:xfrm flipV="1">
              <a:off x="3498634" y="3517424"/>
              <a:ext cx="5058305" cy="2043741"/>
            </a:xfrm>
            <a:custGeom>
              <a:avLst/>
              <a:gdLst>
                <a:gd name="connsiteX0" fmla="*/ -882 w 5058305"/>
                <a:gd name="connsiteY0" fmla="*/ 2022914 h 2043741"/>
                <a:gd name="connsiteX1" fmla="*/ -13160 w 5058305"/>
                <a:gd name="connsiteY1" fmla="*/ 1986302 h 2043741"/>
                <a:gd name="connsiteX2" fmla="*/ 5146 w 5058305"/>
                <a:gd name="connsiteY2" fmla="*/ 1958397 h 2043741"/>
                <a:gd name="connsiteX3" fmla="*/ 176149 w 5058305"/>
                <a:gd name="connsiteY3" fmla="*/ 1907721 h 2043741"/>
                <a:gd name="connsiteX4" fmla="*/ 341349 w 5058305"/>
                <a:gd name="connsiteY4" fmla="*/ 1860840 h 2043741"/>
                <a:gd name="connsiteX5" fmla="*/ 490921 w 5058305"/>
                <a:gd name="connsiteY5" fmla="*/ 1818424 h 2043741"/>
                <a:gd name="connsiteX6" fmla="*/ 584683 w 5058305"/>
                <a:gd name="connsiteY6" fmla="*/ 1791635 h 2043741"/>
                <a:gd name="connsiteX7" fmla="*/ 696304 w 5058305"/>
                <a:gd name="connsiteY7" fmla="*/ 1759265 h 2043741"/>
                <a:gd name="connsiteX8" fmla="*/ 896105 w 5058305"/>
                <a:gd name="connsiteY8" fmla="*/ 1700775 h 2043741"/>
                <a:gd name="connsiteX9" fmla="*/ 1182748 w 5058305"/>
                <a:gd name="connsiteY9" fmla="*/ 1617506 h 2043741"/>
                <a:gd name="connsiteX10" fmla="*/ 1191901 w 5058305"/>
                <a:gd name="connsiteY10" fmla="*/ 1614380 h 2043741"/>
                <a:gd name="connsiteX11" fmla="*/ 1183865 w 5058305"/>
                <a:gd name="connsiteY11" fmla="*/ 1579331 h 2043741"/>
                <a:gd name="connsiteX12" fmla="*/ 1094791 w 5058305"/>
                <a:gd name="connsiteY12" fmla="*/ 1219018 h 2043741"/>
                <a:gd name="connsiteX13" fmla="*/ 1051482 w 5058305"/>
                <a:gd name="connsiteY13" fmla="*/ 1037076 h 2043741"/>
                <a:gd name="connsiteX14" fmla="*/ 1028934 w 5058305"/>
                <a:gd name="connsiteY14" fmla="*/ 942198 h 2043741"/>
                <a:gd name="connsiteX15" fmla="*/ 1001252 w 5058305"/>
                <a:gd name="connsiteY15" fmla="*/ 827228 h 2043741"/>
                <a:gd name="connsiteX16" fmla="*/ 974240 w 5058305"/>
                <a:gd name="connsiteY16" fmla="*/ 715607 h 2043741"/>
                <a:gd name="connsiteX17" fmla="*/ 958613 w 5058305"/>
                <a:gd name="connsiteY17" fmla="*/ 648635 h 2043741"/>
                <a:gd name="connsiteX18" fmla="*/ 938745 w 5058305"/>
                <a:gd name="connsiteY18" fmla="*/ 564472 h 2043741"/>
                <a:gd name="connsiteX19" fmla="*/ 926020 w 5058305"/>
                <a:gd name="connsiteY19" fmla="*/ 522280 h 2043741"/>
                <a:gd name="connsiteX20" fmla="*/ 859717 w 5058305"/>
                <a:gd name="connsiteY20" fmla="*/ 533442 h 2043741"/>
                <a:gd name="connsiteX21" fmla="*/ 118106 w 5058305"/>
                <a:gd name="connsiteY21" fmla="*/ 669619 h 2043741"/>
                <a:gd name="connsiteX22" fmla="*/ 47785 w 5058305"/>
                <a:gd name="connsiteY22" fmla="*/ 680112 h 2043741"/>
                <a:gd name="connsiteX23" fmla="*/ 65868 w 5058305"/>
                <a:gd name="connsiteY23" fmla="*/ 671852 h 2043741"/>
                <a:gd name="connsiteX24" fmla="*/ 111409 w 5058305"/>
                <a:gd name="connsiteY24" fmla="*/ 657341 h 2043741"/>
                <a:gd name="connsiteX25" fmla="*/ 301165 w 5058305"/>
                <a:gd name="connsiteY25" fmla="*/ 598628 h 2043741"/>
                <a:gd name="connsiteX26" fmla="*/ 638261 w 5058305"/>
                <a:gd name="connsiteY26" fmla="*/ 504643 h 2043741"/>
                <a:gd name="connsiteX27" fmla="*/ 755463 w 5058305"/>
                <a:gd name="connsiteY27" fmla="*/ 473390 h 2043741"/>
                <a:gd name="connsiteX28" fmla="*/ 933164 w 5058305"/>
                <a:gd name="connsiteY28" fmla="*/ 431643 h 2043741"/>
                <a:gd name="connsiteX29" fmla="*/ 963748 w 5058305"/>
                <a:gd name="connsiteY29" fmla="*/ 436108 h 2043741"/>
                <a:gd name="connsiteX30" fmla="*/ 999243 w 5058305"/>
                <a:gd name="connsiteY30" fmla="*/ 468255 h 2043741"/>
                <a:gd name="connsiteX31" fmla="*/ 1024693 w 5058305"/>
                <a:gd name="connsiteY31" fmla="*/ 558222 h 2043741"/>
                <a:gd name="connsiteX32" fmla="*/ 1061751 w 5058305"/>
                <a:gd name="connsiteY32" fmla="*/ 708687 h 2043741"/>
                <a:gd name="connsiteX33" fmla="*/ 1091219 w 5058305"/>
                <a:gd name="connsiteY33" fmla="*/ 711366 h 2043741"/>
                <a:gd name="connsiteX34" fmla="*/ 1315131 w 5058305"/>
                <a:gd name="connsiteY34" fmla="*/ 695739 h 2043741"/>
                <a:gd name="connsiteX35" fmla="*/ 1443272 w 5058305"/>
                <a:gd name="connsiteY35" fmla="*/ 627873 h 2043741"/>
                <a:gd name="connsiteX36" fmla="*/ 1618964 w 5058305"/>
                <a:gd name="connsiteY36" fmla="*/ 500848 h 2043741"/>
                <a:gd name="connsiteX37" fmla="*/ 1684597 w 5058305"/>
                <a:gd name="connsiteY37" fmla="*/ 451512 h 2043741"/>
                <a:gd name="connsiteX38" fmla="*/ 1694866 w 5058305"/>
                <a:gd name="connsiteY38" fmla="*/ 441912 h 2043741"/>
                <a:gd name="connsiteX39" fmla="*/ 1693750 w 5058305"/>
                <a:gd name="connsiteY39" fmla="*/ 421374 h 2043741"/>
                <a:gd name="connsiteX40" fmla="*/ 1702233 w 5058305"/>
                <a:gd name="connsiteY40" fmla="*/ 328282 h 2043741"/>
                <a:gd name="connsiteX41" fmla="*/ 1758713 w 5058305"/>
                <a:gd name="connsiteY41" fmla="*/ 244566 h 2043741"/>
                <a:gd name="connsiteX42" fmla="*/ 1886184 w 5058305"/>
                <a:gd name="connsiteY42" fmla="*/ 222019 h 2043741"/>
                <a:gd name="connsiteX43" fmla="*/ 1904267 w 5058305"/>
                <a:gd name="connsiteY43" fmla="*/ 225591 h 2043741"/>
                <a:gd name="connsiteX44" fmla="*/ 1910518 w 5058305"/>
                <a:gd name="connsiteY44" fmla="*/ 212866 h 2043741"/>
                <a:gd name="connsiteX45" fmla="*/ 1945344 w 5058305"/>
                <a:gd name="connsiteY45" fmla="*/ 155939 h 2043741"/>
                <a:gd name="connsiteX46" fmla="*/ 2046919 w 5058305"/>
                <a:gd name="connsiteY46" fmla="*/ 111737 h 2043741"/>
                <a:gd name="connsiteX47" fmla="*/ 2083754 w 5058305"/>
                <a:gd name="connsiteY47" fmla="*/ 111737 h 2043741"/>
                <a:gd name="connsiteX48" fmla="*/ 2121482 w 5058305"/>
                <a:gd name="connsiteY48" fmla="*/ 97673 h 2043741"/>
                <a:gd name="connsiteX49" fmla="*/ 2194036 w 5058305"/>
                <a:gd name="connsiteY49" fmla="*/ 42979 h 2043741"/>
                <a:gd name="connsiteX50" fmla="*/ 2279537 w 5058305"/>
                <a:gd name="connsiteY50" fmla="*/ 45211 h 2043741"/>
                <a:gd name="connsiteX51" fmla="*/ 2297843 w 5058305"/>
                <a:gd name="connsiteY51" fmla="*/ 50792 h 2043741"/>
                <a:gd name="connsiteX52" fmla="*/ 2313024 w 5058305"/>
                <a:gd name="connsiteY52" fmla="*/ 35165 h 2043741"/>
                <a:gd name="connsiteX53" fmla="*/ 2468623 w 5058305"/>
                <a:gd name="connsiteY53" fmla="*/ -4349 h 2043741"/>
                <a:gd name="connsiteX54" fmla="*/ 2552339 w 5058305"/>
                <a:gd name="connsiteY54" fmla="*/ 35388 h 2043741"/>
                <a:gd name="connsiteX55" fmla="*/ 2564394 w 5058305"/>
                <a:gd name="connsiteY55" fmla="*/ 42086 h 2043741"/>
                <a:gd name="connsiteX56" fmla="*/ 2584709 w 5058305"/>
                <a:gd name="connsiteY56" fmla="*/ 31370 h 2043741"/>
                <a:gd name="connsiteX57" fmla="*/ 2732942 w 5058305"/>
                <a:gd name="connsiteY57" fmla="*/ 8822 h 2043741"/>
                <a:gd name="connsiteX58" fmla="*/ 2832508 w 5058305"/>
                <a:gd name="connsiteY58" fmla="*/ 67089 h 2043741"/>
                <a:gd name="connsiteX59" fmla="*/ 2861306 w 5058305"/>
                <a:gd name="connsiteY59" fmla="*/ 83162 h 2043741"/>
                <a:gd name="connsiteX60" fmla="*/ 2895239 w 5058305"/>
                <a:gd name="connsiteY60" fmla="*/ 81823 h 2043741"/>
                <a:gd name="connsiteX61" fmla="*/ 2938771 w 5058305"/>
                <a:gd name="connsiteY61" fmla="*/ 88297 h 2043741"/>
                <a:gd name="connsiteX62" fmla="*/ 3074056 w 5058305"/>
                <a:gd name="connsiteY62" fmla="*/ 209294 h 2043741"/>
                <a:gd name="connsiteX63" fmla="*/ 3087004 w 5058305"/>
                <a:gd name="connsiteY63" fmla="*/ 224474 h 2043741"/>
                <a:gd name="connsiteX64" fmla="*/ 3133439 w 5058305"/>
                <a:gd name="connsiteY64" fmla="*/ 221126 h 2043741"/>
                <a:gd name="connsiteX65" fmla="*/ 3250864 w 5058305"/>
                <a:gd name="connsiteY65" fmla="*/ 284080 h 2043741"/>
                <a:gd name="connsiteX66" fmla="*/ 3306898 w 5058305"/>
                <a:gd name="connsiteY66" fmla="*/ 378512 h 2043741"/>
                <a:gd name="connsiteX67" fmla="*/ 3311586 w 5058305"/>
                <a:gd name="connsiteY67" fmla="*/ 394362 h 2043741"/>
                <a:gd name="connsiteX68" fmla="*/ 3339938 w 5058305"/>
                <a:gd name="connsiteY68" fmla="*/ 396817 h 2043741"/>
                <a:gd name="connsiteX69" fmla="*/ 3478348 w 5058305"/>
                <a:gd name="connsiteY69" fmla="*/ 465353 h 2043741"/>
                <a:gd name="connsiteX70" fmla="*/ 3533042 w 5058305"/>
                <a:gd name="connsiteY70" fmla="*/ 578983 h 2043741"/>
                <a:gd name="connsiteX71" fmla="*/ 3535721 w 5058305"/>
                <a:gd name="connsiteY71" fmla="*/ 599968 h 2043741"/>
                <a:gd name="connsiteX72" fmla="*/ 3547999 w 5058305"/>
                <a:gd name="connsiteY72" fmla="*/ 608005 h 2043741"/>
                <a:gd name="connsiteX73" fmla="*/ 3610730 w 5058305"/>
                <a:gd name="connsiteY73" fmla="*/ 647518 h 2043741"/>
                <a:gd name="connsiteX74" fmla="*/ 3760303 w 5058305"/>
                <a:gd name="connsiteY74" fmla="*/ 703329 h 2043741"/>
                <a:gd name="connsiteX75" fmla="*/ 3865227 w 5058305"/>
                <a:gd name="connsiteY75" fmla="*/ 714491 h 2043741"/>
                <a:gd name="connsiteX76" fmla="*/ 3978634 w 5058305"/>
                <a:gd name="connsiteY76" fmla="*/ 722528 h 2043741"/>
                <a:gd name="connsiteX77" fmla="*/ 4013236 w 5058305"/>
                <a:gd name="connsiteY77" fmla="*/ 606219 h 2043741"/>
                <a:gd name="connsiteX78" fmla="*/ 4069047 w 5058305"/>
                <a:gd name="connsiteY78" fmla="*/ 453074 h 2043741"/>
                <a:gd name="connsiteX79" fmla="*/ 4109007 w 5058305"/>
                <a:gd name="connsiteY79" fmla="*/ 439903 h 2043741"/>
                <a:gd name="connsiteX80" fmla="*/ 4175533 w 5058305"/>
                <a:gd name="connsiteY80" fmla="*/ 453967 h 2043741"/>
                <a:gd name="connsiteX81" fmla="*/ 4232460 w 5058305"/>
                <a:gd name="connsiteY81" fmla="*/ 468925 h 2043741"/>
                <a:gd name="connsiteX82" fmla="*/ 4330240 w 5058305"/>
                <a:gd name="connsiteY82" fmla="*/ 495937 h 2043741"/>
                <a:gd name="connsiteX83" fmla="*/ 4411724 w 5058305"/>
                <a:gd name="connsiteY83" fmla="*/ 518931 h 2043741"/>
                <a:gd name="connsiteX84" fmla="*/ 4730290 w 5058305"/>
                <a:gd name="connsiteY84" fmla="*/ 612916 h 2043741"/>
                <a:gd name="connsiteX85" fmla="*/ 4948621 w 5058305"/>
                <a:gd name="connsiteY85" fmla="*/ 678772 h 2043741"/>
                <a:gd name="connsiteX86" fmla="*/ 4967373 w 5058305"/>
                <a:gd name="connsiteY86" fmla="*/ 684577 h 2043741"/>
                <a:gd name="connsiteX87" fmla="*/ 4945719 w 5058305"/>
                <a:gd name="connsiteY87" fmla="*/ 681898 h 2043741"/>
                <a:gd name="connsiteX88" fmla="*/ 4903303 w 5058305"/>
                <a:gd name="connsiteY88" fmla="*/ 676317 h 2043741"/>
                <a:gd name="connsiteX89" fmla="*/ 4754847 w 5058305"/>
                <a:gd name="connsiteY89" fmla="*/ 653992 h 2043741"/>
                <a:gd name="connsiteX90" fmla="*/ 4656620 w 5058305"/>
                <a:gd name="connsiteY90" fmla="*/ 637249 h 2043741"/>
                <a:gd name="connsiteX91" fmla="*/ 4578485 w 5058305"/>
                <a:gd name="connsiteY91" fmla="*/ 622962 h 2043741"/>
                <a:gd name="connsiteX92" fmla="*/ 4447889 w 5058305"/>
                <a:gd name="connsiteY92" fmla="*/ 598405 h 2043741"/>
                <a:gd name="connsiteX93" fmla="*/ 4119276 w 5058305"/>
                <a:gd name="connsiteY93" fmla="*/ 525628 h 2043741"/>
                <a:gd name="connsiteX94" fmla="*/ 4115258 w 5058305"/>
                <a:gd name="connsiteY94" fmla="*/ 528307 h 2043741"/>
                <a:gd name="connsiteX95" fmla="*/ 4101863 w 5058305"/>
                <a:gd name="connsiteY95" fmla="*/ 582555 h 2043741"/>
                <a:gd name="connsiteX96" fmla="*/ 4081771 w 5058305"/>
                <a:gd name="connsiteY96" fmla="*/ 658681 h 2043741"/>
                <a:gd name="connsiteX97" fmla="*/ 4062796 w 5058305"/>
                <a:gd name="connsiteY97" fmla="*/ 731234 h 2043741"/>
                <a:gd name="connsiteX98" fmla="*/ 4036900 w 5058305"/>
                <a:gd name="connsiteY98" fmla="*/ 830577 h 2043741"/>
                <a:gd name="connsiteX99" fmla="*/ 3953407 w 5058305"/>
                <a:gd name="connsiteY99" fmla="*/ 1150930 h 2043741"/>
                <a:gd name="connsiteX100" fmla="*/ 3939120 w 5058305"/>
                <a:gd name="connsiteY100" fmla="*/ 1205624 h 2043741"/>
                <a:gd name="connsiteX101" fmla="*/ 3880854 w 5058305"/>
                <a:gd name="connsiteY101" fmla="*/ 1426634 h 2043741"/>
                <a:gd name="connsiteX102" fmla="*/ 3861655 w 5058305"/>
                <a:gd name="connsiteY102" fmla="*/ 1498071 h 2043741"/>
                <a:gd name="connsiteX103" fmla="*/ 3844912 w 5058305"/>
                <a:gd name="connsiteY103" fmla="*/ 1560133 h 2043741"/>
                <a:gd name="connsiteX104" fmla="*/ 3836205 w 5058305"/>
                <a:gd name="connsiteY104" fmla="*/ 1592949 h 2043741"/>
                <a:gd name="connsiteX105" fmla="*/ 3918805 w 5058305"/>
                <a:gd name="connsiteY105" fmla="*/ 1618399 h 2043741"/>
                <a:gd name="connsiteX106" fmla="*/ 4043820 w 5058305"/>
                <a:gd name="connsiteY106" fmla="*/ 1655010 h 2043741"/>
                <a:gd name="connsiteX107" fmla="*/ 4186695 w 5058305"/>
                <a:gd name="connsiteY107" fmla="*/ 1697873 h 2043741"/>
                <a:gd name="connsiteX108" fmla="*/ 4287154 w 5058305"/>
                <a:gd name="connsiteY108" fmla="*/ 1728011 h 2043741"/>
                <a:gd name="connsiteX109" fmla="*/ 4498118 w 5058305"/>
                <a:gd name="connsiteY109" fmla="*/ 1789179 h 2043741"/>
                <a:gd name="connsiteX110" fmla="*/ 4844144 w 5058305"/>
                <a:gd name="connsiteY110" fmla="*/ 1888745 h 2043741"/>
                <a:gd name="connsiteX111" fmla="*/ 4959113 w 5058305"/>
                <a:gd name="connsiteY111" fmla="*/ 1923348 h 2043741"/>
                <a:gd name="connsiteX112" fmla="*/ 5037025 w 5058305"/>
                <a:gd name="connsiteY112" fmla="*/ 1948797 h 2043741"/>
                <a:gd name="connsiteX113" fmla="*/ 5043499 w 5058305"/>
                <a:gd name="connsiteY113" fmla="*/ 1978712 h 2043741"/>
                <a:gd name="connsiteX114" fmla="*/ 4997288 w 5058305"/>
                <a:gd name="connsiteY114" fmla="*/ 2013761 h 2043741"/>
                <a:gd name="connsiteX115" fmla="*/ 4685642 w 5058305"/>
                <a:gd name="connsiteY115" fmla="*/ 1927812 h 2043741"/>
                <a:gd name="connsiteX116" fmla="*/ 4584067 w 5058305"/>
                <a:gd name="connsiteY116" fmla="*/ 1898791 h 2043741"/>
                <a:gd name="connsiteX117" fmla="*/ 4484724 w 5058305"/>
                <a:gd name="connsiteY117" fmla="*/ 1870886 h 2043741"/>
                <a:gd name="connsiteX118" fmla="*/ 4421100 w 5058305"/>
                <a:gd name="connsiteY118" fmla="*/ 1853026 h 2043741"/>
                <a:gd name="connsiteX119" fmla="*/ 4214601 w 5058305"/>
                <a:gd name="connsiteY119" fmla="*/ 1794314 h 2043741"/>
                <a:gd name="connsiteX120" fmla="*/ 4144279 w 5058305"/>
                <a:gd name="connsiteY120" fmla="*/ 1773775 h 2043741"/>
                <a:gd name="connsiteX121" fmla="*/ 3789547 w 5058305"/>
                <a:gd name="connsiteY121" fmla="*/ 1666396 h 2043741"/>
                <a:gd name="connsiteX122" fmla="*/ 3760303 w 5058305"/>
                <a:gd name="connsiteY122" fmla="*/ 1580671 h 2043741"/>
                <a:gd name="connsiteX123" fmla="*/ 3766777 w 5058305"/>
                <a:gd name="connsiteY123" fmla="*/ 1542496 h 2043741"/>
                <a:gd name="connsiteX124" fmla="*/ 3602917 w 5058305"/>
                <a:gd name="connsiteY124" fmla="*/ 1523744 h 2043741"/>
                <a:gd name="connsiteX125" fmla="*/ 3503797 w 5058305"/>
                <a:gd name="connsiteY125" fmla="*/ 1513698 h 2043741"/>
                <a:gd name="connsiteX126" fmla="*/ 3425663 w 5058305"/>
                <a:gd name="connsiteY126" fmla="*/ 1507001 h 2043741"/>
                <a:gd name="connsiteX127" fmla="*/ 3289262 w 5058305"/>
                <a:gd name="connsiteY127" fmla="*/ 1575090 h 2043741"/>
                <a:gd name="connsiteX128" fmla="*/ 2912652 w 5058305"/>
                <a:gd name="connsiteY128" fmla="*/ 1821326 h 2043741"/>
                <a:gd name="connsiteX129" fmla="*/ 2734505 w 5058305"/>
                <a:gd name="connsiteY129" fmla="*/ 1829586 h 2043741"/>
                <a:gd name="connsiteX130" fmla="*/ 2582700 w 5058305"/>
                <a:gd name="connsiteY130" fmla="*/ 1822889 h 2043741"/>
                <a:gd name="connsiteX131" fmla="*/ 2371736 w 5058305"/>
                <a:gd name="connsiteY131" fmla="*/ 1812843 h 2043741"/>
                <a:gd name="connsiteX132" fmla="*/ 2281323 w 5058305"/>
                <a:gd name="connsiteY132" fmla="*/ 1808378 h 2043741"/>
                <a:gd name="connsiteX133" fmla="*/ 2209886 w 5058305"/>
                <a:gd name="connsiteY133" fmla="*/ 1803690 h 2043741"/>
                <a:gd name="connsiteX134" fmla="*/ 2133983 w 5058305"/>
                <a:gd name="connsiteY134" fmla="*/ 1779580 h 2043741"/>
                <a:gd name="connsiteX135" fmla="*/ 2100497 w 5058305"/>
                <a:gd name="connsiteY135" fmla="*/ 1761497 h 2043741"/>
                <a:gd name="connsiteX136" fmla="*/ 1982179 w 5058305"/>
                <a:gd name="connsiteY136" fmla="*/ 1697873 h 2043741"/>
                <a:gd name="connsiteX137" fmla="*/ 1786842 w 5058305"/>
                <a:gd name="connsiteY137" fmla="*/ 1596075 h 2043741"/>
                <a:gd name="connsiteX138" fmla="*/ 1735496 w 5058305"/>
                <a:gd name="connsiteY138" fmla="*/ 1587815 h 2043741"/>
                <a:gd name="connsiteX139" fmla="*/ 1664059 w 5058305"/>
                <a:gd name="connsiteY139" fmla="*/ 1589377 h 2043741"/>
                <a:gd name="connsiteX140" fmla="*/ 1390810 w 5058305"/>
                <a:gd name="connsiteY140" fmla="*/ 1605227 h 2043741"/>
                <a:gd name="connsiteX141" fmla="*/ 1271822 w 5058305"/>
                <a:gd name="connsiteY141" fmla="*/ 1612818 h 2043741"/>
                <a:gd name="connsiteX142" fmla="*/ 1269813 w 5058305"/>
                <a:gd name="connsiteY142" fmla="*/ 1627328 h 2043741"/>
                <a:gd name="connsiteX143" fmla="*/ 1236326 w 5058305"/>
                <a:gd name="connsiteY143" fmla="*/ 1688274 h 2043741"/>
                <a:gd name="connsiteX144" fmla="*/ 1150601 w 5058305"/>
                <a:gd name="connsiteY144" fmla="*/ 1714616 h 2043741"/>
                <a:gd name="connsiteX145" fmla="*/ 1025586 w 5058305"/>
                <a:gd name="connsiteY145" fmla="*/ 1750112 h 2043741"/>
                <a:gd name="connsiteX146" fmla="*/ 950800 w 5058305"/>
                <a:gd name="connsiteY146" fmla="*/ 1772659 h 2043741"/>
                <a:gd name="connsiteX147" fmla="*/ 901686 w 5058305"/>
                <a:gd name="connsiteY147" fmla="*/ 1787393 h 2043741"/>
                <a:gd name="connsiteX148" fmla="*/ 729790 w 5058305"/>
                <a:gd name="connsiteY148" fmla="*/ 1837846 h 2043741"/>
                <a:gd name="connsiteX149" fmla="*/ 465248 w 5058305"/>
                <a:gd name="connsiteY149" fmla="*/ 1912185 h 2043741"/>
                <a:gd name="connsiteX150" fmla="*/ 341349 w 5058305"/>
                <a:gd name="connsiteY150" fmla="*/ 1946788 h 2043741"/>
                <a:gd name="connsiteX151" fmla="*/ 278841 w 5058305"/>
                <a:gd name="connsiteY151" fmla="*/ 1963308 h 2043741"/>
                <a:gd name="connsiteX152" fmla="*/ 217449 w 5058305"/>
                <a:gd name="connsiteY152" fmla="*/ 1979381 h 2043741"/>
                <a:gd name="connsiteX153" fmla="*/ 21889 w 5058305"/>
                <a:gd name="connsiteY153" fmla="*/ 2028718 h 2043741"/>
                <a:gd name="connsiteX154" fmla="*/ -882 w 5058305"/>
                <a:gd name="connsiteY154" fmla="*/ 2022914 h 2043741"/>
                <a:gd name="connsiteX155" fmla="*/ 2886310 w 5058305"/>
                <a:gd name="connsiteY155" fmla="*/ 1745870 h 2043741"/>
                <a:gd name="connsiteX156" fmla="*/ 2985652 w 5058305"/>
                <a:gd name="connsiteY156" fmla="*/ 1689167 h 2043741"/>
                <a:gd name="connsiteX157" fmla="*/ 3222289 w 5058305"/>
                <a:gd name="connsiteY157" fmla="*/ 1528209 h 2043741"/>
                <a:gd name="connsiteX158" fmla="*/ 3388604 w 5058305"/>
                <a:gd name="connsiteY158" fmla="*/ 1429982 h 2043741"/>
                <a:gd name="connsiteX159" fmla="*/ 3472320 w 5058305"/>
                <a:gd name="connsiteY159" fmla="*/ 1428866 h 2043741"/>
                <a:gd name="connsiteX160" fmla="*/ 3568314 w 5058305"/>
                <a:gd name="connsiteY160" fmla="*/ 1437796 h 2043741"/>
                <a:gd name="connsiteX161" fmla="*/ 3684400 w 5058305"/>
                <a:gd name="connsiteY161" fmla="*/ 1449181 h 2043741"/>
                <a:gd name="connsiteX162" fmla="*/ 3777716 w 5058305"/>
                <a:gd name="connsiteY162" fmla="*/ 1456548 h 2043741"/>
                <a:gd name="connsiteX163" fmla="*/ 3784413 w 5058305"/>
                <a:gd name="connsiteY163" fmla="*/ 1450297 h 2043741"/>
                <a:gd name="connsiteX164" fmla="*/ 3817229 w 5058305"/>
                <a:gd name="connsiteY164" fmla="*/ 1337337 h 2043741"/>
                <a:gd name="connsiteX165" fmla="*/ 3902062 w 5058305"/>
                <a:gd name="connsiteY165" fmla="*/ 1029263 h 2043741"/>
                <a:gd name="connsiteX166" fmla="*/ 3921930 w 5058305"/>
                <a:gd name="connsiteY166" fmla="*/ 957825 h 2043741"/>
                <a:gd name="connsiteX167" fmla="*/ 3945594 w 5058305"/>
                <a:gd name="connsiteY167" fmla="*/ 868751 h 2043741"/>
                <a:gd name="connsiteX168" fmla="*/ 3961221 w 5058305"/>
                <a:gd name="connsiteY168" fmla="*/ 806913 h 2043741"/>
                <a:gd name="connsiteX169" fmla="*/ 3954077 w 5058305"/>
                <a:gd name="connsiteY169" fmla="*/ 802672 h 2043741"/>
                <a:gd name="connsiteX170" fmla="*/ 3792450 w 5058305"/>
                <a:gd name="connsiteY170" fmla="*/ 788161 h 2043741"/>
                <a:gd name="connsiteX171" fmla="*/ 3584388 w 5058305"/>
                <a:gd name="connsiteY171" fmla="*/ 721635 h 2043741"/>
                <a:gd name="connsiteX172" fmla="*/ 3500895 w 5058305"/>
                <a:gd name="connsiteY172" fmla="*/ 670289 h 2043741"/>
                <a:gd name="connsiteX173" fmla="*/ 3487724 w 5058305"/>
                <a:gd name="connsiteY173" fmla="*/ 681674 h 2043741"/>
                <a:gd name="connsiteX174" fmla="*/ 3437048 w 5058305"/>
                <a:gd name="connsiteY174" fmla="*/ 772534 h 2043741"/>
                <a:gd name="connsiteX175" fmla="*/ 3400213 w 5058305"/>
                <a:gd name="connsiteY175" fmla="*/ 833926 h 2043741"/>
                <a:gd name="connsiteX176" fmla="*/ 3228986 w 5058305"/>
                <a:gd name="connsiteY176" fmla="*/ 1028146 h 2043741"/>
                <a:gd name="connsiteX177" fmla="*/ 3089237 w 5058305"/>
                <a:gd name="connsiteY177" fmla="*/ 1146242 h 2043741"/>
                <a:gd name="connsiteX178" fmla="*/ 2964221 w 5058305"/>
                <a:gd name="connsiteY178" fmla="*/ 1254067 h 2043741"/>
                <a:gd name="connsiteX179" fmla="*/ 2820453 w 5058305"/>
                <a:gd name="connsiteY179" fmla="*/ 1377074 h 2043741"/>
                <a:gd name="connsiteX180" fmla="*/ 2740086 w 5058305"/>
                <a:gd name="connsiteY180" fmla="*/ 1455432 h 2043741"/>
                <a:gd name="connsiteX181" fmla="*/ 2744774 w 5058305"/>
                <a:gd name="connsiteY181" fmla="*/ 1457888 h 2043741"/>
                <a:gd name="connsiteX182" fmla="*/ 2755936 w 5058305"/>
                <a:gd name="connsiteY182" fmla="*/ 1464362 h 2043741"/>
                <a:gd name="connsiteX183" fmla="*/ 2762410 w 5058305"/>
                <a:gd name="connsiteY183" fmla="*/ 1482891 h 2043741"/>
                <a:gd name="connsiteX184" fmla="*/ 2756829 w 5058305"/>
                <a:gd name="connsiteY184" fmla="*/ 1500750 h 2043741"/>
                <a:gd name="connsiteX185" fmla="*/ 2724905 w 5058305"/>
                <a:gd name="connsiteY185" fmla="*/ 1506108 h 2043741"/>
                <a:gd name="connsiteX186" fmla="*/ 2626232 w 5058305"/>
                <a:gd name="connsiteY186" fmla="*/ 1481328 h 2043741"/>
                <a:gd name="connsiteX187" fmla="*/ 2542740 w 5058305"/>
                <a:gd name="connsiteY187" fmla="*/ 1498964 h 2043741"/>
                <a:gd name="connsiteX188" fmla="*/ 2512602 w 5058305"/>
                <a:gd name="connsiteY188" fmla="*/ 1508787 h 2043741"/>
                <a:gd name="connsiteX189" fmla="*/ 2492734 w 5058305"/>
                <a:gd name="connsiteY189" fmla="*/ 1489142 h 2043741"/>
                <a:gd name="connsiteX190" fmla="*/ 2328651 w 5058305"/>
                <a:gd name="connsiteY190" fmla="*/ 1365242 h 2043741"/>
                <a:gd name="connsiteX191" fmla="*/ 2179078 w 5058305"/>
                <a:gd name="connsiteY191" fmla="*/ 1373502 h 2043741"/>
                <a:gd name="connsiteX192" fmla="*/ 2189124 w 5058305"/>
                <a:gd name="connsiteY192" fmla="*/ 1401854 h 2043741"/>
                <a:gd name="connsiteX193" fmla="*/ 2249400 w 5058305"/>
                <a:gd name="connsiteY193" fmla="*/ 1463245 h 2043741"/>
                <a:gd name="connsiteX194" fmla="*/ 2362807 w 5058305"/>
                <a:gd name="connsiteY194" fmla="*/ 1645411 h 2043741"/>
                <a:gd name="connsiteX195" fmla="*/ 2395623 w 5058305"/>
                <a:gd name="connsiteY195" fmla="*/ 1707472 h 2043741"/>
                <a:gd name="connsiteX196" fmla="*/ 2410580 w 5058305"/>
                <a:gd name="connsiteY196" fmla="*/ 1729127 h 2043741"/>
                <a:gd name="connsiteX197" fmla="*/ 2570422 w 5058305"/>
                <a:gd name="connsiteY197" fmla="*/ 1740289 h 2043741"/>
                <a:gd name="connsiteX198" fmla="*/ 2707716 w 5058305"/>
                <a:gd name="connsiteY198" fmla="*/ 1746763 h 2043741"/>
                <a:gd name="connsiteX199" fmla="*/ 2817328 w 5058305"/>
                <a:gd name="connsiteY199" fmla="*/ 1750112 h 2043741"/>
                <a:gd name="connsiteX200" fmla="*/ 2886310 w 5058305"/>
                <a:gd name="connsiteY200" fmla="*/ 1745870 h 2043741"/>
                <a:gd name="connsiteX201" fmla="*/ 2309898 w 5058305"/>
                <a:gd name="connsiteY201" fmla="*/ 1716402 h 2043741"/>
                <a:gd name="connsiteX202" fmla="*/ 2225513 w 5058305"/>
                <a:gd name="connsiteY202" fmla="*/ 1558347 h 2043741"/>
                <a:gd name="connsiteX203" fmla="*/ 2133314 w 5058305"/>
                <a:gd name="connsiteY203" fmla="*/ 1432438 h 2043741"/>
                <a:gd name="connsiteX204" fmla="*/ 2110096 w 5058305"/>
                <a:gd name="connsiteY204" fmla="*/ 1379976 h 2043741"/>
                <a:gd name="connsiteX205" fmla="*/ 2129519 w 5058305"/>
                <a:gd name="connsiteY205" fmla="*/ 1330863 h 2043741"/>
                <a:gd name="connsiteX206" fmla="*/ 2270831 w 5058305"/>
                <a:gd name="connsiteY206" fmla="*/ 1274829 h 2043741"/>
                <a:gd name="connsiteX207" fmla="*/ 2508361 w 5058305"/>
                <a:gd name="connsiteY207" fmla="*/ 1397166 h 2043741"/>
                <a:gd name="connsiteX208" fmla="*/ 2536266 w 5058305"/>
                <a:gd name="connsiteY208" fmla="*/ 1415918 h 2043741"/>
                <a:gd name="connsiteX209" fmla="*/ 2641859 w 5058305"/>
                <a:gd name="connsiteY209" fmla="*/ 1409221 h 2043741"/>
                <a:gd name="connsiteX210" fmla="*/ 2663291 w 5058305"/>
                <a:gd name="connsiteY210" fmla="*/ 1411676 h 2043741"/>
                <a:gd name="connsiteX211" fmla="*/ 2680704 w 5058305"/>
                <a:gd name="connsiteY211" fmla="*/ 1397612 h 2043741"/>
                <a:gd name="connsiteX212" fmla="*/ 2719548 w 5058305"/>
                <a:gd name="connsiteY212" fmla="*/ 1364349 h 2043741"/>
                <a:gd name="connsiteX213" fmla="*/ 2830499 w 5058305"/>
                <a:gd name="connsiteY213" fmla="*/ 1268132 h 2043741"/>
                <a:gd name="connsiteX214" fmla="*/ 2885417 w 5058305"/>
                <a:gd name="connsiteY214" fmla="*/ 1221474 h 2043741"/>
                <a:gd name="connsiteX215" fmla="*/ 2988554 w 5058305"/>
                <a:gd name="connsiteY215" fmla="*/ 1131508 h 2043741"/>
                <a:gd name="connsiteX216" fmla="*/ 3049276 w 5058305"/>
                <a:gd name="connsiteY216" fmla="*/ 1079492 h 2043741"/>
                <a:gd name="connsiteX217" fmla="*/ 3087004 w 5058305"/>
                <a:gd name="connsiteY217" fmla="*/ 1047792 h 2043741"/>
                <a:gd name="connsiteX218" fmla="*/ 3109329 w 5058305"/>
                <a:gd name="connsiteY218" fmla="*/ 1029263 h 2043741"/>
                <a:gd name="connsiteX219" fmla="*/ 3142815 w 5058305"/>
                <a:gd name="connsiteY219" fmla="*/ 1001357 h 2043741"/>
                <a:gd name="connsiteX220" fmla="*/ 3272519 w 5058305"/>
                <a:gd name="connsiteY220" fmla="*/ 889290 h 2043741"/>
                <a:gd name="connsiteX221" fmla="*/ 3305335 w 5058305"/>
                <a:gd name="connsiteY221" fmla="*/ 851562 h 2043741"/>
                <a:gd name="connsiteX222" fmla="*/ 3383470 w 5058305"/>
                <a:gd name="connsiteY222" fmla="*/ 716724 h 2043741"/>
                <a:gd name="connsiteX223" fmla="*/ 3439280 w 5058305"/>
                <a:gd name="connsiteY223" fmla="*/ 622292 h 2043741"/>
                <a:gd name="connsiteX224" fmla="*/ 3447987 w 5058305"/>
                <a:gd name="connsiteY224" fmla="*/ 573625 h 2043741"/>
                <a:gd name="connsiteX225" fmla="*/ 3387488 w 5058305"/>
                <a:gd name="connsiteY225" fmla="*/ 492588 h 2043741"/>
                <a:gd name="connsiteX226" fmla="*/ 3273412 w 5058305"/>
                <a:gd name="connsiteY226" fmla="*/ 501741 h 2043741"/>
                <a:gd name="connsiteX227" fmla="*/ 3213359 w 5058305"/>
                <a:gd name="connsiteY227" fmla="*/ 554873 h 2043741"/>
                <a:gd name="connsiteX228" fmla="*/ 3149512 w 5058305"/>
                <a:gd name="connsiteY228" fmla="*/ 611800 h 2043741"/>
                <a:gd name="connsiteX229" fmla="*/ 3087228 w 5058305"/>
                <a:gd name="connsiteY229" fmla="*/ 668726 h 2043741"/>
                <a:gd name="connsiteX230" fmla="*/ 3020032 w 5058305"/>
                <a:gd name="connsiteY230" fmla="*/ 730118 h 2043741"/>
                <a:gd name="connsiteX231" fmla="*/ 2960872 w 5058305"/>
                <a:gd name="connsiteY231" fmla="*/ 783696 h 2043741"/>
                <a:gd name="connsiteX232" fmla="*/ 2818444 w 5058305"/>
                <a:gd name="connsiteY232" fmla="*/ 908042 h 2043741"/>
                <a:gd name="connsiteX233" fmla="*/ 2792994 w 5058305"/>
                <a:gd name="connsiteY233" fmla="*/ 877458 h 2043741"/>
                <a:gd name="connsiteX234" fmla="*/ 2923814 w 5058305"/>
                <a:gd name="connsiteY234" fmla="*/ 732350 h 2043741"/>
                <a:gd name="connsiteX235" fmla="*/ 2992350 w 5058305"/>
                <a:gd name="connsiteY235" fmla="*/ 665378 h 2043741"/>
                <a:gd name="connsiteX236" fmla="*/ 3104417 w 5058305"/>
                <a:gd name="connsiteY236" fmla="*/ 561347 h 2043741"/>
                <a:gd name="connsiteX237" fmla="*/ 3226084 w 5058305"/>
                <a:gd name="connsiteY237" fmla="*/ 426732 h 2043741"/>
                <a:gd name="connsiteX238" fmla="*/ 3174738 w 5058305"/>
                <a:gd name="connsiteY238" fmla="*/ 322255 h 2043741"/>
                <a:gd name="connsiteX239" fmla="*/ 3059769 w 5058305"/>
                <a:gd name="connsiteY239" fmla="*/ 306851 h 2043741"/>
                <a:gd name="connsiteX240" fmla="*/ 3001279 w 5058305"/>
                <a:gd name="connsiteY240" fmla="*/ 358643 h 2043741"/>
                <a:gd name="connsiteX241" fmla="*/ 2927609 w 5058305"/>
                <a:gd name="connsiteY241" fmla="*/ 425169 h 2043741"/>
                <a:gd name="connsiteX242" fmla="*/ 2881845 w 5058305"/>
                <a:gd name="connsiteY242" fmla="*/ 465576 h 2043741"/>
                <a:gd name="connsiteX243" fmla="*/ 2749909 w 5058305"/>
                <a:gd name="connsiteY243" fmla="*/ 580769 h 2043741"/>
                <a:gd name="connsiteX244" fmla="*/ 2688294 w 5058305"/>
                <a:gd name="connsiteY244" fmla="*/ 610460 h 2043741"/>
                <a:gd name="connsiteX245" fmla="*/ 2691642 w 5058305"/>
                <a:gd name="connsiteY245" fmla="*/ 589029 h 2043741"/>
                <a:gd name="connsiteX246" fmla="*/ 2719994 w 5058305"/>
                <a:gd name="connsiteY246" fmla="*/ 555766 h 2043741"/>
                <a:gd name="connsiteX247" fmla="*/ 2839205 w 5058305"/>
                <a:gd name="connsiteY247" fmla="*/ 426509 h 2043741"/>
                <a:gd name="connsiteX248" fmla="*/ 2996814 w 5058305"/>
                <a:gd name="connsiteY248" fmla="*/ 265551 h 2043741"/>
                <a:gd name="connsiteX249" fmla="*/ 2992573 w 5058305"/>
                <a:gd name="connsiteY249" fmla="*/ 224028 h 2043741"/>
                <a:gd name="connsiteX250" fmla="*/ 2926270 w 5058305"/>
                <a:gd name="connsiteY250" fmla="*/ 168441 h 2043741"/>
                <a:gd name="connsiteX251" fmla="*/ 2887426 w 5058305"/>
                <a:gd name="connsiteY251" fmla="*/ 163529 h 2043741"/>
                <a:gd name="connsiteX252" fmla="*/ 2851707 w 5058305"/>
                <a:gd name="connsiteY252" fmla="*/ 171343 h 2043741"/>
                <a:gd name="connsiteX253" fmla="*/ 2752811 w 5058305"/>
                <a:gd name="connsiteY253" fmla="*/ 252603 h 2043741"/>
                <a:gd name="connsiteX254" fmla="*/ 2605024 w 5058305"/>
                <a:gd name="connsiteY254" fmla="*/ 387665 h 2043741"/>
                <a:gd name="connsiteX255" fmla="*/ 2572208 w 5058305"/>
                <a:gd name="connsiteY255" fmla="*/ 400836 h 2043741"/>
                <a:gd name="connsiteX256" fmla="*/ 2563501 w 5058305"/>
                <a:gd name="connsiteY256" fmla="*/ 361099 h 2043741"/>
                <a:gd name="connsiteX257" fmla="*/ 2640297 w 5058305"/>
                <a:gd name="connsiteY257" fmla="*/ 283634 h 2043741"/>
                <a:gd name="connsiteX258" fmla="*/ 2714413 w 5058305"/>
                <a:gd name="connsiteY258" fmla="*/ 209964 h 2043741"/>
                <a:gd name="connsiteX259" fmla="*/ 2775581 w 5058305"/>
                <a:gd name="connsiteY259" fmla="*/ 136517 h 2043741"/>
                <a:gd name="connsiteX260" fmla="*/ 2724459 w 5058305"/>
                <a:gd name="connsiteY260" fmla="*/ 87627 h 2043741"/>
                <a:gd name="connsiteX261" fmla="*/ 2680927 w 5058305"/>
                <a:gd name="connsiteY261" fmla="*/ 79367 h 2043741"/>
                <a:gd name="connsiteX262" fmla="*/ 2602122 w 5058305"/>
                <a:gd name="connsiteY262" fmla="*/ 108165 h 2043741"/>
                <a:gd name="connsiteX263" fmla="*/ 2496082 w 5058305"/>
                <a:gd name="connsiteY263" fmla="*/ 193667 h 2043741"/>
                <a:gd name="connsiteX264" fmla="*/ 2493403 w 5058305"/>
                <a:gd name="connsiteY264" fmla="*/ 210187 h 2043741"/>
                <a:gd name="connsiteX265" fmla="*/ 2492734 w 5058305"/>
                <a:gd name="connsiteY265" fmla="*/ 272025 h 2043741"/>
                <a:gd name="connsiteX266" fmla="*/ 2436477 w 5058305"/>
                <a:gd name="connsiteY266" fmla="*/ 336765 h 2043741"/>
                <a:gd name="connsiteX267" fmla="*/ 2413259 w 5058305"/>
                <a:gd name="connsiteY267" fmla="*/ 369135 h 2043741"/>
                <a:gd name="connsiteX268" fmla="*/ 2274403 w 5058305"/>
                <a:gd name="connsiteY268" fmla="*/ 538130 h 2043741"/>
                <a:gd name="connsiteX269" fmla="*/ 2210555 w 5058305"/>
                <a:gd name="connsiteY269" fmla="*/ 522949 h 2043741"/>
                <a:gd name="connsiteX270" fmla="*/ 2196045 w 5058305"/>
                <a:gd name="connsiteY270" fmla="*/ 516475 h 2043741"/>
                <a:gd name="connsiteX271" fmla="*/ 2190910 w 5058305"/>
                <a:gd name="connsiteY271" fmla="*/ 532325 h 2043741"/>
                <a:gd name="connsiteX272" fmla="*/ 2134653 w 5058305"/>
                <a:gd name="connsiteY272" fmla="*/ 619836 h 2043741"/>
                <a:gd name="connsiteX273" fmla="*/ 2026827 w 5058305"/>
                <a:gd name="connsiteY273" fmla="*/ 663815 h 2043741"/>
                <a:gd name="connsiteX274" fmla="*/ 1922573 w 5058305"/>
                <a:gd name="connsiteY274" fmla="*/ 624524 h 2043741"/>
                <a:gd name="connsiteX275" fmla="*/ 1807157 w 5058305"/>
                <a:gd name="connsiteY275" fmla="*/ 530763 h 2043741"/>
                <a:gd name="connsiteX276" fmla="*/ 1770099 w 5058305"/>
                <a:gd name="connsiteY276" fmla="*/ 500179 h 2043741"/>
                <a:gd name="connsiteX277" fmla="*/ 1741970 w 5058305"/>
                <a:gd name="connsiteY277" fmla="*/ 514689 h 2043741"/>
                <a:gd name="connsiteX278" fmla="*/ 1483232 w 5058305"/>
                <a:gd name="connsiteY278" fmla="*/ 700427 h 2043741"/>
                <a:gd name="connsiteX279" fmla="*/ 1300620 w 5058305"/>
                <a:gd name="connsiteY279" fmla="*/ 778115 h 2043741"/>
                <a:gd name="connsiteX280" fmla="*/ 1092335 w 5058305"/>
                <a:gd name="connsiteY280" fmla="*/ 792626 h 2043741"/>
                <a:gd name="connsiteX281" fmla="*/ 1085861 w 5058305"/>
                <a:gd name="connsiteY281" fmla="*/ 798430 h 2043741"/>
                <a:gd name="connsiteX282" fmla="*/ 1129393 w 5058305"/>
                <a:gd name="connsiteY282" fmla="*/ 990195 h 2043741"/>
                <a:gd name="connsiteX283" fmla="*/ 1163103 w 5058305"/>
                <a:gd name="connsiteY283" fmla="*/ 1133070 h 2043741"/>
                <a:gd name="connsiteX284" fmla="*/ 1189669 w 5058305"/>
                <a:gd name="connsiteY284" fmla="*/ 1243575 h 2043741"/>
                <a:gd name="connsiteX285" fmla="*/ 1214226 w 5058305"/>
                <a:gd name="connsiteY285" fmla="*/ 1341802 h 2043741"/>
                <a:gd name="connsiteX286" fmla="*/ 1228736 w 5058305"/>
                <a:gd name="connsiteY286" fmla="*/ 1398728 h 2043741"/>
                <a:gd name="connsiteX287" fmla="*/ 1246372 w 5058305"/>
                <a:gd name="connsiteY287" fmla="*/ 1466817 h 2043741"/>
                <a:gd name="connsiteX288" fmla="*/ 1260660 w 5058305"/>
                <a:gd name="connsiteY288" fmla="*/ 1519279 h 2043741"/>
                <a:gd name="connsiteX289" fmla="*/ 1274724 w 5058305"/>
                <a:gd name="connsiteY289" fmla="*/ 1528879 h 2043741"/>
                <a:gd name="connsiteX290" fmla="*/ 1527881 w 5058305"/>
                <a:gd name="connsiteY290" fmla="*/ 1514591 h 2043741"/>
                <a:gd name="connsiteX291" fmla="*/ 1697768 w 5058305"/>
                <a:gd name="connsiteY291" fmla="*/ 1505438 h 2043741"/>
                <a:gd name="connsiteX292" fmla="*/ 1769206 w 5058305"/>
                <a:gd name="connsiteY292" fmla="*/ 1509233 h 2043741"/>
                <a:gd name="connsiteX293" fmla="*/ 1879710 w 5058305"/>
                <a:gd name="connsiteY293" fmla="*/ 1553435 h 2043741"/>
                <a:gd name="connsiteX294" fmla="*/ 2136216 w 5058305"/>
                <a:gd name="connsiteY294" fmla="*/ 1690059 h 2043741"/>
                <a:gd name="connsiteX295" fmla="*/ 2214351 w 5058305"/>
                <a:gd name="connsiteY295" fmla="*/ 1724662 h 2043741"/>
                <a:gd name="connsiteX296" fmla="*/ 2263464 w 5058305"/>
                <a:gd name="connsiteY296" fmla="*/ 1728011 h 2043741"/>
                <a:gd name="connsiteX297" fmla="*/ 2308559 w 5058305"/>
                <a:gd name="connsiteY297" fmla="*/ 1729797 h 2043741"/>
                <a:gd name="connsiteX298" fmla="*/ 2315703 w 5058305"/>
                <a:gd name="connsiteY298" fmla="*/ 1730243 h 2043741"/>
                <a:gd name="connsiteX299" fmla="*/ 2309898 w 5058305"/>
                <a:gd name="connsiteY299" fmla="*/ 1716402 h 2043741"/>
                <a:gd name="connsiteX300" fmla="*/ 2069243 w 5058305"/>
                <a:gd name="connsiteY300" fmla="*/ 576527 h 2043741"/>
                <a:gd name="connsiteX301" fmla="*/ 2115678 w 5058305"/>
                <a:gd name="connsiteY301" fmla="*/ 531879 h 2043741"/>
                <a:gd name="connsiteX302" fmla="*/ 2117240 w 5058305"/>
                <a:gd name="connsiteY302" fmla="*/ 484328 h 2043741"/>
                <a:gd name="connsiteX303" fmla="*/ 2039552 w 5058305"/>
                <a:gd name="connsiteY303" fmla="*/ 409765 h 2043741"/>
                <a:gd name="connsiteX304" fmla="*/ 1940879 w 5058305"/>
                <a:gd name="connsiteY304" fmla="*/ 332300 h 2043741"/>
                <a:gd name="connsiteX305" fmla="*/ 1851359 w 5058305"/>
                <a:gd name="connsiteY305" fmla="*/ 297698 h 2043741"/>
                <a:gd name="connsiteX306" fmla="*/ 1776796 w 5058305"/>
                <a:gd name="connsiteY306" fmla="*/ 368242 h 2043741"/>
                <a:gd name="connsiteX307" fmla="*/ 1787065 w 5058305"/>
                <a:gd name="connsiteY307" fmla="*/ 409765 h 2043741"/>
                <a:gd name="connsiteX308" fmla="*/ 1826802 w 5058305"/>
                <a:gd name="connsiteY308" fmla="*/ 444145 h 2043741"/>
                <a:gd name="connsiteX309" fmla="*/ 1899579 w 5058305"/>
                <a:gd name="connsiteY309" fmla="*/ 504643 h 2043741"/>
                <a:gd name="connsiteX310" fmla="*/ 1987760 w 5058305"/>
                <a:gd name="connsiteY310" fmla="*/ 572509 h 2043741"/>
                <a:gd name="connsiteX311" fmla="*/ 2069243 w 5058305"/>
                <a:gd name="connsiteY311" fmla="*/ 576527 h 2043741"/>
                <a:gd name="connsiteX312" fmla="*/ 2305433 w 5058305"/>
                <a:gd name="connsiteY312" fmla="*/ 452851 h 2043741"/>
                <a:gd name="connsiteX313" fmla="*/ 2336687 w 5058305"/>
                <a:gd name="connsiteY313" fmla="*/ 398603 h 2043741"/>
                <a:gd name="connsiteX314" fmla="*/ 2329767 w 5058305"/>
                <a:gd name="connsiteY314" fmla="*/ 365787 h 2043741"/>
                <a:gd name="connsiteX315" fmla="*/ 2235335 w 5058305"/>
                <a:gd name="connsiteY315" fmla="*/ 277383 h 2043741"/>
                <a:gd name="connsiteX316" fmla="*/ 2102729 w 5058305"/>
                <a:gd name="connsiteY316" fmla="*/ 192997 h 2043741"/>
                <a:gd name="connsiteX317" fmla="*/ 2035534 w 5058305"/>
                <a:gd name="connsiteY317" fmla="*/ 191658 h 2043741"/>
                <a:gd name="connsiteX318" fmla="*/ 1992225 w 5058305"/>
                <a:gd name="connsiteY318" fmla="*/ 244120 h 2043741"/>
                <a:gd name="connsiteX319" fmla="*/ 2035757 w 5058305"/>
                <a:gd name="connsiteY319" fmla="*/ 303279 h 2043741"/>
                <a:gd name="connsiteX320" fmla="*/ 2146262 w 5058305"/>
                <a:gd name="connsiteY320" fmla="*/ 389897 h 2043741"/>
                <a:gd name="connsiteX321" fmla="*/ 2225513 w 5058305"/>
                <a:gd name="connsiteY321" fmla="*/ 445707 h 2043741"/>
                <a:gd name="connsiteX322" fmla="*/ 2305433 w 5058305"/>
                <a:gd name="connsiteY322" fmla="*/ 452851 h 2043741"/>
                <a:gd name="connsiteX323" fmla="*/ 2395400 w 5058305"/>
                <a:gd name="connsiteY323" fmla="*/ 272248 h 2043741"/>
                <a:gd name="connsiteX324" fmla="*/ 2420850 w 5058305"/>
                <a:gd name="connsiteY324" fmla="*/ 247245 h 2043741"/>
                <a:gd name="connsiteX325" fmla="*/ 2393168 w 5058305"/>
                <a:gd name="connsiteY325" fmla="*/ 204829 h 2043741"/>
                <a:gd name="connsiteX326" fmla="*/ 2267929 w 5058305"/>
                <a:gd name="connsiteY326" fmla="*/ 118658 h 2043741"/>
                <a:gd name="connsiteX327" fmla="*/ 2221048 w 5058305"/>
                <a:gd name="connsiteY327" fmla="*/ 118658 h 2043741"/>
                <a:gd name="connsiteX328" fmla="*/ 2195375 w 5058305"/>
                <a:gd name="connsiteY328" fmla="*/ 141428 h 2043741"/>
                <a:gd name="connsiteX329" fmla="*/ 2203412 w 5058305"/>
                <a:gd name="connsiteY329" fmla="*/ 151251 h 2043741"/>
                <a:gd name="connsiteX330" fmla="*/ 2246497 w 5058305"/>
                <a:gd name="connsiteY330" fmla="*/ 186523 h 2043741"/>
                <a:gd name="connsiteX331" fmla="*/ 2372406 w 5058305"/>
                <a:gd name="connsiteY331" fmla="*/ 281401 h 2043741"/>
                <a:gd name="connsiteX332" fmla="*/ 2395400 w 5058305"/>
                <a:gd name="connsiteY332" fmla="*/ 272248 h 2043741"/>
                <a:gd name="connsiteX333" fmla="*/ 2465052 w 5058305"/>
                <a:gd name="connsiteY333" fmla="*/ 136964 h 2043741"/>
                <a:gd name="connsiteX334" fmla="*/ 2495412 w 5058305"/>
                <a:gd name="connsiteY334" fmla="*/ 109281 h 2043741"/>
                <a:gd name="connsiteX335" fmla="*/ 2506351 w 5058305"/>
                <a:gd name="connsiteY335" fmla="*/ 99012 h 2043741"/>
                <a:gd name="connsiteX336" fmla="*/ 2496529 w 5058305"/>
                <a:gd name="connsiteY336" fmla="*/ 93208 h 2043741"/>
                <a:gd name="connsiteX337" fmla="*/ 2417054 w 5058305"/>
                <a:gd name="connsiteY337" fmla="*/ 69321 h 2043741"/>
                <a:gd name="connsiteX338" fmla="*/ 2375085 w 5058305"/>
                <a:gd name="connsiteY338" fmla="*/ 86064 h 2043741"/>
                <a:gd name="connsiteX339" fmla="*/ 2376201 w 5058305"/>
                <a:gd name="connsiteY339" fmla="*/ 93431 h 2043741"/>
                <a:gd name="connsiteX340" fmla="*/ 2428663 w 5058305"/>
                <a:gd name="connsiteY340" fmla="*/ 138303 h 2043741"/>
                <a:gd name="connsiteX341" fmla="*/ 2444960 w 5058305"/>
                <a:gd name="connsiteY341" fmla="*/ 154153 h 2043741"/>
                <a:gd name="connsiteX342" fmla="*/ 2465052 w 5058305"/>
                <a:gd name="connsiteY342" fmla="*/ 136964 h 204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58305" h="2043741">
                  <a:moveTo>
                    <a:pt x="-882" y="2022914"/>
                  </a:moveTo>
                  <a:cubicBezTo>
                    <a:pt x="-9142" y="2014654"/>
                    <a:pt x="-15169" y="1996571"/>
                    <a:pt x="-13160" y="1986302"/>
                  </a:cubicBezTo>
                  <a:cubicBezTo>
                    <a:pt x="-11151" y="1974693"/>
                    <a:pt x="-3561" y="1963308"/>
                    <a:pt x="5146" y="1958397"/>
                  </a:cubicBezTo>
                  <a:cubicBezTo>
                    <a:pt x="13182" y="1953708"/>
                    <a:pt x="29702" y="1949020"/>
                    <a:pt x="176149" y="1907721"/>
                  </a:cubicBezTo>
                  <a:cubicBezTo>
                    <a:pt x="214324" y="1897005"/>
                    <a:pt x="288663" y="1876020"/>
                    <a:pt x="341349" y="1860840"/>
                  </a:cubicBezTo>
                  <a:cubicBezTo>
                    <a:pt x="394257" y="1845659"/>
                    <a:pt x="461453" y="1826684"/>
                    <a:pt x="490921" y="1818424"/>
                  </a:cubicBezTo>
                  <a:cubicBezTo>
                    <a:pt x="520389" y="1810164"/>
                    <a:pt x="562582" y="1798109"/>
                    <a:pt x="584683" y="1791635"/>
                  </a:cubicBezTo>
                  <a:cubicBezTo>
                    <a:pt x="606783" y="1785161"/>
                    <a:pt x="657013" y="1770650"/>
                    <a:pt x="696304" y="1759265"/>
                  </a:cubicBezTo>
                  <a:cubicBezTo>
                    <a:pt x="774885" y="1736940"/>
                    <a:pt x="839625" y="1717965"/>
                    <a:pt x="896105" y="1700775"/>
                  </a:cubicBezTo>
                  <a:cubicBezTo>
                    <a:pt x="1012861" y="1665503"/>
                    <a:pt x="1168907" y="1619961"/>
                    <a:pt x="1182748" y="1617506"/>
                  </a:cubicBezTo>
                  <a:cubicBezTo>
                    <a:pt x="1187213" y="1616613"/>
                    <a:pt x="1191232" y="1615273"/>
                    <a:pt x="1191901" y="1614380"/>
                  </a:cubicBezTo>
                  <a:cubicBezTo>
                    <a:pt x="1192348" y="1613487"/>
                    <a:pt x="1188776" y="1597637"/>
                    <a:pt x="1183865" y="1579331"/>
                  </a:cubicBezTo>
                  <a:cubicBezTo>
                    <a:pt x="1165335" y="1509233"/>
                    <a:pt x="1110195" y="1287107"/>
                    <a:pt x="1094791" y="1219018"/>
                  </a:cubicBezTo>
                  <a:cubicBezTo>
                    <a:pt x="1088317" y="1190890"/>
                    <a:pt x="1071797" y="1122131"/>
                    <a:pt x="1051482" y="1037076"/>
                  </a:cubicBezTo>
                  <a:cubicBezTo>
                    <a:pt x="1042329" y="999125"/>
                    <a:pt x="1032060" y="956262"/>
                    <a:pt x="1028934" y="942198"/>
                  </a:cubicBezTo>
                  <a:cubicBezTo>
                    <a:pt x="1025586" y="928134"/>
                    <a:pt x="1013308" y="876565"/>
                    <a:pt x="1001252" y="827228"/>
                  </a:cubicBezTo>
                  <a:cubicBezTo>
                    <a:pt x="989197" y="778115"/>
                    <a:pt x="976919" y="727886"/>
                    <a:pt x="974240" y="715607"/>
                  </a:cubicBezTo>
                  <a:cubicBezTo>
                    <a:pt x="971561" y="703329"/>
                    <a:pt x="964417" y="673191"/>
                    <a:pt x="958613" y="648635"/>
                  </a:cubicBezTo>
                  <a:cubicBezTo>
                    <a:pt x="952809" y="624078"/>
                    <a:pt x="943879" y="586127"/>
                    <a:pt x="938745" y="564472"/>
                  </a:cubicBezTo>
                  <a:cubicBezTo>
                    <a:pt x="933387" y="542595"/>
                    <a:pt x="927806" y="523842"/>
                    <a:pt x="926020" y="522280"/>
                  </a:cubicBezTo>
                  <a:cubicBezTo>
                    <a:pt x="923341" y="520047"/>
                    <a:pt x="910616" y="522280"/>
                    <a:pt x="859717" y="533442"/>
                  </a:cubicBezTo>
                  <a:cubicBezTo>
                    <a:pt x="655227" y="578537"/>
                    <a:pt x="302728" y="643277"/>
                    <a:pt x="118106" y="669619"/>
                  </a:cubicBezTo>
                  <a:cubicBezTo>
                    <a:pt x="83727" y="674531"/>
                    <a:pt x="52027" y="679219"/>
                    <a:pt x="47785" y="680112"/>
                  </a:cubicBezTo>
                  <a:cubicBezTo>
                    <a:pt x="32828" y="683014"/>
                    <a:pt x="42874" y="678549"/>
                    <a:pt x="65868" y="671852"/>
                  </a:cubicBezTo>
                  <a:cubicBezTo>
                    <a:pt x="78592" y="668280"/>
                    <a:pt x="99131" y="661806"/>
                    <a:pt x="111409" y="657341"/>
                  </a:cubicBezTo>
                  <a:cubicBezTo>
                    <a:pt x="135742" y="648635"/>
                    <a:pt x="178828" y="635463"/>
                    <a:pt x="301165" y="598628"/>
                  </a:cubicBezTo>
                  <a:cubicBezTo>
                    <a:pt x="397829" y="569384"/>
                    <a:pt x="474847" y="547952"/>
                    <a:pt x="638261" y="504643"/>
                  </a:cubicBezTo>
                  <a:cubicBezTo>
                    <a:pt x="671524" y="495937"/>
                    <a:pt x="724209" y="481649"/>
                    <a:pt x="755463" y="473390"/>
                  </a:cubicBezTo>
                  <a:cubicBezTo>
                    <a:pt x="854359" y="446824"/>
                    <a:pt x="913965" y="432759"/>
                    <a:pt x="933164" y="431643"/>
                  </a:cubicBezTo>
                  <a:cubicBezTo>
                    <a:pt x="949237" y="430527"/>
                    <a:pt x="952809" y="431197"/>
                    <a:pt x="963748" y="436108"/>
                  </a:cubicBezTo>
                  <a:cubicBezTo>
                    <a:pt x="979151" y="443252"/>
                    <a:pt x="991876" y="454637"/>
                    <a:pt x="999243" y="468255"/>
                  </a:cubicBezTo>
                  <a:cubicBezTo>
                    <a:pt x="1005717" y="480087"/>
                    <a:pt x="1009736" y="494374"/>
                    <a:pt x="1024693" y="558222"/>
                  </a:cubicBezTo>
                  <a:cubicBezTo>
                    <a:pt x="1043668" y="640375"/>
                    <a:pt x="1059519" y="704445"/>
                    <a:pt x="1061751" y="708687"/>
                  </a:cubicBezTo>
                  <a:cubicBezTo>
                    <a:pt x="1063760" y="712482"/>
                    <a:pt x="1065993" y="712705"/>
                    <a:pt x="1091219" y="711366"/>
                  </a:cubicBezTo>
                  <a:cubicBezTo>
                    <a:pt x="1226727" y="703999"/>
                    <a:pt x="1293923" y="699311"/>
                    <a:pt x="1315131" y="695739"/>
                  </a:cubicBezTo>
                  <a:cubicBezTo>
                    <a:pt x="1352412" y="689041"/>
                    <a:pt x="1376523" y="676317"/>
                    <a:pt x="1443272" y="627873"/>
                  </a:cubicBezTo>
                  <a:cubicBezTo>
                    <a:pt x="1546633" y="552864"/>
                    <a:pt x="1585477" y="524958"/>
                    <a:pt x="1618964" y="500848"/>
                  </a:cubicBezTo>
                  <a:cubicBezTo>
                    <a:pt x="1669863" y="464460"/>
                    <a:pt x="1672988" y="462004"/>
                    <a:pt x="1684597" y="451512"/>
                  </a:cubicBezTo>
                  <a:lnTo>
                    <a:pt x="1694866" y="441912"/>
                  </a:lnTo>
                  <a:lnTo>
                    <a:pt x="1693750" y="421374"/>
                  </a:lnTo>
                  <a:cubicBezTo>
                    <a:pt x="1692187" y="394585"/>
                    <a:pt x="1696205" y="349267"/>
                    <a:pt x="1702233" y="328282"/>
                  </a:cubicBezTo>
                  <a:cubicBezTo>
                    <a:pt x="1711386" y="295019"/>
                    <a:pt x="1733040" y="262872"/>
                    <a:pt x="1758713" y="244566"/>
                  </a:cubicBezTo>
                  <a:cubicBezTo>
                    <a:pt x="1795548" y="218447"/>
                    <a:pt x="1835955" y="211303"/>
                    <a:pt x="1886184" y="222019"/>
                  </a:cubicBezTo>
                  <a:cubicBezTo>
                    <a:pt x="1894891" y="224028"/>
                    <a:pt x="1902928" y="225591"/>
                    <a:pt x="1904267" y="225591"/>
                  </a:cubicBezTo>
                  <a:cubicBezTo>
                    <a:pt x="1905607" y="225591"/>
                    <a:pt x="1908285" y="219786"/>
                    <a:pt x="1910518" y="212866"/>
                  </a:cubicBezTo>
                  <a:cubicBezTo>
                    <a:pt x="1918108" y="189202"/>
                    <a:pt x="1927261" y="173798"/>
                    <a:pt x="1945344" y="155939"/>
                  </a:cubicBezTo>
                  <a:cubicBezTo>
                    <a:pt x="1971463" y="129597"/>
                    <a:pt x="2002047" y="116425"/>
                    <a:pt x="2046919" y="111737"/>
                  </a:cubicBezTo>
                  <a:cubicBezTo>
                    <a:pt x="2058974" y="110621"/>
                    <a:pt x="2073708" y="110621"/>
                    <a:pt x="2083754" y="111737"/>
                  </a:cubicBezTo>
                  <a:cubicBezTo>
                    <a:pt x="2110989" y="115086"/>
                    <a:pt x="2109204" y="115756"/>
                    <a:pt x="2121482" y="97673"/>
                  </a:cubicBezTo>
                  <a:cubicBezTo>
                    <a:pt x="2140457" y="69321"/>
                    <a:pt x="2161889" y="53248"/>
                    <a:pt x="2194036" y="42979"/>
                  </a:cubicBezTo>
                  <a:cubicBezTo>
                    <a:pt x="2212565" y="36951"/>
                    <a:pt x="2256320" y="38067"/>
                    <a:pt x="2279537" y="45211"/>
                  </a:cubicBezTo>
                  <a:lnTo>
                    <a:pt x="2297843" y="50792"/>
                  </a:lnTo>
                  <a:lnTo>
                    <a:pt x="2313024" y="35165"/>
                  </a:lnTo>
                  <a:cubicBezTo>
                    <a:pt x="2361467" y="-13948"/>
                    <a:pt x="2406339" y="-25557"/>
                    <a:pt x="2468623" y="-4349"/>
                  </a:cubicBezTo>
                  <a:cubicBezTo>
                    <a:pt x="2485813" y="1456"/>
                    <a:pt x="2523541" y="19315"/>
                    <a:pt x="2552339" y="35388"/>
                  </a:cubicBezTo>
                  <a:lnTo>
                    <a:pt x="2564394" y="42086"/>
                  </a:lnTo>
                  <a:lnTo>
                    <a:pt x="2584709" y="31370"/>
                  </a:lnTo>
                  <a:cubicBezTo>
                    <a:pt x="2645431" y="-777"/>
                    <a:pt x="2686061" y="-7028"/>
                    <a:pt x="2732942" y="8822"/>
                  </a:cubicBezTo>
                  <a:cubicBezTo>
                    <a:pt x="2773572" y="22440"/>
                    <a:pt x="2801701" y="38737"/>
                    <a:pt x="2832508" y="67089"/>
                  </a:cubicBezTo>
                  <a:cubicBezTo>
                    <a:pt x="2852154" y="84948"/>
                    <a:pt x="2852154" y="84948"/>
                    <a:pt x="2861306" y="83162"/>
                  </a:cubicBezTo>
                  <a:cubicBezTo>
                    <a:pt x="2866441" y="82269"/>
                    <a:pt x="2881845" y="81823"/>
                    <a:pt x="2895239" y="81823"/>
                  </a:cubicBezTo>
                  <a:cubicBezTo>
                    <a:pt x="2915331" y="82046"/>
                    <a:pt x="2923145" y="83162"/>
                    <a:pt x="2938771" y="88297"/>
                  </a:cubicBezTo>
                  <a:cubicBezTo>
                    <a:pt x="3002172" y="108835"/>
                    <a:pt x="3054411" y="155493"/>
                    <a:pt x="3074056" y="209294"/>
                  </a:cubicBezTo>
                  <a:cubicBezTo>
                    <a:pt x="3080084" y="225814"/>
                    <a:pt x="3080307" y="226037"/>
                    <a:pt x="3087004" y="224474"/>
                  </a:cubicBezTo>
                  <a:cubicBezTo>
                    <a:pt x="3109552" y="219786"/>
                    <a:pt x="3120491" y="218893"/>
                    <a:pt x="3133439" y="221126"/>
                  </a:cubicBezTo>
                  <a:cubicBezTo>
                    <a:pt x="3176301" y="227823"/>
                    <a:pt x="3217154" y="249701"/>
                    <a:pt x="3250864" y="284080"/>
                  </a:cubicBezTo>
                  <a:cubicBezTo>
                    <a:pt x="3280779" y="314218"/>
                    <a:pt x="3295959" y="339891"/>
                    <a:pt x="3306898" y="378512"/>
                  </a:cubicBezTo>
                  <a:lnTo>
                    <a:pt x="3311586" y="394362"/>
                  </a:lnTo>
                  <a:lnTo>
                    <a:pt x="3339938" y="396817"/>
                  </a:lnTo>
                  <a:cubicBezTo>
                    <a:pt x="3395079" y="401729"/>
                    <a:pt x="3438611" y="423160"/>
                    <a:pt x="3478348" y="465353"/>
                  </a:cubicBezTo>
                  <a:cubicBezTo>
                    <a:pt x="3507593" y="496160"/>
                    <a:pt x="3527908" y="538576"/>
                    <a:pt x="3533042" y="578983"/>
                  </a:cubicBezTo>
                  <a:lnTo>
                    <a:pt x="3535721" y="599968"/>
                  </a:lnTo>
                  <a:lnTo>
                    <a:pt x="3547999" y="608005"/>
                  </a:lnTo>
                  <a:cubicBezTo>
                    <a:pt x="3554920" y="612246"/>
                    <a:pt x="3583048" y="630106"/>
                    <a:pt x="3610730" y="647518"/>
                  </a:cubicBezTo>
                  <a:cubicBezTo>
                    <a:pt x="3684400" y="694399"/>
                    <a:pt x="3688419" y="695962"/>
                    <a:pt x="3760303" y="703329"/>
                  </a:cubicBezTo>
                  <a:cubicBezTo>
                    <a:pt x="3784190" y="705785"/>
                    <a:pt x="3831517" y="710919"/>
                    <a:pt x="3865227" y="714491"/>
                  </a:cubicBezTo>
                  <a:cubicBezTo>
                    <a:pt x="3954300" y="724314"/>
                    <a:pt x="3975062" y="725653"/>
                    <a:pt x="3978634" y="722528"/>
                  </a:cubicBezTo>
                  <a:cubicBezTo>
                    <a:pt x="3981536" y="719626"/>
                    <a:pt x="3991358" y="687032"/>
                    <a:pt x="4013236" y="606219"/>
                  </a:cubicBezTo>
                  <a:cubicBezTo>
                    <a:pt x="4050964" y="467362"/>
                    <a:pt x="4051411" y="466246"/>
                    <a:pt x="4069047" y="453074"/>
                  </a:cubicBezTo>
                  <a:cubicBezTo>
                    <a:pt x="4081995" y="443475"/>
                    <a:pt x="4092487" y="439903"/>
                    <a:pt x="4109007" y="439903"/>
                  </a:cubicBezTo>
                  <a:cubicBezTo>
                    <a:pt x="4120616" y="439903"/>
                    <a:pt x="4127759" y="441466"/>
                    <a:pt x="4175533" y="453967"/>
                  </a:cubicBezTo>
                  <a:cubicBezTo>
                    <a:pt x="4187142" y="457093"/>
                    <a:pt x="4212815" y="463790"/>
                    <a:pt x="4232460" y="468925"/>
                  </a:cubicBezTo>
                  <a:cubicBezTo>
                    <a:pt x="4252105" y="474059"/>
                    <a:pt x="4296084" y="486338"/>
                    <a:pt x="4330240" y="495937"/>
                  </a:cubicBezTo>
                  <a:cubicBezTo>
                    <a:pt x="4364173" y="505760"/>
                    <a:pt x="4401008" y="516029"/>
                    <a:pt x="4411724" y="518931"/>
                  </a:cubicBezTo>
                  <a:cubicBezTo>
                    <a:pt x="4487179" y="539469"/>
                    <a:pt x="4652155" y="588136"/>
                    <a:pt x="4730290" y="612916"/>
                  </a:cubicBezTo>
                  <a:cubicBezTo>
                    <a:pt x="4798156" y="634570"/>
                    <a:pt x="4920939" y="671629"/>
                    <a:pt x="4948621" y="678772"/>
                  </a:cubicBezTo>
                  <a:cubicBezTo>
                    <a:pt x="4959337" y="681674"/>
                    <a:pt x="4967820" y="684130"/>
                    <a:pt x="4967373" y="684577"/>
                  </a:cubicBezTo>
                  <a:cubicBezTo>
                    <a:pt x="4967150" y="684800"/>
                    <a:pt x="4957327" y="683684"/>
                    <a:pt x="4945719" y="681898"/>
                  </a:cubicBezTo>
                  <a:cubicBezTo>
                    <a:pt x="4934110" y="680112"/>
                    <a:pt x="4914911" y="677656"/>
                    <a:pt x="4903303" y="676317"/>
                  </a:cubicBezTo>
                  <a:cubicBezTo>
                    <a:pt x="4869370" y="672745"/>
                    <a:pt x="4824275" y="665824"/>
                    <a:pt x="4754847" y="653992"/>
                  </a:cubicBezTo>
                  <a:cubicBezTo>
                    <a:pt x="4719351" y="647742"/>
                    <a:pt x="4675149" y="640375"/>
                    <a:pt x="4656620" y="637249"/>
                  </a:cubicBezTo>
                  <a:cubicBezTo>
                    <a:pt x="4638314" y="634124"/>
                    <a:pt x="4603042" y="627873"/>
                    <a:pt x="4578485" y="622962"/>
                  </a:cubicBezTo>
                  <a:cubicBezTo>
                    <a:pt x="4526693" y="612916"/>
                    <a:pt x="4468650" y="601977"/>
                    <a:pt x="4447889" y="598405"/>
                  </a:cubicBezTo>
                  <a:cubicBezTo>
                    <a:pt x="4398552" y="589699"/>
                    <a:pt x="4144726" y="533665"/>
                    <a:pt x="4119276" y="525628"/>
                  </a:cubicBezTo>
                  <a:cubicBezTo>
                    <a:pt x="4116374" y="524735"/>
                    <a:pt x="4115258" y="525628"/>
                    <a:pt x="4115258" y="528307"/>
                  </a:cubicBezTo>
                  <a:cubicBezTo>
                    <a:pt x="4115258" y="530540"/>
                    <a:pt x="4109230" y="554873"/>
                    <a:pt x="4101863" y="582555"/>
                  </a:cubicBezTo>
                  <a:cubicBezTo>
                    <a:pt x="4094496" y="610237"/>
                    <a:pt x="4085343" y="644616"/>
                    <a:pt x="4081771" y="658681"/>
                  </a:cubicBezTo>
                  <a:cubicBezTo>
                    <a:pt x="4077976" y="672745"/>
                    <a:pt x="4069493" y="705561"/>
                    <a:pt x="4062796" y="731234"/>
                  </a:cubicBezTo>
                  <a:cubicBezTo>
                    <a:pt x="4055875" y="757130"/>
                    <a:pt x="4044267" y="801779"/>
                    <a:pt x="4036900" y="830577"/>
                  </a:cubicBezTo>
                  <a:cubicBezTo>
                    <a:pt x="4025961" y="872770"/>
                    <a:pt x="3980196" y="1048685"/>
                    <a:pt x="3953407" y="1150930"/>
                  </a:cubicBezTo>
                  <a:cubicBezTo>
                    <a:pt x="3950505" y="1162092"/>
                    <a:pt x="3944031" y="1186648"/>
                    <a:pt x="3939120" y="1205624"/>
                  </a:cubicBezTo>
                  <a:cubicBezTo>
                    <a:pt x="3906750" y="1330863"/>
                    <a:pt x="3890899" y="1390468"/>
                    <a:pt x="3880854" y="1426634"/>
                  </a:cubicBezTo>
                  <a:cubicBezTo>
                    <a:pt x="3874603" y="1449404"/>
                    <a:pt x="3865896" y="1481551"/>
                    <a:pt x="3861655" y="1498071"/>
                  </a:cubicBezTo>
                  <a:cubicBezTo>
                    <a:pt x="3857190" y="1514591"/>
                    <a:pt x="3849823" y="1542496"/>
                    <a:pt x="3844912" y="1560133"/>
                  </a:cubicBezTo>
                  <a:cubicBezTo>
                    <a:pt x="3840223" y="1577769"/>
                    <a:pt x="3836205" y="1592503"/>
                    <a:pt x="3836205" y="1592949"/>
                  </a:cubicBezTo>
                  <a:cubicBezTo>
                    <a:pt x="3836205" y="1594289"/>
                    <a:pt x="3862324" y="1602325"/>
                    <a:pt x="3918805" y="1618399"/>
                  </a:cubicBezTo>
                  <a:cubicBezTo>
                    <a:pt x="3948942" y="1626882"/>
                    <a:pt x="4005199" y="1643402"/>
                    <a:pt x="4043820" y="1655010"/>
                  </a:cubicBezTo>
                  <a:cubicBezTo>
                    <a:pt x="4082441" y="1666842"/>
                    <a:pt x="4146735" y="1686041"/>
                    <a:pt x="4186695" y="1697873"/>
                  </a:cubicBezTo>
                  <a:cubicBezTo>
                    <a:pt x="4226656" y="1709705"/>
                    <a:pt x="4271751" y="1723323"/>
                    <a:pt x="4287154" y="1728011"/>
                  </a:cubicBezTo>
                  <a:cubicBezTo>
                    <a:pt x="4341626" y="1744754"/>
                    <a:pt x="4423332" y="1768417"/>
                    <a:pt x="4498118" y="1789179"/>
                  </a:cubicBezTo>
                  <a:cubicBezTo>
                    <a:pt x="4597908" y="1816861"/>
                    <a:pt x="4790566" y="1872225"/>
                    <a:pt x="4844144" y="1888745"/>
                  </a:cubicBezTo>
                  <a:cubicBezTo>
                    <a:pt x="4867584" y="1895889"/>
                    <a:pt x="4919153" y="1911292"/>
                    <a:pt x="4959113" y="1923348"/>
                  </a:cubicBezTo>
                  <a:cubicBezTo>
                    <a:pt x="4999074" y="1935179"/>
                    <a:pt x="5034123" y="1946565"/>
                    <a:pt x="5037025" y="1948797"/>
                  </a:cubicBezTo>
                  <a:cubicBezTo>
                    <a:pt x="5043722" y="1953932"/>
                    <a:pt x="5046624" y="1967773"/>
                    <a:pt x="5043499" y="1978712"/>
                  </a:cubicBezTo>
                  <a:cubicBezTo>
                    <a:pt x="5037918" y="1997241"/>
                    <a:pt x="5016263" y="2013761"/>
                    <a:pt x="4997288" y="2013761"/>
                  </a:cubicBezTo>
                  <a:cubicBezTo>
                    <a:pt x="4980545" y="2013761"/>
                    <a:pt x="4870709" y="1983400"/>
                    <a:pt x="4685642" y="1927812"/>
                  </a:cubicBezTo>
                  <a:cubicBezTo>
                    <a:pt x="4663541" y="1921115"/>
                    <a:pt x="4617776" y="1908167"/>
                    <a:pt x="4584067" y="1898791"/>
                  </a:cubicBezTo>
                  <a:cubicBezTo>
                    <a:pt x="4550357" y="1889415"/>
                    <a:pt x="4505709" y="1876913"/>
                    <a:pt x="4484724" y="1870886"/>
                  </a:cubicBezTo>
                  <a:cubicBezTo>
                    <a:pt x="4463962" y="1864858"/>
                    <a:pt x="4435164" y="1856821"/>
                    <a:pt x="4421100" y="1853026"/>
                  </a:cubicBezTo>
                  <a:cubicBezTo>
                    <a:pt x="4388953" y="1844097"/>
                    <a:pt x="4250543" y="1804806"/>
                    <a:pt x="4214601" y="1794314"/>
                  </a:cubicBezTo>
                  <a:cubicBezTo>
                    <a:pt x="4199867" y="1789849"/>
                    <a:pt x="4168166" y="1780696"/>
                    <a:pt x="4144279" y="1773775"/>
                  </a:cubicBezTo>
                  <a:cubicBezTo>
                    <a:pt x="4036007" y="1742298"/>
                    <a:pt x="3802049" y="1671530"/>
                    <a:pt x="3789547" y="1666396"/>
                  </a:cubicBezTo>
                  <a:cubicBezTo>
                    <a:pt x="3761196" y="1654564"/>
                    <a:pt x="3749141" y="1619738"/>
                    <a:pt x="3760303" y="1580671"/>
                  </a:cubicBezTo>
                  <a:cubicBezTo>
                    <a:pt x="3768116" y="1553435"/>
                    <a:pt x="3769679" y="1544282"/>
                    <a:pt x="3766777" y="1542496"/>
                  </a:cubicBezTo>
                  <a:cubicBezTo>
                    <a:pt x="3762982" y="1540264"/>
                    <a:pt x="3694893" y="1532450"/>
                    <a:pt x="3602917" y="1523744"/>
                  </a:cubicBezTo>
                  <a:cubicBezTo>
                    <a:pt x="3584611" y="1521958"/>
                    <a:pt x="3539963" y="1517493"/>
                    <a:pt x="3503797" y="1513698"/>
                  </a:cubicBezTo>
                  <a:cubicBezTo>
                    <a:pt x="3467855" y="1510126"/>
                    <a:pt x="3432583" y="1507001"/>
                    <a:pt x="3425663" y="1507001"/>
                  </a:cubicBezTo>
                  <a:cubicBezTo>
                    <a:pt x="3396195" y="1507001"/>
                    <a:pt x="3375433" y="1517270"/>
                    <a:pt x="3289262" y="1575090"/>
                  </a:cubicBezTo>
                  <a:cubicBezTo>
                    <a:pt x="2937432" y="1810833"/>
                    <a:pt x="2936986" y="1811057"/>
                    <a:pt x="2912652" y="1821326"/>
                  </a:cubicBezTo>
                  <a:cubicBezTo>
                    <a:pt x="2882068" y="1834274"/>
                    <a:pt x="2860190" y="1835390"/>
                    <a:pt x="2734505" y="1829586"/>
                  </a:cubicBezTo>
                  <a:cubicBezTo>
                    <a:pt x="2695214" y="1827800"/>
                    <a:pt x="2626902" y="1824898"/>
                    <a:pt x="2582700" y="1822889"/>
                  </a:cubicBezTo>
                  <a:cubicBezTo>
                    <a:pt x="2484474" y="1818647"/>
                    <a:pt x="2420403" y="1815522"/>
                    <a:pt x="2371736" y="1812843"/>
                  </a:cubicBezTo>
                  <a:cubicBezTo>
                    <a:pt x="2351421" y="1811503"/>
                    <a:pt x="2310791" y="1809494"/>
                    <a:pt x="2281323" y="1808378"/>
                  </a:cubicBezTo>
                  <a:cubicBezTo>
                    <a:pt x="2251855" y="1807038"/>
                    <a:pt x="2219708" y="1805029"/>
                    <a:pt x="2209886" y="1803690"/>
                  </a:cubicBezTo>
                  <a:cubicBezTo>
                    <a:pt x="2189124" y="1801011"/>
                    <a:pt x="2150057" y="1788509"/>
                    <a:pt x="2133983" y="1779580"/>
                  </a:cubicBezTo>
                  <a:cubicBezTo>
                    <a:pt x="2127956" y="1776008"/>
                    <a:pt x="2112775" y="1767971"/>
                    <a:pt x="2100497" y="1761497"/>
                  </a:cubicBezTo>
                  <a:cubicBezTo>
                    <a:pt x="2059420" y="1739842"/>
                    <a:pt x="2013656" y="1715286"/>
                    <a:pt x="1982179" y="1697873"/>
                  </a:cubicBezTo>
                  <a:cubicBezTo>
                    <a:pt x="1831490" y="1614827"/>
                    <a:pt x="1812068" y="1604558"/>
                    <a:pt x="1786842" y="1596075"/>
                  </a:cubicBezTo>
                  <a:cubicBezTo>
                    <a:pt x="1768313" y="1589824"/>
                    <a:pt x="1761839" y="1588708"/>
                    <a:pt x="1735496" y="1587815"/>
                  </a:cubicBezTo>
                  <a:cubicBezTo>
                    <a:pt x="1718976" y="1587368"/>
                    <a:pt x="1686829" y="1588038"/>
                    <a:pt x="1664059" y="1589377"/>
                  </a:cubicBezTo>
                  <a:cubicBezTo>
                    <a:pt x="1596416" y="1593396"/>
                    <a:pt x="1515826" y="1598084"/>
                    <a:pt x="1390810" y="1605227"/>
                  </a:cubicBezTo>
                  <a:cubicBezTo>
                    <a:pt x="1325847" y="1608799"/>
                    <a:pt x="1272268" y="1612371"/>
                    <a:pt x="1271822" y="1612818"/>
                  </a:cubicBezTo>
                  <a:cubicBezTo>
                    <a:pt x="1271152" y="1613487"/>
                    <a:pt x="1270259" y="1619961"/>
                    <a:pt x="1269813" y="1627328"/>
                  </a:cubicBezTo>
                  <a:cubicBezTo>
                    <a:pt x="1267804" y="1654564"/>
                    <a:pt x="1254856" y="1678228"/>
                    <a:pt x="1236326" y="1688274"/>
                  </a:cubicBezTo>
                  <a:cubicBezTo>
                    <a:pt x="1229852" y="1691845"/>
                    <a:pt x="1194357" y="1702561"/>
                    <a:pt x="1150601" y="1714616"/>
                  </a:cubicBezTo>
                  <a:cubicBezTo>
                    <a:pt x="1109525" y="1725778"/>
                    <a:pt x="1053268" y="1741852"/>
                    <a:pt x="1025586" y="1750112"/>
                  </a:cubicBezTo>
                  <a:cubicBezTo>
                    <a:pt x="997904" y="1758595"/>
                    <a:pt x="964417" y="1768641"/>
                    <a:pt x="950800" y="1772659"/>
                  </a:cubicBezTo>
                  <a:cubicBezTo>
                    <a:pt x="937405" y="1776677"/>
                    <a:pt x="915304" y="1783151"/>
                    <a:pt x="901686" y="1787393"/>
                  </a:cubicBezTo>
                  <a:cubicBezTo>
                    <a:pt x="866637" y="1797885"/>
                    <a:pt x="766625" y="1827353"/>
                    <a:pt x="729790" y="1837846"/>
                  </a:cubicBezTo>
                  <a:cubicBezTo>
                    <a:pt x="604551" y="1873341"/>
                    <a:pt x="554545" y="1887406"/>
                    <a:pt x="465248" y="1912185"/>
                  </a:cubicBezTo>
                  <a:cubicBezTo>
                    <a:pt x="409437" y="1927589"/>
                    <a:pt x="353627" y="1943216"/>
                    <a:pt x="341349" y="1946788"/>
                  </a:cubicBezTo>
                  <a:cubicBezTo>
                    <a:pt x="329070" y="1950360"/>
                    <a:pt x="300942" y="1957950"/>
                    <a:pt x="278841" y="1963308"/>
                  </a:cubicBezTo>
                  <a:cubicBezTo>
                    <a:pt x="256740" y="1968889"/>
                    <a:pt x="229058" y="1976256"/>
                    <a:pt x="217449" y="1979381"/>
                  </a:cubicBezTo>
                  <a:cubicBezTo>
                    <a:pt x="68100" y="2019788"/>
                    <a:pt x="35953" y="2027825"/>
                    <a:pt x="21889" y="2028718"/>
                  </a:cubicBezTo>
                  <a:cubicBezTo>
                    <a:pt x="6708" y="2029834"/>
                    <a:pt x="6039" y="2029834"/>
                    <a:pt x="-882" y="2022914"/>
                  </a:cubicBezTo>
                  <a:close/>
                  <a:moveTo>
                    <a:pt x="2886310" y="1745870"/>
                  </a:moveTo>
                  <a:cubicBezTo>
                    <a:pt x="2910420" y="1739619"/>
                    <a:pt x="2930065" y="1728457"/>
                    <a:pt x="2985652" y="1689167"/>
                  </a:cubicBezTo>
                  <a:cubicBezTo>
                    <a:pt x="3051509" y="1642509"/>
                    <a:pt x="3125848" y="1591833"/>
                    <a:pt x="3222289" y="1528209"/>
                  </a:cubicBezTo>
                  <a:cubicBezTo>
                    <a:pt x="3349314" y="1444270"/>
                    <a:pt x="3361369" y="1437126"/>
                    <a:pt x="3388604" y="1429982"/>
                  </a:cubicBezTo>
                  <a:cubicBezTo>
                    <a:pt x="3403562" y="1426187"/>
                    <a:pt x="3439727" y="1425517"/>
                    <a:pt x="3472320" y="1428866"/>
                  </a:cubicBezTo>
                  <a:cubicBezTo>
                    <a:pt x="3483929" y="1429982"/>
                    <a:pt x="3527238" y="1434001"/>
                    <a:pt x="3568314" y="1437796"/>
                  </a:cubicBezTo>
                  <a:cubicBezTo>
                    <a:pt x="3609391" y="1441591"/>
                    <a:pt x="3661630" y="1446725"/>
                    <a:pt x="3684400" y="1449181"/>
                  </a:cubicBezTo>
                  <a:cubicBezTo>
                    <a:pt x="3740211" y="1455432"/>
                    <a:pt x="3772358" y="1457888"/>
                    <a:pt x="3777716" y="1456548"/>
                  </a:cubicBezTo>
                  <a:cubicBezTo>
                    <a:pt x="3780171" y="1455878"/>
                    <a:pt x="3783073" y="1452976"/>
                    <a:pt x="3784413" y="1450297"/>
                  </a:cubicBezTo>
                  <a:cubicBezTo>
                    <a:pt x="3787985" y="1442484"/>
                    <a:pt x="3801826" y="1394710"/>
                    <a:pt x="3817229" y="1337337"/>
                  </a:cubicBezTo>
                  <a:cubicBezTo>
                    <a:pt x="3837768" y="1259872"/>
                    <a:pt x="3888220" y="1076813"/>
                    <a:pt x="3902062" y="1029263"/>
                  </a:cubicBezTo>
                  <a:cubicBezTo>
                    <a:pt x="3908536" y="1006492"/>
                    <a:pt x="3917465" y="974345"/>
                    <a:pt x="3921930" y="957825"/>
                  </a:cubicBezTo>
                  <a:cubicBezTo>
                    <a:pt x="3926395" y="941305"/>
                    <a:pt x="3936887" y="901122"/>
                    <a:pt x="3945594" y="868751"/>
                  </a:cubicBezTo>
                  <a:cubicBezTo>
                    <a:pt x="3954077" y="836381"/>
                    <a:pt x="3961221" y="808476"/>
                    <a:pt x="3961221" y="806913"/>
                  </a:cubicBezTo>
                  <a:cubicBezTo>
                    <a:pt x="3961221" y="805351"/>
                    <a:pt x="3957872" y="803341"/>
                    <a:pt x="3954077" y="802672"/>
                  </a:cubicBezTo>
                  <a:cubicBezTo>
                    <a:pt x="3939120" y="800216"/>
                    <a:pt x="3854957" y="792626"/>
                    <a:pt x="3792450" y="788161"/>
                  </a:cubicBezTo>
                  <a:cubicBezTo>
                    <a:pt x="3679266" y="780124"/>
                    <a:pt x="3664978" y="775659"/>
                    <a:pt x="3584388" y="721635"/>
                  </a:cubicBezTo>
                  <a:cubicBezTo>
                    <a:pt x="3545990" y="695962"/>
                    <a:pt x="3513397" y="675870"/>
                    <a:pt x="3500895" y="670289"/>
                  </a:cubicBezTo>
                  <a:cubicBezTo>
                    <a:pt x="3494645" y="667833"/>
                    <a:pt x="3494645" y="667833"/>
                    <a:pt x="3487724" y="681674"/>
                  </a:cubicBezTo>
                  <a:cubicBezTo>
                    <a:pt x="3481027" y="694846"/>
                    <a:pt x="3470534" y="713821"/>
                    <a:pt x="3437048" y="772534"/>
                  </a:cubicBezTo>
                  <a:cubicBezTo>
                    <a:pt x="3429011" y="786598"/>
                    <a:pt x="3412491" y="814280"/>
                    <a:pt x="3400213" y="833926"/>
                  </a:cubicBezTo>
                  <a:cubicBezTo>
                    <a:pt x="3341947" y="927687"/>
                    <a:pt x="3322302" y="949788"/>
                    <a:pt x="3228986" y="1028146"/>
                  </a:cubicBezTo>
                  <a:cubicBezTo>
                    <a:pt x="3132992" y="1108514"/>
                    <a:pt x="3107096" y="1130391"/>
                    <a:pt x="3089237" y="1146242"/>
                  </a:cubicBezTo>
                  <a:cubicBezTo>
                    <a:pt x="3068698" y="1164771"/>
                    <a:pt x="2996814" y="1226609"/>
                    <a:pt x="2964221" y="1254067"/>
                  </a:cubicBezTo>
                  <a:cubicBezTo>
                    <a:pt x="2946362" y="1268801"/>
                    <a:pt x="2881175" y="1324612"/>
                    <a:pt x="2820453" y="1377074"/>
                  </a:cubicBezTo>
                  <a:cubicBezTo>
                    <a:pt x="2786520" y="1406319"/>
                    <a:pt x="2740086" y="1451637"/>
                    <a:pt x="2740086" y="1455432"/>
                  </a:cubicBezTo>
                  <a:cubicBezTo>
                    <a:pt x="2740086" y="1456771"/>
                    <a:pt x="2742095" y="1457888"/>
                    <a:pt x="2744774" y="1457888"/>
                  </a:cubicBezTo>
                  <a:cubicBezTo>
                    <a:pt x="2747230" y="1457888"/>
                    <a:pt x="2752364" y="1460790"/>
                    <a:pt x="2755936" y="1464362"/>
                  </a:cubicBezTo>
                  <a:cubicBezTo>
                    <a:pt x="2761517" y="1469943"/>
                    <a:pt x="2762410" y="1472622"/>
                    <a:pt x="2762410" y="1482891"/>
                  </a:cubicBezTo>
                  <a:cubicBezTo>
                    <a:pt x="2762410" y="1492490"/>
                    <a:pt x="2761294" y="1495839"/>
                    <a:pt x="2756829" y="1500750"/>
                  </a:cubicBezTo>
                  <a:cubicBezTo>
                    <a:pt x="2749462" y="1508787"/>
                    <a:pt x="2738300" y="1510796"/>
                    <a:pt x="2724905" y="1506108"/>
                  </a:cubicBezTo>
                  <a:cubicBezTo>
                    <a:pt x="2671997" y="1487802"/>
                    <a:pt x="2657933" y="1484230"/>
                    <a:pt x="2626232" y="1481328"/>
                  </a:cubicBezTo>
                  <a:cubicBezTo>
                    <a:pt x="2603685" y="1479319"/>
                    <a:pt x="2574217" y="1485570"/>
                    <a:pt x="2542740" y="1498964"/>
                  </a:cubicBezTo>
                  <a:cubicBezTo>
                    <a:pt x="2528899" y="1504992"/>
                    <a:pt x="2515951" y="1509233"/>
                    <a:pt x="2512602" y="1508787"/>
                  </a:cubicBezTo>
                  <a:cubicBezTo>
                    <a:pt x="2508137" y="1508340"/>
                    <a:pt x="2503226" y="1503429"/>
                    <a:pt x="2492734" y="1489142"/>
                  </a:cubicBezTo>
                  <a:cubicBezTo>
                    <a:pt x="2445406" y="1425741"/>
                    <a:pt x="2394284" y="1387120"/>
                    <a:pt x="2328651" y="1365242"/>
                  </a:cubicBezTo>
                  <a:cubicBezTo>
                    <a:pt x="2263464" y="1343364"/>
                    <a:pt x="2198724" y="1346936"/>
                    <a:pt x="2179078" y="1373502"/>
                  </a:cubicBezTo>
                  <a:cubicBezTo>
                    <a:pt x="2172828" y="1381985"/>
                    <a:pt x="2175506" y="1389352"/>
                    <a:pt x="2189124" y="1401854"/>
                  </a:cubicBezTo>
                  <a:cubicBezTo>
                    <a:pt x="2223057" y="1432661"/>
                    <a:pt x="2233326" y="1443154"/>
                    <a:pt x="2249400" y="1463245"/>
                  </a:cubicBezTo>
                  <a:cubicBezTo>
                    <a:pt x="2281770" y="1503429"/>
                    <a:pt x="2321730" y="1567946"/>
                    <a:pt x="2362807" y="1645411"/>
                  </a:cubicBezTo>
                  <a:cubicBezTo>
                    <a:pt x="2375531" y="1669298"/>
                    <a:pt x="2390265" y="1697203"/>
                    <a:pt x="2395623" y="1707472"/>
                  </a:cubicBezTo>
                  <a:cubicBezTo>
                    <a:pt x="2400981" y="1717518"/>
                    <a:pt x="2407678" y="1727341"/>
                    <a:pt x="2410580" y="1729127"/>
                  </a:cubicBezTo>
                  <a:cubicBezTo>
                    <a:pt x="2416162" y="1732699"/>
                    <a:pt x="2438262" y="1734261"/>
                    <a:pt x="2570422" y="1740289"/>
                  </a:cubicBezTo>
                  <a:cubicBezTo>
                    <a:pt x="2613954" y="1742298"/>
                    <a:pt x="2675792" y="1745200"/>
                    <a:pt x="2707716" y="1746763"/>
                  </a:cubicBezTo>
                  <a:cubicBezTo>
                    <a:pt x="2739639" y="1748326"/>
                    <a:pt x="2788976" y="1749888"/>
                    <a:pt x="2817328" y="1750112"/>
                  </a:cubicBezTo>
                  <a:cubicBezTo>
                    <a:pt x="2862199" y="1750335"/>
                    <a:pt x="2871129" y="1749665"/>
                    <a:pt x="2886310" y="1745870"/>
                  </a:cubicBezTo>
                  <a:close/>
                  <a:moveTo>
                    <a:pt x="2309898" y="1716402"/>
                  </a:moveTo>
                  <a:cubicBezTo>
                    <a:pt x="2298959" y="1689390"/>
                    <a:pt x="2252525" y="1602102"/>
                    <a:pt x="2225513" y="1558347"/>
                  </a:cubicBezTo>
                  <a:cubicBezTo>
                    <a:pt x="2198947" y="1515261"/>
                    <a:pt x="2164121" y="1467710"/>
                    <a:pt x="2133314" y="1432438"/>
                  </a:cubicBezTo>
                  <a:cubicBezTo>
                    <a:pt x="2116347" y="1413016"/>
                    <a:pt x="2110096" y="1399175"/>
                    <a:pt x="2110096" y="1379976"/>
                  </a:cubicBezTo>
                  <a:cubicBezTo>
                    <a:pt x="2110096" y="1362786"/>
                    <a:pt x="2115231" y="1350285"/>
                    <a:pt x="2129519" y="1330863"/>
                  </a:cubicBezTo>
                  <a:cubicBezTo>
                    <a:pt x="2160772" y="1288447"/>
                    <a:pt x="2212788" y="1267908"/>
                    <a:pt x="2270831" y="1274829"/>
                  </a:cubicBezTo>
                  <a:cubicBezTo>
                    <a:pt x="2352761" y="1284652"/>
                    <a:pt x="2439379" y="1329300"/>
                    <a:pt x="2508361" y="1397166"/>
                  </a:cubicBezTo>
                  <a:cubicBezTo>
                    <a:pt x="2529122" y="1417704"/>
                    <a:pt x="2530015" y="1418374"/>
                    <a:pt x="2536266" y="1415918"/>
                  </a:cubicBezTo>
                  <a:cubicBezTo>
                    <a:pt x="2559037" y="1406542"/>
                    <a:pt x="2600560" y="1404086"/>
                    <a:pt x="2641859" y="1409221"/>
                  </a:cubicBezTo>
                  <a:lnTo>
                    <a:pt x="2663291" y="1411676"/>
                  </a:lnTo>
                  <a:lnTo>
                    <a:pt x="2680704" y="1397612"/>
                  </a:lnTo>
                  <a:cubicBezTo>
                    <a:pt x="2690303" y="1389799"/>
                    <a:pt x="2707716" y="1374842"/>
                    <a:pt x="2719548" y="1364349"/>
                  </a:cubicBezTo>
                  <a:cubicBezTo>
                    <a:pt x="2764643" y="1324166"/>
                    <a:pt x="2795896" y="1297153"/>
                    <a:pt x="2830499" y="1268132"/>
                  </a:cubicBezTo>
                  <a:cubicBezTo>
                    <a:pt x="2850144" y="1251612"/>
                    <a:pt x="2874924" y="1230627"/>
                    <a:pt x="2885417" y="1221474"/>
                  </a:cubicBezTo>
                  <a:cubicBezTo>
                    <a:pt x="2931628" y="1180398"/>
                    <a:pt x="2956854" y="1158520"/>
                    <a:pt x="2988554" y="1131508"/>
                  </a:cubicBezTo>
                  <a:cubicBezTo>
                    <a:pt x="3007307" y="1115657"/>
                    <a:pt x="3034542" y="1092217"/>
                    <a:pt x="3049276" y="1079492"/>
                  </a:cubicBezTo>
                  <a:cubicBezTo>
                    <a:pt x="3064010" y="1066767"/>
                    <a:pt x="3080977" y="1052480"/>
                    <a:pt x="3087004" y="1047792"/>
                  </a:cubicBezTo>
                  <a:cubicBezTo>
                    <a:pt x="3093032" y="1043104"/>
                    <a:pt x="3103078" y="1034844"/>
                    <a:pt x="3109329" y="1029263"/>
                  </a:cubicBezTo>
                  <a:cubicBezTo>
                    <a:pt x="3115803" y="1023682"/>
                    <a:pt x="3130760" y="1011180"/>
                    <a:pt x="3142815" y="1001357"/>
                  </a:cubicBezTo>
                  <a:cubicBezTo>
                    <a:pt x="3193268" y="960281"/>
                    <a:pt x="3253766" y="908042"/>
                    <a:pt x="3272519" y="889290"/>
                  </a:cubicBezTo>
                  <a:cubicBezTo>
                    <a:pt x="3283681" y="878351"/>
                    <a:pt x="3298191" y="861384"/>
                    <a:pt x="3305335" y="851562"/>
                  </a:cubicBezTo>
                  <a:cubicBezTo>
                    <a:pt x="3320962" y="829684"/>
                    <a:pt x="3359806" y="762488"/>
                    <a:pt x="3383470" y="716724"/>
                  </a:cubicBezTo>
                  <a:cubicBezTo>
                    <a:pt x="3402445" y="680112"/>
                    <a:pt x="3423877" y="643723"/>
                    <a:pt x="3439280" y="622292"/>
                  </a:cubicBezTo>
                  <a:cubicBezTo>
                    <a:pt x="3449996" y="607558"/>
                    <a:pt x="3452229" y="594164"/>
                    <a:pt x="3447987" y="573625"/>
                  </a:cubicBezTo>
                  <a:cubicBezTo>
                    <a:pt x="3439950" y="536121"/>
                    <a:pt x="3419412" y="508662"/>
                    <a:pt x="3387488" y="492588"/>
                  </a:cubicBezTo>
                  <a:cubicBezTo>
                    <a:pt x="3344626" y="471157"/>
                    <a:pt x="3306898" y="474282"/>
                    <a:pt x="3273412" y="501741"/>
                  </a:cubicBezTo>
                  <a:cubicBezTo>
                    <a:pt x="3267607" y="506429"/>
                    <a:pt x="3240595" y="530316"/>
                    <a:pt x="3213359" y="554873"/>
                  </a:cubicBezTo>
                  <a:cubicBezTo>
                    <a:pt x="3185901" y="579430"/>
                    <a:pt x="3157326" y="605102"/>
                    <a:pt x="3149512" y="611800"/>
                  </a:cubicBezTo>
                  <a:cubicBezTo>
                    <a:pt x="3141922" y="618497"/>
                    <a:pt x="3114017" y="644170"/>
                    <a:pt x="3087228" y="668726"/>
                  </a:cubicBezTo>
                  <a:cubicBezTo>
                    <a:pt x="3060438" y="693283"/>
                    <a:pt x="3030301" y="720965"/>
                    <a:pt x="3020032" y="730118"/>
                  </a:cubicBezTo>
                  <a:cubicBezTo>
                    <a:pt x="3009762" y="739271"/>
                    <a:pt x="2983197" y="763381"/>
                    <a:pt x="2960872" y="783696"/>
                  </a:cubicBezTo>
                  <a:cubicBezTo>
                    <a:pt x="2874478" y="862277"/>
                    <a:pt x="2825811" y="904917"/>
                    <a:pt x="2818444" y="908042"/>
                  </a:cubicBezTo>
                  <a:cubicBezTo>
                    <a:pt x="2798575" y="916525"/>
                    <a:pt x="2780716" y="895094"/>
                    <a:pt x="2792994" y="877458"/>
                  </a:cubicBezTo>
                  <a:cubicBezTo>
                    <a:pt x="2797236" y="871207"/>
                    <a:pt x="2886533" y="772311"/>
                    <a:pt x="2923814" y="732350"/>
                  </a:cubicBezTo>
                  <a:cubicBezTo>
                    <a:pt x="2936986" y="718286"/>
                    <a:pt x="2968016" y="688149"/>
                    <a:pt x="2992350" y="665378"/>
                  </a:cubicBezTo>
                  <a:cubicBezTo>
                    <a:pt x="3016683" y="642607"/>
                    <a:pt x="3067136" y="595949"/>
                    <a:pt x="3104417" y="561347"/>
                  </a:cubicBezTo>
                  <a:cubicBezTo>
                    <a:pt x="3202644" y="470264"/>
                    <a:pt x="3218494" y="452628"/>
                    <a:pt x="3226084" y="426732"/>
                  </a:cubicBezTo>
                  <a:cubicBezTo>
                    <a:pt x="3237023" y="388781"/>
                    <a:pt x="3218271" y="350606"/>
                    <a:pt x="3174738" y="322255"/>
                  </a:cubicBezTo>
                  <a:cubicBezTo>
                    <a:pt x="3128304" y="291894"/>
                    <a:pt x="3088790" y="286536"/>
                    <a:pt x="3059769" y="306851"/>
                  </a:cubicBezTo>
                  <a:cubicBezTo>
                    <a:pt x="3055304" y="309976"/>
                    <a:pt x="3028961" y="333417"/>
                    <a:pt x="3001279" y="358643"/>
                  </a:cubicBezTo>
                  <a:cubicBezTo>
                    <a:pt x="2973597" y="384093"/>
                    <a:pt x="2940557" y="414007"/>
                    <a:pt x="2927609" y="425169"/>
                  </a:cubicBezTo>
                  <a:cubicBezTo>
                    <a:pt x="2914661" y="436331"/>
                    <a:pt x="2894123" y="454414"/>
                    <a:pt x="2881845" y="465576"/>
                  </a:cubicBezTo>
                  <a:cubicBezTo>
                    <a:pt x="2821346" y="519824"/>
                    <a:pt x="2763303" y="570500"/>
                    <a:pt x="2749909" y="580769"/>
                  </a:cubicBezTo>
                  <a:cubicBezTo>
                    <a:pt x="2729147" y="596396"/>
                    <a:pt x="2693652" y="613586"/>
                    <a:pt x="2688294" y="610460"/>
                  </a:cubicBezTo>
                  <a:cubicBezTo>
                    <a:pt x="2684499" y="608005"/>
                    <a:pt x="2686508" y="593940"/>
                    <a:pt x="2691642" y="589029"/>
                  </a:cubicBezTo>
                  <a:cubicBezTo>
                    <a:pt x="2694321" y="586350"/>
                    <a:pt x="2707046" y="571393"/>
                    <a:pt x="2719994" y="555766"/>
                  </a:cubicBezTo>
                  <a:cubicBezTo>
                    <a:pt x="2767545" y="498393"/>
                    <a:pt x="2784511" y="480087"/>
                    <a:pt x="2839205" y="426509"/>
                  </a:cubicBezTo>
                  <a:cubicBezTo>
                    <a:pt x="2946808" y="321585"/>
                    <a:pt x="2991903" y="275374"/>
                    <a:pt x="2996814" y="265551"/>
                  </a:cubicBezTo>
                  <a:cubicBezTo>
                    <a:pt x="3003065" y="253719"/>
                    <a:pt x="3001726" y="242111"/>
                    <a:pt x="2992573" y="224028"/>
                  </a:cubicBezTo>
                  <a:cubicBezTo>
                    <a:pt x="2979178" y="197239"/>
                    <a:pt x="2957077" y="178933"/>
                    <a:pt x="2926270" y="168441"/>
                  </a:cubicBezTo>
                  <a:cubicBezTo>
                    <a:pt x="2910866" y="163306"/>
                    <a:pt x="2905955" y="162636"/>
                    <a:pt x="2887426" y="163529"/>
                  </a:cubicBezTo>
                  <a:cubicBezTo>
                    <a:pt x="2869566" y="164422"/>
                    <a:pt x="2863985" y="165539"/>
                    <a:pt x="2851707" y="171343"/>
                  </a:cubicBezTo>
                  <a:cubicBezTo>
                    <a:pt x="2829606" y="181612"/>
                    <a:pt x="2820900" y="188756"/>
                    <a:pt x="2752811" y="252603"/>
                  </a:cubicBezTo>
                  <a:cubicBezTo>
                    <a:pt x="2685168" y="316227"/>
                    <a:pt x="2623107" y="372931"/>
                    <a:pt x="2605024" y="387665"/>
                  </a:cubicBezTo>
                  <a:cubicBezTo>
                    <a:pt x="2592523" y="397934"/>
                    <a:pt x="2579798" y="403068"/>
                    <a:pt x="2572208" y="400836"/>
                  </a:cubicBezTo>
                  <a:cubicBezTo>
                    <a:pt x="2555911" y="395701"/>
                    <a:pt x="2551893" y="377842"/>
                    <a:pt x="2563501" y="361099"/>
                  </a:cubicBezTo>
                  <a:cubicBezTo>
                    <a:pt x="2571985" y="348597"/>
                    <a:pt x="2582923" y="337658"/>
                    <a:pt x="2640297" y="283634"/>
                  </a:cubicBezTo>
                  <a:cubicBezTo>
                    <a:pt x="2667086" y="258407"/>
                    <a:pt x="2700349" y="225367"/>
                    <a:pt x="2714413" y="209964"/>
                  </a:cubicBezTo>
                  <a:cubicBezTo>
                    <a:pt x="2739863" y="182058"/>
                    <a:pt x="2772010" y="143438"/>
                    <a:pt x="2775581" y="136517"/>
                  </a:cubicBezTo>
                  <a:cubicBezTo>
                    <a:pt x="2780493" y="127364"/>
                    <a:pt x="2753927" y="101914"/>
                    <a:pt x="2724459" y="87627"/>
                  </a:cubicBezTo>
                  <a:cubicBezTo>
                    <a:pt x="2707939" y="79590"/>
                    <a:pt x="2707269" y="79367"/>
                    <a:pt x="2680927" y="79367"/>
                  </a:cubicBezTo>
                  <a:cubicBezTo>
                    <a:pt x="2647664" y="79367"/>
                    <a:pt x="2638957" y="82492"/>
                    <a:pt x="2602122" y="108165"/>
                  </a:cubicBezTo>
                  <a:cubicBezTo>
                    <a:pt x="2576003" y="126248"/>
                    <a:pt x="2507914" y="181389"/>
                    <a:pt x="2496082" y="193667"/>
                  </a:cubicBezTo>
                  <a:cubicBezTo>
                    <a:pt x="2490055" y="200141"/>
                    <a:pt x="2490055" y="200364"/>
                    <a:pt x="2493403" y="210187"/>
                  </a:cubicBezTo>
                  <a:cubicBezTo>
                    <a:pt x="2498761" y="224921"/>
                    <a:pt x="2498315" y="257291"/>
                    <a:pt x="2492734" y="272025"/>
                  </a:cubicBezTo>
                  <a:cubicBezTo>
                    <a:pt x="2482241" y="299484"/>
                    <a:pt x="2467284" y="316897"/>
                    <a:pt x="2436477" y="336765"/>
                  </a:cubicBezTo>
                  <a:cubicBezTo>
                    <a:pt x="2408125" y="355071"/>
                    <a:pt x="2409687" y="352839"/>
                    <a:pt x="2413259" y="369135"/>
                  </a:cubicBezTo>
                  <a:cubicBezTo>
                    <a:pt x="2432012" y="456423"/>
                    <a:pt x="2365039" y="537907"/>
                    <a:pt x="2274403" y="538130"/>
                  </a:cubicBezTo>
                  <a:cubicBezTo>
                    <a:pt x="2255874" y="538130"/>
                    <a:pt x="2231094" y="532325"/>
                    <a:pt x="2210555" y="522949"/>
                  </a:cubicBezTo>
                  <a:lnTo>
                    <a:pt x="2196045" y="516475"/>
                  </a:lnTo>
                  <a:lnTo>
                    <a:pt x="2190910" y="532325"/>
                  </a:lnTo>
                  <a:cubicBezTo>
                    <a:pt x="2180864" y="564249"/>
                    <a:pt x="2161442" y="594387"/>
                    <a:pt x="2134653" y="619836"/>
                  </a:cubicBezTo>
                  <a:cubicBezTo>
                    <a:pt x="2102729" y="649974"/>
                    <a:pt x="2069020" y="663815"/>
                    <a:pt x="2026827" y="663815"/>
                  </a:cubicBezTo>
                  <a:cubicBezTo>
                    <a:pt x="1989769" y="663815"/>
                    <a:pt x="1965435" y="654662"/>
                    <a:pt x="1922573" y="624524"/>
                  </a:cubicBezTo>
                  <a:cubicBezTo>
                    <a:pt x="1901588" y="610014"/>
                    <a:pt x="1850466" y="568491"/>
                    <a:pt x="1807157" y="530763"/>
                  </a:cubicBezTo>
                  <a:cubicBezTo>
                    <a:pt x="1789521" y="515359"/>
                    <a:pt x="1772777" y="501518"/>
                    <a:pt x="1770099" y="500179"/>
                  </a:cubicBezTo>
                  <a:cubicBezTo>
                    <a:pt x="1765634" y="497723"/>
                    <a:pt x="1762732" y="499286"/>
                    <a:pt x="1741970" y="514689"/>
                  </a:cubicBezTo>
                  <a:cubicBezTo>
                    <a:pt x="1682141" y="558891"/>
                    <a:pt x="1599318" y="618497"/>
                    <a:pt x="1483232" y="700427"/>
                  </a:cubicBezTo>
                  <a:cubicBezTo>
                    <a:pt x="1396168" y="762042"/>
                    <a:pt x="1374290" y="771195"/>
                    <a:pt x="1300620" y="778115"/>
                  </a:cubicBezTo>
                  <a:cubicBezTo>
                    <a:pt x="1263116" y="781464"/>
                    <a:pt x="1104614" y="792626"/>
                    <a:pt x="1092335" y="792626"/>
                  </a:cubicBezTo>
                  <a:cubicBezTo>
                    <a:pt x="1086977" y="792626"/>
                    <a:pt x="1085861" y="793519"/>
                    <a:pt x="1085861" y="798430"/>
                  </a:cubicBezTo>
                  <a:cubicBezTo>
                    <a:pt x="1085861" y="805797"/>
                    <a:pt x="1099702" y="866519"/>
                    <a:pt x="1129393" y="990195"/>
                  </a:cubicBezTo>
                  <a:cubicBezTo>
                    <a:pt x="1142342" y="1044220"/>
                    <a:pt x="1157522" y="1108514"/>
                    <a:pt x="1163103" y="1133070"/>
                  </a:cubicBezTo>
                  <a:cubicBezTo>
                    <a:pt x="1168684" y="1157627"/>
                    <a:pt x="1180739" y="1207410"/>
                    <a:pt x="1189669" y="1243575"/>
                  </a:cubicBezTo>
                  <a:cubicBezTo>
                    <a:pt x="1198822" y="1279740"/>
                    <a:pt x="1209761" y="1323942"/>
                    <a:pt x="1214226" y="1341802"/>
                  </a:cubicBezTo>
                  <a:cubicBezTo>
                    <a:pt x="1218690" y="1359661"/>
                    <a:pt x="1225164" y="1385334"/>
                    <a:pt x="1228736" y="1398728"/>
                  </a:cubicBezTo>
                  <a:cubicBezTo>
                    <a:pt x="1232308" y="1412346"/>
                    <a:pt x="1240122" y="1442930"/>
                    <a:pt x="1246372" y="1466817"/>
                  </a:cubicBezTo>
                  <a:cubicBezTo>
                    <a:pt x="1252400" y="1490704"/>
                    <a:pt x="1258874" y="1514368"/>
                    <a:pt x="1260660" y="1519279"/>
                  </a:cubicBezTo>
                  <a:cubicBezTo>
                    <a:pt x="1263562" y="1527986"/>
                    <a:pt x="1264232" y="1528209"/>
                    <a:pt x="1274724" y="1528879"/>
                  </a:cubicBezTo>
                  <a:cubicBezTo>
                    <a:pt x="1287672" y="1529772"/>
                    <a:pt x="1361565" y="1525530"/>
                    <a:pt x="1527881" y="1514591"/>
                  </a:cubicBezTo>
                  <a:cubicBezTo>
                    <a:pt x="1594853" y="1510126"/>
                    <a:pt x="1671202" y="1506108"/>
                    <a:pt x="1697768" y="1505438"/>
                  </a:cubicBezTo>
                  <a:cubicBezTo>
                    <a:pt x="1741970" y="1504322"/>
                    <a:pt x="1748221" y="1504768"/>
                    <a:pt x="1769206" y="1509233"/>
                  </a:cubicBezTo>
                  <a:cubicBezTo>
                    <a:pt x="1800459" y="1515707"/>
                    <a:pt x="1821891" y="1524414"/>
                    <a:pt x="1879710" y="1553435"/>
                  </a:cubicBezTo>
                  <a:cubicBezTo>
                    <a:pt x="1974365" y="1600763"/>
                    <a:pt x="2051830" y="1642062"/>
                    <a:pt x="2136216" y="1690059"/>
                  </a:cubicBezTo>
                  <a:cubicBezTo>
                    <a:pt x="2177069" y="1713277"/>
                    <a:pt x="2196714" y="1721983"/>
                    <a:pt x="2214351" y="1724662"/>
                  </a:cubicBezTo>
                  <a:cubicBezTo>
                    <a:pt x="2220601" y="1725555"/>
                    <a:pt x="2242702" y="1727118"/>
                    <a:pt x="2263464" y="1728011"/>
                  </a:cubicBezTo>
                  <a:cubicBezTo>
                    <a:pt x="2284449" y="1728904"/>
                    <a:pt x="2304540" y="1729573"/>
                    <a:pt x="2308559" y="1729797"/>
                  </a:cubicBezTo>
                  <a:lnTo>
                    <a:pt x="2315703" y="1730243"/>
                  </a:lnTo>
                  <a:lnTo>
                    <a:pt x="2309898" y="1716402"/>
                  </a:lnTo>
                  <a:close/>
                  <a:moveTo>
                    <a:pt x="2069243" y="576527"/>
                  </a:moveTo>
                  <a:cubicBezTo>
                    <a:pt x="2086656" y="568267"/>
                    <a:pt x="2106078" y="549738"/>
                    <a:pt x="2115678" y="531879"/>
                  </a:cubicBezTo>
                  <a:cubicBezTo>
                    <a:pt x="2123714" y="516922"/>
                    <a:pt x="2124384" y="498616"/>
                    <a:pt x="2117240" y="484328"/>
                  </a:cubicBezTo>
                  <a:cubicBezTo>
                    <a:pt x="2110096" y="470487"/>
                    <a:pt x="2076833" y="438340"/>
                    <a:pt x="2039552" y="409765"/>
                  </a:cubicBezTo>
                  <a:cubicBezTo>
                    <a:pt x="2008744" y="386325"/>
                    <a:pt x="1981732" y="364894"/>
                    <a:pt x="1940879" y="332300"/>
                  </a:cubicBezTo>
                  <a:cubicBezTo>
                    <a:pt x="1906723" y="304842"/>
                    <a:pt x="1882389" y="295465"/>
                    <a:pt x="1851359" y="297698"/>
                  </a:cubicBezTo>
                  <a:cubicBezTo>
                    <a:pt x="1809612" y="300377"/>
                    <a:pt x="1780814" y="327836"/>
                    <a:pt x="1776796" y="368242"/>
                  </a:cubicBezTo>
                  <a:cubicBezTo>
                    <a:pt x="1775010" y="386995"/>
                    <a:pt x="1778135" y="399496"/>
                    <a:pt x="1787065" y="409765"/>
                  </a:cubicBezTo>
                  <a:cubicBezTo>
                    <a:pt x="1790860" y="414007"/>
                    <a:pt x="1808719" y="429411"/>
                    <a:pt x="1826802" y="444145"/>
                  </a:cubicBezTo>
                  <a:cubicBezTo>
                    <a:pt x="1844661" y="458656"/>
                    <a:pt x="1877478" y="485891"/>
                    <a:pt x="1899579" y="504643"/>
                  </a:cubicBezTo>
                  <a:cubicBezTo>
                    <a:pt x="1945567" y="543264"/>
                    <a:pt x="1972579" y="564249"/>
                    <a:pt x="1987760" y="572509"/>
                  </a:cubicBezTo>
                  <a:cubicBezTo>
                    <a:pt x="2014326" y="587020"/>
                    <a:pt x="2043570" y="588359"/>
                    <a:pt x="2069243" y="576527"/>
                  </a:cubicBezTo>
                  <a:close/>
                  <a:moveTo>
                    <a:pt x="2305433" y="452851"/>
                  </a:moveTo>
                  <a:cubicBezTo>
                    <a:pt x="2325972" y="443922"/>
                    <a:pt x="2336018" y="426509"/>
                    <a:pt x="2336687" y="398603"/>
                  </a:cubicBezTo>
                  <a:cubicBezTo>
                    <a:pt x="2337134" y="382083"/>
                    <a:pt x="2336464" y="379181"/>
                    <a:pt x="2329767" y="365787"/>
                  </a:cubicBezTo>
                  <a:cubicBezTo>
                    <a:pt x="2319944" y="346365"/>
                    <a:pt x="2308782" y="336096"/>
                    <a:pt x="2235335" y="277383"/>
                  </a:cubicBezTo>
                  <a:cubicBezTo>
                    <a:pt x="2155191" y="213312"/>
                    <a:pt x="2141127" y="204383"/>
                    <a:pt x="2102729" y="192997"/>
                  </a:cubicBezTo>
                  <a:cubicBezTo>
                    <a:pt x="2086656" y="188309"/>
                    <a:pt x="2049151" y="187416"/>
                    <a:pt x="2035534" y="191658"/>
                  </a:cubicBezTo>
                  <a:cubicBezTo>
                    <a:pt x="2012986" y="198355"/>
                    <a:pt x="1992225" y="223581"/>
                    <a:pt x="1992225" y="244120"/>
                  </a:cubicBezTo>
                  <a:cubicBezTo>
                    <a:pt x="1992225" y="265551"/>
                    <a:pt x="1999815" y="275820"/>
                    <a:pt x="2035757" y="303279"/>
                  </a:cubicBezTo>
                  <a:cubicBezTo>
                    <a:pt x="2079066" y="336096"/>
                    <a:pt x="2123045" y="370698"/>
                    <a:pt x="2146262" y="389897"/>
                  </a:cubicBezTo>
                  <a:cubicBezTo>
                    <a:pt x="2182650" y="420035"/>
                    <a:pt x="2203635" y="434992"/>
                    <a:pt x="2225513" y="445707"/>
                  </a:cubicBezTo>
                  <a:cubicBezTo>
                    <a:pt x="2256097" y="460441"/>
                    <a:pt x="2281546" y="462897"/>
                    <a:pt x="2305433" y="452851"/>
                  </a:cubicBezTo>
                  <a:close/>
                  <a:moveTo>
                    <a:pt x="2395400" y="272248"/>
                  </a:moveTo>
                  <a:cubicBezTo>
                    <a:pt x="2415715" y="262426"/>
                    <a:pt x="2420850" y="257291"/>
                    <a:pt x="2420850" y="247245"/>
                  </a:cubicBezTo>
                  <a:cubicBezTo>
                    <a:pt x="2420850" y="236083"/>
                    <a:pt x="2413929" y="225591"/>
                    <a:pt x="2393168" y="204829"/>
                  </a:cubicBezTo>
                  <a:cubicBezTo>
                    <a:pt x="2354993" y="167101"/>
                    <a:pt x="2295834" y="126248"/>
                    <a:pt x="2267929" y="118658"/>
                  </a:cubicBezTo>
                  <a:cubicBezTo>
                    <a:pt x="2256543" y="115532"/>
                    <a:pt x="2232433" y="115532"/>
                    <a:pt x="2221048" y="118658"/>
                  </a:cubicBezTo>
                  <a:cubicBezTo>
                    <a:pt x="2211672" y="121337"/>
                    <a:pt x="2195375" y="135624"/>
                    <a:pt x="2195375" y="141428"/>
                  </a:cubicBezTo>
                  <a:cubicBezTo>
                    <a:pt x="2195375" y="143438"/>
                    <a:pt x="2198947" y="147902"/>
                    <a:pt x="2203412" y="151251"/>
                  </a:cubicBezTo>
                  <a:cubicBezTo>
                    <a:pt x="2207877" y="154600"/>
                    <a:pt x="2227299" y="170673"/>
                    <a:pt x="2246497" y="186523"/>
                  </a:cubicBezTo>
                  <a:cubicBezTo>
                    <a:pt x="2328874" y="255505"/>
                    <a:pt x="2363253" y="281401"/>
                    <a:pt x="2372406" y="281401"/>
                  </a:cubicBezTo>
                  <a:cubicBezTo>
                    <a:pt x="2374638" y="281401"/>
                    <a:pt x="2385131" y="277160"/>
                    <a:pt x="2395400" y="272248"/>
                  </a:cubicBezTo>
                  <a:close/>
                  <a:moveTo>
                    <a:pt x="2465052" y="136964"/>
                  </a:moveTo>
                  <a:cubicBezTo>
                    <a:pt x="2475544" y="127364"/>
                    <a:pt x="2489162" y="114863"/>
                    <a:pt x="2495412" y="109281"/>
                  </a:cubicBezTo>
                  <a:lnTo>
                    <a:pt x="2506351" y="99012"/>
                  </a:lnTo>
                  <a:lnTo>
                    <a:pt x="2496529" y="93208"/>
                  </a:lnTo>
                  <a:cubicBezTo>
                    <a:pt x="2477330" y="82046"/>
                    <a:pt x="2435137" y="69321"/>
                    <a:pt x="2417054" y="69321"/>
                  </a:cubicBezTo>
                  <a:cubicBezTo>
                    <a:pt x="2406339" y="69321"/>
                    <a:pt x="2385131" y="77804"/>
                    <a:pt x="2375085" y="86064"/>
                  </a:cubicBezTo>
                  <a:cubicBezTo>
                    <a:pt x="2370620" y="89859"/>
                    <a:pt x="2370620" y="89859"/>
                    <a:pt x="2376201" y="93431"/>
                  </a:cubicBezTo>
                  <a:cubicBezTo>
                    <a:pt x="2388926" y="102138"/>
                    <a:pt x="2414152" y="123569"/>
                    <a:pt x="2428663" y="138303"/>
                  </a:cubicBezTo>
                  <a:cubicBezTo>
                    <a:pt x="2437146" y="147009"/>
                    <a:pt x="2444513" y="154153"/>
                    <a:pt x="2444960" y="154153"/>
                  </a:cubicBezTo>
                  <a:cubicBezTo>
                    <a:pt x="2445406" y="154153"/>
                    <a:pt x="2454336" y="146340"/>
                    <a:pt x="2465052" y="13696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DB408F9-5428-35B3-21E8-E835735963BE}"/>
                </a:ext>
              </a:extLst>
            </p:cNvPr>
            <p:cNvSpPr/>
            <p:nvPr/>
          </p:nvSpPr>
          <p:spPr>
            <a:xfrm flipV="1">
              <a:off x="5712023" y="3968252"/>
              <a:ext cx="173459" cy="205154"/>
            </a:xfrm>
            <a:custGeom>
              <a:avLst/>
              <a:gdLst>
                <a:gd name="connsiteX0" fmla="*/ 115069 w 173459"/>
                <a:gd name="connsiteY0" fmla="*/ 177432 h 205154"/>
                <a:gd name="connsiteX1" fmla="*/ 107925 w 173459"/>
                <a:gd name="connsiteY1" fmla="*/ 165154 h 205154"/>
                <a:gd name="connsiteX2" fmla="*/ 96763 w 173459"/>
                <a:gd name="connsiteY2" fmla="*/ 148187 h 205154"/>
                <a:gd name="connsiteX3" fmla="*/ 85601 w 173459"/>
                <a:gd name="connsiteY3" fmla="*/ 130328 h 205154"/>
                <a:gd name="connsiteX4" fmla="*/ 83368 w 173459"/>
                <a:gd name="connsiteY4" fmla="*/ 125193 h 205154"/>
                <a:gd name="connsiteX5" fmla="*/ 73769 w 173459"/>
                <a:gd name="connsiteY5" fmla="*/ 111352 h 205154"/>
                <a:gd name="connsiteX6" fmla="*/ 52115 w 173459"/>
                <a:gd name="connsiteY6" fmla="*/ 81215 h 205154"/>
                <a:gd name="connsiteX7" fmla="*/ 45417 w 173459"/>
                <a:gd name="connsiteY7" fmla="*/ 72285 h 205154"/>
                <a:gd name="connsiteX8" fmla="*/ -4142 w 173459"/>
                <a:gd name="connsiteY8" fmla="*/ 20046 h 205154"/>
                <a:gd name="connsiteX9" fmla="*/ -12626 w 173459"/>
                <a:gd name="connsiteY9" fmla="*/ 9777 h 205154"/>
                <a:gd name="connsiteX10" fmla="*/ 11485 w 173459"/>
                <a:gd name="connsiteY10" fmla="*/ -13663 h 205154"/>
                <a:gd name="connsiteX11" fmla="*/ 47873 w 173459"/>
                <a:gd name="connsiteY11" fmla="*/ -12324 h 205154"/>
                <a:gd name="connsiteX12" fmla="*/ 91405 w 173459"/>
                <a:gd name="connsiteY12" fmla="*/ 26297 h 205154"/>
                <a:gd name="connsiteX13" fmla="*/ 116632 w 173459"/>
                <a:gd name="connsiteY13" fmla="*/ 67150 h 205154"/>
                <a:gd name="connsiteX14" fmla="*/ 152127 w 173459"/>
                <a:gd name="connsiteY14" fmla="*/ 124970 h 205154"/>
                <a:gd name="connsiteX15" fmla="*/ 152127 w 173459"/>
                <a:gd name="connsiteY15" fmla="*/ 172521 h 205154"/>
                <a:gd name="connsiteX16" fmla="*/ 123999 w 173459"/>
                <a:gd name="connsiteY16" fmla="*/ 188371 h 205154"/>
                <a:gd name="connsiteX17" fmla="*/ 115069 w 173459"/>
                <a:gd name="connsiteY17" fmla="*/ 177432 h 20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459" h="205154">
                  <a:moveTo>
                    <a:pt x="115069" y="177432"/>
                  </a:moveTo>
                  <a:cubicBezTo>
                    <a:pt x="111274" y="171181"/>
                    <a:pt x="107925" y="165823"/>
                    <a:pt x="107925" y="165154"/>
                  </a:cubicBezTo>
                  <a:cubicBezTo>
                    <a:pt x="107925" y="164484"/>
                    <a:pt x="103014" y="156894"/>
                    <a:pt x="96763" y="148187"/>
                  </a:cubicBezTo>
                  <a:cubicBezTo>
                    <a:pt x="90735" y="139481"/>
                    <a:pt x="85601" y="131444"/>
                    <a:pt x="85601" y="130328"/>
                  </a:cubicBezTo>
                  <a:cubicBezTo>
                    <a:pt x="85601" y="128989"/>
                    <a:pt x="84485" y="126756"/>
                    <a:pt x="83368" y="125193"/>
                  </a:cubicBezTo>
                  <a:cubicBezTo>
                    <a:pt x="82029" y="123631"/>
                    <a:pt x="77787" y="117380"/>
                    <a:pt x="73769" y="111352"/>
                  </a:cubicBezTo>
                  <a:cubicBezTo>
                    <a:pt x="67072" y="100637"/>
                    <a:pt x="54570" y="83670"/>
                    <a:pt x="52115" y="81215"/>
                  </a:cubicBezTo>
                  <a:cubicBezTo>
                    <a:pt x="51445" y="80545"/>
                    <a:pt x="48319" y="76527"/>
                    <a:pt x="45417" y="72285"/>
                  </a:cubicBezTo>
                  <a:cubicBezTo>
                    <a:pt x="34478" y="56658"/>
                    <a:pt x="9922" y="30762"/>
                    <a:pt x="-4142" y="20046"/>
                  </a:cubicBezTo>
                  <a:cubicBezTo>
                    <a:pt x="-8831" y="16474"/>
                    <a:pt x="-12626" y="12010"/>
                    <a:pt x="-12626" y="9777"/>
                  </a:cubicBezTo>
                  <a:cubicBezTo>
                    <a:pt x="-12626" y="4419"/>
                    <a:pt x="1885" y="-9868"/>
                    <a:pt x="11485" y="-13663"/>
                  </a:cubicBezTo>
                  <a:cubicBezTo>
                    <a:pt x="21977" y="-18128"/>
                    <a:pt x="30907" y="-17905"/>
                    <a:pt x="47873" y="-12324"/>
                  </a:cubicBezTo>
                  <a:cubicBezTo>
                    <a:pt x="64839" y="-6743"/>
                    <a:pt x="81583" y="8214"/>
                    <a:pt x="91405" y="26297"/>
                  </a:cubicBezTo>
                  <a:cubicBezTo>
                    <a:pt x="94754" y="32548"/>
                    <a:pt x="106139" y="51077"/>
                    <a:pt x="116632" y="67150"/>
                  </a:cubicBezTo>
                  <a:cubicBezTo>
                    <a:pt x="144537" y="110236"/>
                    <a:pt x="147439" y="114924"/>
                    <a:pt x="152127" y="124970"/>
                  </a:cubicBezTo>
                  <a:cubicBezTo>
                    <a:pt x="163736" y="149527"/>
                    <a:pt x="163736" y="161135"/>
                    <a:pt x="152127" y="172521"/>
                  </a:cubicBezTo>
                  <a:cubicBezTo>
                    <a:pt x="145876" y="178548"/>
                    <a:pt x="128687" y="188371"/>
                    <a:pt x="123999" y="188371"/>
                  </a:cubicBezTo>
                  <a:cubicBezTo>
                    <a:pt x="123106" y="188371"/>
                    <a:pt x="119087" y="183460"/>
                    <a:pt x="115069" y="17743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89531BA-4D28-A140-16D0-713F3673CB21}"/>
                </a:ext>
              </a:extLst>
            </p:cNvPr>
            <p:cNvSpPr/>
            <p:nvPr/>
          </p:nvSpPr>
          <p:spPr>
            <a:xfrm flipV="1">
              <a:off x="5403949" y="4981981"/>
              <a:ext cx="212272" cy="176046"/>
            </a:xfrm>
            <a:custGeom>
              <a:avLst/>
              <a:gdLst>
                <a:gd name="connsiteX0" fmla="*/ 125609 w 212272"/>
                <a:gd name="connsiteY0" fmla="*/ 160377 h 176046"/>
                <a:gd name="connsiteX1" fmla="*/ 44572 w 212272"/>
                <a:gd name="connsiteY1" fmla="*/ 98539 h 176046"/>
                <a:gd name="connsiteX2" fmla="*/ 21578 w 212272"/>
                <a:gd name="connsiteY2" fmla="*/ 80010 h 176046"/>
                <a:gd name="connsiteX3" fmla="*/ -1193 w 212272"/>
                <a:gd name="connsiteY3" fmla="*/ 59472 h 176046"/>
                <a:gd name="connsiteX4" fmla="*/ -11462 w 212272"/>
                <a:gd name="connsiteY4" fmla="*/ 34469 h 176046"/>
                <a:gd name="connsiteX5" fmla="*/ -4095 w 212272"/>
                <a:gd name="connsiteY5" fmla="*/ 9242 h 176046"/>
                <a:gd name="connsiteX6" fmla="*/ 37205 w 212272"/>
                <a:gd name="connsiteY6" fmla="*/ -11519 h 176046"/>
                <a:gd name="connsiteX7" fmla="*/ 68459 w 212272"/>
                <a:gd name="connsiteY7" fmla="*/ -5045 h 176046"/>
                <a:gd name="connsiteX8" fmla="*/ 94355 w 212272"/>
                <a:gd name="connsiteY8" fmla="*/ 12814 h 176046"/>
                <a:gd name="connsiteX9" fmla="*/ 131413 w 212272"/>
                <a:gd name="connsiteY9" fmla="*/ 42729 h 176046"/>
                <a:gd name="connsiteX10" fmla="*/ 184098 w 212272"/>
                <a:gd name="connsiteY10" fmla="*/ 146090 h 176046"/>
                <a:gd name="connsiteX11" fmla="*/ 125609 w 212272"/>
                <a:gd name="connsiteY11" fmla="*/ 160377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5609" y="160377"/>
                  </a:moveTo>
                  <a:cubicBezTo>
                    <a:pt x="112214" y="154796"/>
                    <a:pt x="84979" y="134035"/>
                    <a:pt x="44572" y="98539"/>
                  </a:cubicBezTo>
                  <a:cubicBezTo>
                    <a:pt x="38991" y="93405"/>
                    <a:pt x="28498" y="85145"/>
                    <a:pt x="21578" y="80010"/>
                  </a:cubicBezTo>
                  <a:cubicBezTo>
                    <a:pt x="14657" y="74652"/>
                    <a:pt x="4388" y="65499"/>
                    <a:pt x="-1193" y="59472"/>
                  </a:cubicBezTo>
                  <a:cubicBezTo>
                    <a:pt x="-11239" y="48756"/>
                    <a:pt x="-11462" y="48087"/>
                    <a:pt x="-11462" y="34469"/>
                  </a:cubicBezTo>
                  <a:cubicBezTo>
                    <a:pt x="-11462" y="22414"/>
                    <a:pt x="-10346" y="18842"/>
                    <a:pt x="-4095" y="9242"/>
                  </a:cubicBezTo>
                  <a:cubicBezTo>
                    <a:pt x="5058" y="-5045"/>
                    <a:pt x="15774" y="-10403"/>
                    <a:pt x="37205" y="-11519"/>
                  </a:cubicBezTo>
                  <a:cubicBezTo>
                    <a:pt x="52162" y="-12412"/>
                    <a:pt x="54841" y="-11966"/>
                    <a:pt x="68459" y="-5045"/>
                  </a:cubicBezTo>
                  <a:cubicBezTo>
                    <a:pt x="76496" y="-804"/>
                    <a:pt x="88327" y="7233"/>
                    <a:pt x="94355" y="12814"/>
                  </a:cubicBezTo>
                  <a:cubicBezTo>
                    <a:pt x="100606" y="18395"/>
                    <a:pt x="117349" y="31790"/>
                    <a:pt x="131413" y="42729"/>
                  </a:cubicBezTo>
                  <a:cubicBezTo>
                    <a:pt x="207539" y="100995"/>
                    <a:pt x="214236" y="114166"/>
                    <a:pt x="184098" y="146090"/>
                  </a:cubicBezTo>
                  <a:cubicBezTo>
                    <a:pt x="167802" y="163280"/>
                    <a:pt x="145701" y="168637"/>
                    <a:pt x="125609" y="16037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389C2EF-030B-EEA1-2215-B9E4367CFE31}"/>
                </a:ext>
              </a:extLst>
            </p:cNvPr>
            <p:cNvSpPr/>
            <p:nvPr/>
          </p:nvSpPr>
          <p:spPr>
            <a:xfrm flipV="1">
              <a:off x="5622726" y="5111461"/>
              <a:ext cx="212272" cy="176046"/>
            </a:xfrm>
            <a:custGeom>
              <a:avLst/>
              <a:gdLst>
                <a:gd name="connsiteX0" fmla="*/ 124727 w 212272"/>
                <a:gd name="connsiteY0" fmla="*/ 161015 h 176046"/>
                <a:gd name="connsiteX1" fmla="*/ 43690 w 212272"/>
                <a:gd name="connsiteY1" fmla="*/ 99177 h 176046"/>
                <a:gd name="connsiteX2" fmla="*/ 20696 w 212272"/>
                <a:gd name="connsiteY2" fmla="*/ 80648 h 176046"/>
                <a:gd name="connsiteX3" fmla="*/ -2075 w 212272"/>
                <a:gd name="connsiteY3" fmla="*/ 60110 h 176046"/>
                <a:gd name="connsiteX4" fmla="*/ -12344 w 212272"/>
                <a:gd name="connsiteY4" fmla="*/ 35107 h 176046"/>
                <a:gd name="connsiteX5" fmla="*/ -4977 w 212272"/>
                <a:gd name="connsiteY5" fmla="*/ 9880 h 176046"/>
                <a:gd name="connsiteX6" fmla="*/ 36323 w 212272"/>
                <a:gd name="connsiteY6" fmla="*/ -10881 h 176046"/>
                <a:gd name="connsiteX7" fmla="*/ 67577 w 212272"/>
                <a:gd name="connsiteY7" fmla="*/ -4407 h 176046"/>
                <a:gd name="connsiteX8" fmla="*/ 93473 w 212272"/>
                <a:gd name="connsiteY8" fmla="*/ 13452 h 176046"/>
                <a:gd name="connsiteX9" fmla="*/ 130531 w 212272"/>
                <a:gd name="connsiteY9" fmla="*/ 43367 h 176046"/>
                <a:gd name="connsiteX10" fmla="*/ 183216 w 212272"/>
                <a:gd name="connsiteY10" fmla="*/ 146728 h 176046"/>
                <a:gd name="connsiteX11" fmla="*/ 124727 w 212272"/>
                <a:gd name="connsiteY11" fmla="*/ 161015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4727" y="161015"/>
                  </a:moveTo>
                  <a:cubicBezTo>
                    <a:pt x="111332" y="155434"/>
                    <a:pt x="84097" y="134673"/>
                    <a:pt x="43690" y="99177"/>
                  </a:cubicBezTo>
                  <a:cubicBezTo>
                    <a:pt x="38109" y="94043"/>
                    <a:pt x="27616" y="85783"/>
                    <a:pt x="20696" y="80648"/>
                  </a:cubicBezTo>
                  <a:cubicBezTo>
                    <a:pt x="13775" y="75290"/>
                    <a:pt x="3506" y="66137"/>
                    <a:pt x="-2075" y="60110"/>
                  </a:cubicBezTo>
                  <a:cubicBezTo>
                    <a:pt x="-12121" y="49394"/>
                    <a:pt x="-12344" y="48725"/>
                    <a:pt x="-12344" y="35107"/>
                  </a:cubicBezTo>
                  <a:cubicBezTo>
                    <a:pt x="-12344" y="23052"/>
                    <a:pt x="-11228" y="19480"/>
                    <a:pt x="-4977" y="9880"/>
                  </a:cubicBezTo>
                  <a:cubicBezTo>
                    <a:pt x="4176" y="-4407"/>
                    <a:pt x="14892" y="-9765"/>
                    <a:pt x="36323" y="-10881"/>
                  </a:cubicBezTo>
                  <a:cubicBezTo>
                    <a:pt x="51280" y="-11774"/>
                    <a:pt x="53959" y="-11328"/>
                    <a:pt x="67577" y="-4407"/>
                  </a:cubicBezTo>
                  <a:cubicBezTo>
                    <a:pt x="75614" y="-166"/>
                    <a:pt x="87445" y="7871"/>
                    <a:pt x="93473" y="13452"/>
                  </a:cubicBezTo>
                  <a:cubicBezTo>
                    <a:pt x="99724" y="19033"/>
                    <a:pt x="116467" y="32428"/>
                    <a:pt x="130531" y="43367"/>
                  </a:cubicBezTo>
                  <a:cubicBezTo>
                    <a:pt x="206657" y="101633"/>
                    <a:pt x="213354" y="114804"/>
                    <a:pt x="183216" y="146728"/>
                  </a:cubicBezTo>
                  <a:cubicBezTo>
                    <a:pt x="166920" y="163918"/>
                    <a:pt x="144819" y="169275"/>
                    <a:pt x="124727" y="1610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D8A8496-6228-A3A8-961A-8EF1C2CC5E24}"/>
                </a:ext>
              </a:extLst>
            </p:cNvPr>
            <p:cNvSpPr/>
            <p:nvPr/>
          </p:nvSpPr>
          <p:spPr>
            <a:xfrm flipV="1">
              <a:off x="5801231" y="5276798"/>
              <a:ext cx="120322" cy="97984"/>
            </a:xfrm>
            <a:custGeom>
              <a:avLst/>
              <a:gdLst>
                <a:gd name="connsiteX0" fmla="*/ 56416 w 120322"/>
                <a:gd name="connsiteY0" fmla="*/ 81258 h 97984"/>
                <a:gd name="connsiteX1" fmla="*/ -2073 w 120322"/>
                <a:gd name="connsiteY1" fmla="*/ 32368 h 97984"/>
                <a:gd name="connsiteX2" fmla="*/ -9440 w 120322"/>
                <a:gd name="connsiteY2" fmla="*/ 2900 h 97984"/>
                <a:gd name="connsiteX3" fmla="*/ 31859 w 120322"/>
                <a:gd name="connsiteY3" fmla="*/ -7146 h 97984"/>
                <a:gd name="connsiteX4" fmla="*/ 102850 w 120322"/>
                <a:gd name="connsiteY4" fmla="*/ 50451 h 97984"/>
                <a:gd name="connsiteX5" fmla="*/ 99279 w 120322"/>
                <a:gd name="connsiteY5" fmla="*/ 76570 h 97984"/>
                <a:gd name="connsiteX6" fmla="*/ 78740 w 120322"/>
                <a:gd name="connsiteY6" fmla="*/ 87062 h 97984"/>
                <a:gd name="connsiteX7" fmla="*/ 56416 w 120322"/>
                <a:gd name="connsiteY7" fmla="*/ 81258 h 9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22" h="97984">
                  <a:moveTo>
                    <a:pt x="56416" y="81258"/>
                  </a:moveTo>
                  <a:cubicBezTo>
                    <a:pt x="44361" y="73221"/>
                    <a:pt x="12437" y="46656"/>
                    <a:pt x="-2073" y="32368"/>
                  </a:cubicBezTo>
                  <a:cubicBezTo>
                    <a:pt x="-13905" y="20983"/>
                    <a:pt x="-15468" y="14509"/>
                    <a:pt x="-9440" y="2900"/>
                  </a:cubicBezTo>
                  <a:cubicBezTo>
                    <a:pt x="-2966" y="-9602"/>
                    <a:pt x="17572" y="-14513"/>
                    <a:pt x="31859" y="-7146"/>
                  </a:cubicBezTo>
                  <a:cubicBezTo>
                    <a:pt x="42575" y="-1565"/>
                    <a:pt x="97493" y="42860"/>
                    <a:pt x="102850" y="50451"/>
                  </a:cubicBezTo>
                  <a:cubicBezTo>
                    <a:pt x="109771" y="60273"/>
                    <a:pt x="109101" y="65631"/>
                    <a:pt x="99279" y="76570"/>
                  </a:cubicBezTo>
                  <a:cubicBezTo>
                    <a:pt x="91688" y="85276"/>
                    <a:pt x="89679" y="86169"/>
                    <a:pt x="78740" y="87062"/>
                  </a:cubicBezTo>
                  <a:cubicBezTo>
                    <a:pt x="68025" y="87955"/>
                    <a:pt x="65346" y="87286"/>
                    <a:pt x="56416" y="8125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DD2FD2E-BD1F-8951-4B15-99CD000C3D40}"/>
                </a:ext>
              </a:extLst>
            </p:cNvPr>
            <p:cNvSpPr/>
            <p:nvPr/>
          </p:nvSpPr>
          <p:spPr>
            <a:xfrm flipV="1">
              <a:off x="5928568" y="5414330"/>
              <a:ext cx="58119" cy="47411"/>
            </a:xfrm>
            <a:custGeom>
              <a:avLst/>
              <a:gdLst>
                <a:gd name="connsiteX0" fmla="*/ 6602 w 58119"/>
                <a:gd name="connsiteY0" fmla="*/ 28574 h 47411"/>
                <a:gd name="connsiteX1" fmla="*/ -13266 w 58119"/>
                <a:gd name="connsiteY1" fmla="*/ 5134 h 47411"/>
                <a:gd name="connsiteX2" fmla="*/ 4147 w 58119"/>
                <a:gd name="connsiteY2" fmla="*/ -10047 h 47411"/>
                <a:gd name="connsiteX3" fmla="*/ 38749 w 58119"/>
                <a:gd name="connsiteY3" fmla="*/ 9822 h 47411"/>
                <a:gd name="connsiteX4" fmla="*/ 27364 w 58119"/>
                <a:gd name="connsiteY4" fmla="*/ 36834 h 47411"/>
                <a:gd name="connsiteX5" fmla="*/ 6602 w 58119"/>
                <a:gd name="connsiteY5" fmla="*/ 28574 h 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9" h="47411">
                  <a:moveTo>
                    <a:pt x="6602" y="28574"/>
                  </a:moveTo>
                  <a:cubicBezTo>
                    <a:pt x="-8578" y="16073"/>
                    <a:pt x="-13266" y="10715"/>
                    <a:pt x="-13266" y="5134"/>
                  </a:cubicBezTo>
                  <a:cubicBezTo>
                    <a:pt x="-13266" y="-1340"/>
                    <a:pt x="-3220" y="-10047"/>
                    <a:pt x="4147" y="-10047"/>
                  </a:cubicBezTo>
                  <a:cubicBezTo>
                    <a:pt x="10621" y="-10047"/>
                    <a:pt x="27587" y="-224"/>
                    <a:pt x="38749" y="9822"/>
                  </a:cubicBezTo>
                  <a:cubicBezTo>
                    <a:pt x="50358" y="20314"/>
                    <a:pt x="44777" y="33485"/>
                    <a:pt x="27364" y="36834"/>
                  </a:cubicBezTo>
                  <a:cubicBezTo>
                    <a:pt x="19327" y="38174"/>
                    <a:pt x="17541" y="37504"/>
                    <a:pt x="6602" y="2857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A01F9ED-19A6-ABA0-D36B-F5BC4E3CE879}"/>
              </a:ext>
            </a:extLst>
          </p:cNvPr>
          <p:cNvSpPr txBox="1"/>
          <p:nvPr/>
        </p:nvSpPr>
        <p:spPr>
          <a:xfrm>
            <a:off x="5594253" y="2955906"/>
            <a:ext cx="492462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8437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286F3-94A6-D4D4-A913-6B0AC93EC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9E221BCA-40F2-EF85-685C-73E2F1886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332" y="1913203"/>
            <a:ext cx="3281786" cy="2898911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06E369D6-7F8F-5AC6-090F-DC20A70A392C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高效沟通的定义</a:t>
            </a:r>
          </a:p>
        </p:txBody>
      </p:sp>
      <p:sp>
        <p:nvSpPr>
          <p:cNvPr id="23" name="椭圆 22"/>
          <p:cNvSpPr/>
          <p:nvPr/>
        </p:nvSpPr>
        <p:spPr>
          <a:xfrm>
            <a:off x="7408215" y="1645711"/>
            <a:ext cx="752713" cy="752713"/>
          </a:xfrm>
          <a:prstGeom prst="ellipse">
            <a:avLst/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标题 4"/>
          <p:cNvSpPr txBox="1"/>
          <p:nvPr/>
        </p:nvSpPr>
        <p:spPr>
          <a:xfrm>
            <a:off x="7513025" y="1829419"/>
            <a:ext cx="517670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28" name="椭圆 27"/>
          <p:cNvSpPr/>
          <p:nvPr/>
        </p:nvSpPr>
        <p:spPr>
          <a:xfrm>
            <a:off x="7951310" y="3011969"/>
            <a:ext cx="752713" cy="752713"/>
          </a:xfrm>
          <a:prstGeom prst="ellipse">
            <a:avLst/>
          </a:pr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8056120" y="3195677"/>
            <a:ext cx="517670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33" name="椭圆 32"/>
          <p:cNvSpPr/>
          <p:nvPr/>
        </p:nvSpPr>
        <p:spPr>
          <a:xfrm>
            <a:off x="7408215" y="4426287"/>
            <a:ext cx="752713" cy="752713"/>
          </a:xfrm>
          <a:prstGeom prst="ellipse">
            <a:avLst/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7513025" y="4609995"/>
            <a:ext cx="517670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38" name="椭圆 37"/>
          <p:cNvSpPr/>
          <p:nvPr/>
        </p:nvSpPr>
        <p:spPr>
          <a:xfrm>
            <a:off x="3991900" y="1655551"/>
            <a:ext cx="752713" cy="752713"/>
          </a:xfrm>
          <a:prstGeom prst="ellipse">
            <a:avLst/>
          </a:pr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7" name="标题 4"/>
          <p:cNvSpPr txBox="1"/>
          <p:nvPr/>
        </p:nvSpPr>
        <p:spPr>
          <a:xfrm>
            <a:off x="4096710" y="1839259"/>
            <a:ext cx="517670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43" name="椭圆 42"/>
          <p:cNvSpPr/>
          <p:nvPr/>
        </p:nvSpPr>
        <p:spPr>
          <a:xfrm>
            <a:off x="3487976" y="2939979"/>
            <a:ext cx="752713" cy="752713"/>
          </a:xfrm>
          <a:prstGeom prst="ellipse">
            <a:avLst/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2" name="标题 4"/>
          <p:cNvSpPr txBox="1"/>
          <p:nvPr/>
        </p:nvSpPr>
        <p:spPr>
          <a:xfrm>
            <a:off x="3592786" y="3123687"/>
            <a:ext cx="517670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48" name="椭圆 47"/>
          <p:cNvSpPr/>
          <p:nvPr/>
        </p:nvSpPr>
        <p:spPr>
          <a:xfrm>
            <a:off x="3991900" y="4351974"/>
            <a:ext cx="752713" cy="752713"/>
          </a:xfrm>
          <a:prstGeom prst="ellipse">
            <a:avLst/>
          </a:pr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7" name="标题 4"/>
          <p:cNvSpPr txBox="1"/>
          <p:nvPr/>
        </p:nvSpPr>
        <p:spPr>
          <a:xfrm>
            <a:off x="4096710" y="4535682"/>
            <a:ext cx="517670" cy="359947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AFD8E8B-A16B-7FF4-2359-53E0D1B5F0A4}"/>
              </a:ext>
            </a:extLst>
          </p:cNvPr>
          <p:cNvGrpSpPr/>
          <p:nvPr/>
        </p:nvGrpSpPr>
        <p:grpSpPr>
          <a:xfrm>
            <a:off x="8240338" y="1581902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60022BF-E340-3EE0-4B5E-6080299AE2B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EDD6E2F-CF87-3A75-2D5A-06A6F47C60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7A5D8FF-49CB-74D9-E56E-0A09E08B138D}"/>
              </a:ext>
            </a:extLst>
          </p:cNvPr>
          <p:cNvGrpSpPr/>
          <p:nvPr/>
        </p:nvGrpSpPr>
        <p:grpSpPr>
          <a:xfrm>
            <a:off x="945823" y="1581902"/>
            <a:ext cx="2984539" cy="816522"/>
            <a:chOff x="283598" y="1906534"/>
            <a:chExt cx="2984539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CE624A3-B424-B186-A239-F46674436E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41B8CA5-A68A-EDD6-C3DF-709B49E7461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1A735A3-A0C8-38C7-D22A-C5C0E9BF16BA}"/>
              </a:ext>
            </a:extLst>
          </p:cNvPr>
          <p:cNvGrpSpPr/>
          <p:nvPr/>
        </p:nvGrpSpPr>
        <p:grpSpPr>
          <a:xfrm>
            <a:off x="8240338" y="4429090"/>
            <a:ext cx="2966425" cy="816522"/>
            <a:chOff x="283598" y="1906534"/>
            <a:chExt cx="296642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2DF345B-7061-C9B0-F8CD-59C463C448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7167819-B306-AA95-3C20-25C771B002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5D06811-393F-8F39-466A-D000BB303E2C}"/>
              </a:ext>
            </a:extLst>
          </p:cNvPr>
          <p:cNvGrpSpPr/>
          <p:nvPr/>
        </p:nvGrpSpPr>
        <p:grpSpPr>
          <a:xfrm>
            <a:off x="945823" y="4429090"/>
            <a:ext cx="2984539" cy="816522"/>
            <a:chOff x="283598" y="1906534"/>
            <a:chExt cx="2984539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EAC5AF9-1C88-C1B9-BAC2-2CC81DB3EB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503A28D-B0F2-18CA-8452-41CC9EFD4DF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AAAE7AB-397D-BED3-1D6B-A4970D250686}"/>
              </a:ext>
            </a:extLst>
          </p:cNvPr>
          <p:cNvGrpSpPr/>
          <p:nvPr/>
        </p:nvGrpSpPr>
        <p:grpSpPr>
          <a:xfrm>
            <a:off x="8775256" y="2939979"/>
            <a:ext cx="2966425" cy="816522"/>
            <a:chOff x="283598" y="1906534"/>
            <a:chExt cx="2966425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D4511BB-6A25-D083-C819-6D194C33902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E2355EC-253B-4E0C-DD86-D51AFC79A9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8BDA610-29F1-9FDF-085C-0A06C7693DD9}"/>
              </a:ext>
            </a:extLst>
          </p:cNvPr>
          <p:cNvGrpSpPr/>
          <p:nvPr/>
        </p:nvGrpSpPr>
        <p:grpSpPr>
          <a:xfrm>
            <a:off x="450319" y="2939979"/>
            <a:ext cx="2984539" cy="816522"/>
            <a:chOff x="283598" y="1906534"/>
            <a:chExt cx="2984539" cy="8165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9D0D443-A87B-876F-B78A-19132229CC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33F6451-E110-7197-25D1-5602E892B67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596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FC265-6C98-75A8-4F1C-7A05D2C95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8217424-25B3-6F30-AA0B-96277899FC6C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高效沟通的定义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B05857C-E744-8993-CED5-7812349CF5AF}"/>
              </a:ext>
            </a:extLst>
          </p:cNvPr>
          <p:cNvSpPr/>
          <p:nvPr/>
        </p:nvSpPr>
        <p:spPr>
          <a:xfrm rot="10800000" flipH="1" flipV="1">
            <a:off x="1023143" y="1447800"/>
            <a:ext cx="2754312" cy="616968"/>
          </a:xfrm>
          <a:custGeom>
            <a:avLst/>
            <a:gdLst>
              <a:gd name="connsiteX0" fmla="*/ 0 w 3067855"/>
              <a:gd name="connsiteY0" fmla="*/ 0 h 687201"/>
              <a:gd name="connsiteX1" fmla="*/ 370301 w 3067855"/>
              <a:gd name="connsiteY1" fmla="*/ 0 h 687201"/>
              <a:gd name="connsiteX2" fmla="*/ 728216 w 3067855"/>
              <a:gd name="connsiteY2" fmla="*/ 0 h 687201"/>
              <a:gd name="connsiteX3" fmla="*/ 1038040 w 3067855"/>
              <a:gd name="connsiteY3" fmla="*/ 0 h 687201"/>
              <a:gd name="connsiteX4" fmla="*/ 1110508 w 3067855"/>
              <a:gd name="connsiteY4" fmla="*/ 0 h 687201"/>
              <a:gd name="connsiteX5" fmla="*/ 1395955 w 3067855"/>
              <a:gd name="connsiteY5" fmla="*/ 0 h 687201"/>
              <a:gd name="connsiteX6" fmla="*/ 1468423 w 3067855"/>
              <a:gd name="connsiteY6" fmla="*/ 0 h 687201"/>
              <a:gd name="connsiteX7" fmla="*/ 1679905 w 3067855"/>
              <a:gd name="connsiteY7" fmla="*/ 0 h 687201"/>
              <a:gd name="connsiteX8" fmla="*/ 2037820 w 3067855"/>
              <a:gd name="connsiteY8" fmla="*/ 0 h 687201"/>
              <a:gd name="connsiteX9" fmla="*/ 2046298 w 3067855"/>
              <a:gd name="connsiteY9" fmla="*/ 0 h 687201"/>
              <a:gd name="connsiteX10" fmla="*/ 2404213 w 3067855"/>
              <a:gd name="connsiteY10" fmla="*/ 0 h 687201"/>
              <a:gd name="connsiteX11" fmla="*/ 3050347 w 3067855"/>
              <a:gd name="connsiteY11" fmla="*/ 646246 h 687201"/>
              <a:gd name="connsiteX12" fmla="*/ 3067855 w 3067855"/>
              <a:gd name="connsiteY12" fmla="*/ 687201 h 687201"/>
              <a:gd name="connsiteX13" fmla="*/ 2949203 w 3067855"/>
              <a:gd name="connsiteY13" fmla="*/ 687201 h 687201"/>
              <a:gd name="connsiteX14" fmla="*/ 2513018 w 3067855"/>
              <a:gd name="connsiteY14" fmla="*/ 687201 h 687201"/>
              <a:gd name="connsiteX15" fmla="*/ 2072874 w 3067855"/>
              <a:gd name="connsiteY15" fmla="*/ 687201 h 687201"/>
              <a:gd name="connsiteX16" fmla="*/ 1652474 w 3067855"/>
              <a:gd name="connsiteY16" fmla="*/ 687201 h 687201"/>
              <a:gd name="connsiteX17" fmla="*/ 1431009 w 3067855"/>
              <a:gd name="connsiteY17" fmla="*/ 687201 h 687201"/>
              <a:gd name="connsiteX18" fmla="*/ 763270 w 3067855"/>
              <a:gd name="connsiteY18" fmla="*/ 687201 h 687201"/>
              <a:gd name="connsiteX19" fmla="*/ 0 w 3067855"/>
              <a:gd name="connsiteY19" fmla="*/ 687201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067855" h="687201">
                <a:moveTo>
                  <a:pt x="0" y="0"/>
                </a:moveTo>
                <a:lnTo>
                  <a:pt x="370301" y="0"/>
                </a:lnTo>
                <a:lnTo>
                  <a:pt x="728216" y="0"/>
                </a:lnTo>
                <a:lnTo>
                  <a:pt x="1038040" y="0"/>
                </a:lnTo>
                <a:lnTo>
                  <a:pt x="1110508" y="0"/>
                </a:lnTo>
                <a:lnTo>
                  <a:pt x="1395955" y="0"/>
                </a:lnTo>
                <a:lnTo>
                  <a:pt x="1468423" y="0"/>
                </a:lnTo>
                <a:lnTo>
                  <a:pt x="1679905" y="0"/>
                </a:lnTo>
                <a:lnTo>
                  <a:pt x="2037820" y="0"/>
                </a:lnTo>
                <a:lnTo>
                  <a:pt x="2046298" y="0"/>
                </a:lnTo>
                <a:lnTo>
                  <a:pt x="2404213" y="0"/>
                </a:lnTo>
                <a:cubicBezTo>
                  <a:pt x="2754887" y="29566"/>
                  <a:pt x="2780685" y="18949"/>
                  <a:pt x="3050347" y="646246"/>
                </a:cubicBezTo>
                <a:lnTo>
                  <a:pt x="3067855" y="687201"/>
                </a:lnTo>
                <a:lnTo>
                  <a:pt x="2949203" y="687201"/>
                </a:lnTo>
                <a:lnTo>
                  <a:pt x="2513018" y="687201"/>
                </a:lnTo>
                <a:lnTo>
                  <a:pt x="2072874" y="687201"/>
                </a:lnTo>
                <a:lnTo>
                  <a:pt x="1652474" y="687201"/>
                </a:lnTo>
                <a:lnTo>
                  <a:pt x="1431009" y="687201"/>
                </a:lnTo>
                <a:lnTo>
                  <a:pt x="763270" y="687201"/>
                </a:lnTo>
                <a:lnTo>
                  <a:pt x="0" y="687201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9C53EA6-6D6F-CCAD-2874-131DBB49F92B}"/>
              </a:ext>
            </a:extLst>
          </p:cNvPr>
          <p:cNvGrpSpPr/>
          <p:nvPr/>
        </p:nvGrpSpPr>
        <p:grpSpPr>
          <a:xfrm>
            <a:off x="1023143" y="4045969"/>
            <a:ext cx="2754313" cy="1376677"/>
            <a:chOff x="839788" y="2052323"/>
            <a:chExt cx="2754313" cy="1376677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0D17046-4BC0-60ED-66BC-322A7FB7767D}"/>
                </a:ext>
              </a:extLst>
            </p:cNvPr>
            <p:cNvSpPr/>
            <p:nvPr/>
          </p:nvSpPr>
          <p:spPr>
            <a:xfrm>
              <a:off x="839788" y="2052323"/>
              <a:ext cx="2754313" cy="1376677"/>
            </a:xfrm>
            <a:prstGeom prst="roundRect">
              <a:avLst>
                <a:gd name="adj" fmla="val 0"/>
              </a:avLst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9F720BC-D4C4-A2E5-D371-1EA31A9CA5F6}"/>
                </a:ext>
              </a:extLst>
            </p:cNvPr>
            <p:cNvSpPr txBox="1"/>
            <p:nvPr/>
          </p:nvSpPr>
          <p:spPr>
            <a:xfrm>
              <a:off x="1263462" y="2287649"/>
              <a:ext cx="190696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1F51711-BD34-8093-13A7-0C6B4AD3BFC6}"/>
              </a:ext>
            </a:extLst>
          </p:cNvPr>
          <p:cNvSpPr txBox="1"/>
          <p:nvPr/>
        </p:nvSpPr>
        <p:spPr>
          <a:xfrm>
            <a:off x="1282513" y="1576347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1025D2B-1DAB-97F2-4ED3-3F2348841AE9}"/>
              </a:ext>
            </a:extLst>
          </p:cNvPr>
          <p:cNvSpPr/>
          <p:nvPr/>
        </p:nvSpPr>
        <p:spPr>
          <a:xfrm>
            <a:off x="1023143" y="2064769"/>
            <a:ext cx="2754313" cy="1981200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1E4D73D-1E74-3213-DF75-67CBA4905A53}"/>
              </a:ext>
            </a:extLst>
          </p:cNvPr>
          <p:cNvGrpSpPr/>
          <p:nvPr/>
        </p:nvGrpSpPr>
        <p:grpSpPr>
          <a:xfrm>
            <a:off x="4394199" y="979295"/>
            <a:ext cx="3403602" cy="4911856"/>
            <a:chOff x="4718843" y="1447800"/>
            <a:chExt cx="2754313" cy="397484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A9D68CA-2643-27BE-DE24-BD0283A8B849}"/>
                </a:ext>
              </a:extLst>
            </p:cNvPr>
            <p:cNvSpPr/>
            <p:nvPr/>
          </p:nvSpPr>
          <p:spPr>
            <a:xfrm rot="10800000" flipH="1" flipV="1">
              <a:off x="4718843" y="1447800"/>
              <a:ext cx="2754312" cy="616968"/>
            </a:xfrm>
            <a:custGeom>
              <a:avLst/>
              <a:gdLst>
                <a:gd name="connsiteX0" fmla="*/ 0 w 3067855"/>
                <a:gd name="connsiteY0" fmla="*/ 0 h 687201"/>
                <a:gd name="connsiteX1" fmla="*/ 370301 w 3067855"/>
                <a:gd name="connsiteY1" fmla="*/ 0 h 687201"/>
                <a:gd name="connsiteX2" fmla="*/ 728216 w 3067855"/>
                <a:gd name="connsiteY2" fmla="*/ 0 h 687201"/>
                <a:gd name="connsiteX3" fmla="*/ 1038040 w 3067855"/>
                <a:gd name="connsiteY3" fmla="*/ 0 h 687201"/>
                <a:gd name="connsiteX4" fmla="*/ 1110508 w 3067855"/>
                <a:gd name="connsiteY4" fmla="*/ 0 h 687201"/>
                <a:gd name="connsiteX5" fmla="*/ 1395955 w 3067855"/>
                <a:gd name="connsiteY5" fmla="*/ 0 h 687201"/>
                <a:gd name="connsiteX6" fmla="*/ 1468423 w 3067855"/>
                <a:gd name="connsiteY6" fmla="*/ 0 h 687201"/>
                <a:gd name="connsiteX7" fmla="*/ 1679905 w 3067855"/>
                <a:gd name="connsiteY7" fmla="*/ 0 h 687201"/>
                <a:gd name="connsiteX8" fmla="*/ 2037820 w 3067855"/>
                <a:gd name="connsiteY8" fmla="*/ 0 h 687201"/>
                <a:gd name="connsiteX9" fmla="*/ 2046298 w 3067855"/>
                <a:gd name="connsiteY9" fmla="*/ 0 h 687201"/>
                <a:gd name="connsiteX10" fmla="*/ 2404213 w 3067855"/>
                <a:gd name="connsiteY10" fmla="*/ 0 h 687201"/>
                <a:gd name="connsiteX11" fmla="*/ 3050347 w 3067855"/>
                <a:gd name="connsiteY11" fmla="*/ 646246 h 687201"/>
                <a:gd name="connsiteX12" fmla="*/ 3067855 w 3067855"/>
                <a:gd name="connsiteY12" fmla="*/ 687201 h 687201"/>
                <a:gd name="connsiteX13" fmla="*/ 2949203 w 3067855"/>
                <a:gd name="connsiteY13" fmla="*/ 687201 h 687201"/>
                <a:gd name="connsiteX14" fmla="*/ 2513018 w 3067855"/>
                <a:gd name="connsiteY14" fmla="*/ 687201 h 687201"/>
                <a:gd name="connsiteX15" fmla="*/ 2072874 w 3067855"/>
                <a:gd name="connsiteY15" fmla="*/ 687201 h 687201"/>
                <a:gd name="connsiteX16" fmla="*/ 1652474 w 3067855"/>
                <a:gd name="connsiteY16" fmla="*/ 687201 h 687201"/>
                <a:gd name="connsiteX17" fmla="*/ 1431009 w 3067855"/>
                <a:gd name="connsiteY17" fmla="*/ 687201 h 687201"/>
                <a:gd name="connsiteX18" fmla="*/ 763270 w 3067855"/>
                <a:gd name="connsiteY18" fmla="*/ 687201 h 687201"/>
                <a:gd name="connsiteX19" fmla="*/ 0 w 3067855"/>
                <a:gd name="connsiteY19" fmla="*/ 687201 h 6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7855" h="687201">
                  <a:moveTo>
                    <a:pt x="0" y="0"/>
                  </a:moveTo>
                  <a:lnTo>
                    <a:pt x="370301" y="0"/>
                  </a:lnTo>
                  <a:lnTo>
                    <a:pt x="728216" y="0"/>
                  </a:lnTo>
                  <a:lnTo>
                    <a:pt x="1038040" y="0"/>
                  </a:lnTo>
                  <a:lnTo>
                    <a:pt x="1110508" y="0"/>
                  </a:lnTo>
                  <a:lnTo>
                    <a:pt x="1395955" y="0"/>
                  </a:lnTo>
                  <a:lnTo>
                    <a:pt x="1468423" y="0"/>
                  </a:lnTo>
                  <a:lnTo>
                    <a:pt x="1679905" y="0"/>
                  </a:lnTo>
                  <a:lnTo>
                    <a:pt x="2037820" y="0"/>
                  </a:lnTo>
                  <a:lnTo>
                    <a:pt x="2046298" y="0"/>
                  </a:lnTo>
                  <a:lnTo>
                    <a:pt x="2404213" y="0"/>
                  </a:lnTo>
                  <a:cubicBezTo>
                    <a:pt x="2754887" y="29566"/>
                    <a:pt x="2780685" y="18949"/>
                    <a:pt x="3050347" y="646246"/>
                  </a:cubicBezTo>
                  <a:lnTo>
                    <a:pt x="3067855" y="687201"/>
                  </a:lnTo>
                  <a:lnTo>
                    <a:pt x="2949203" y="687201"/>
                  </a:lnTo>
                  <a:lnTo>
                    <a:pt x="2513018" y="687201"/>
                  </a:lnTo>
                  <a:lnTo>
                    <a:pt x="2072874" y="687201"/>
                  </a:lnTo>
                  <a:lnTo>
                    <a:pt x="1652474" y="687201"/>
                  </a:lnTo>
                  <a:lnTo>
                    <a:pt x="1431009" y="687201"/>
                  </a:lnTo>
                  <a:lnTo>
                    <a:pt x="763270" y="687201"/>
                  </a:lnTo>
                  <a:lnTo>
                    <a:pt x="0" y="687201"/>
                  </a:lnTo>
                  <a:close/>
                </a:path>
              </a:pathLst>
            </a:custGeom>
            <a:solidFill>
              <a:srgbClr val="111C58"/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263C1F9-95E8-68AB-0A16-7D2FFF661046}"/>
                </a:ext>
              </a:extLst>
            </p:cNvPr>
            <p:cNvGrpSpPr/>
            <p:nvPr/>
          </p:nvGrpSpPr>
          <p:grpSpPr>
            <a:xfrm>
              <a:off x="4718843" y="4045969"/>
              <a:ext cx="2754313" cy="1376677"/>
              <a:chOff x="839788" y="2052323"/>
              <a:chExt cx="2754313" cy="1376677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0F4A0A1-66CD-CD56-E3DB-98F4F8658CBA}"/>
                  </a:ext>
                </a:extLst>
              </p:cNvPr>
              <p:cNvSpPr/>
              <p:nvPr/>
            </p:nvSpPr>
            <p:spPr>
              <a:xfrm>
                <a:off x="839788" y="2052323"/>
                <a:ext cx="2754313" cy="1376677"/>
              </a:xfrm>
              <a:prstGeom prst="roundRect">
                <a:avLst>
                  <a:gd name="adj" fmla="val 0"/>
                </a:avLst>
              </a:prstGeom>
              <a:solidFill>
                <a:srgbClr val="F16D2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FE63CD2-8BD9-F57E-6E47-D490A70C1452}"/>
                  </a:ext>
                </a:extLst>
              </p:cNvPr>
              <p:cNvSpPr txBox="1"/>
              <p:nvPr/>
            </p:nvSpPr>
            <p:spPr>
              <a:xfrm>
                <a:off x="1263462" y="2287649"/>
                <a:ext cx="1906961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9B637C0-C9A0-F332-6794-34237DADF1FE}"/>
                </a:ext>
              </a:extLst>
            </p:cNvPr>
            <p:cNvSpPr txBox="1"/>
            <p:nvPr/>
          </p:nvSpPr>
          <p:spPr>
            <a:xfrm>
              <a:off x="4978213" y="157634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7" name="矩形: 圆角 16" descr="D:\51PPT模板网\51pptmoban.com\图片.jpg">
              <a:extLst>
                <a:ext uri="{FF2B5EF4-FFF2-40B4-BE49-F238E27FC236}">
                  <a16:creationId xmlns:a16="http://schemas.microsoft.com/office/drawing/2014/main" id="{B485A6CE-A929-3976-DF97-CA3E515A3773}"/>
                </a:ext>
              </a:extLst>
            </p:cNvPr>
            <p:cNvSpPr/>
            <p:nvPr/>
          </p:nvSpPr>
          <p:spPr>
            <a:xfrm>
              <a:off x="4718843" y="2064769"/>
              <a:ext cx="2754313" cy="1981200"/>
            </a:xfrm>
            <a:prstGeom prst="roundRect">
              <a:avLst>
                <a:gd name="adj" fmla="val 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66F312C-772E-80EC-8134-65FE1724DC14}"/>
              </a:ext>
            </a:extLst>
          </p:cNvPr>
          <p:cNvSpPr/>
          <p:nvPr/>
        </p:nvSpPr>
        <p:spPr>
          <a:xfrm rot="10800000" flipH="1" flipV="1">
            <a:off x="8414543" y="1447800"/>
            <a:ext cx="2754312" cy="616968"/>
          </a:xfrm>
          <a:custGeom>
            <a:avLst/>
            <a:gdLst>
              <a:gd name="connsiteX0" fmla="*/ 0 w 3067855"/>
              <a:gd name="connsiteY0" fmla="*/ 0 h 687201"/>
              <a:gd name="connsiteX1" fmla="*/ 370301 w 3067855"/>
              <a:gd name="connsiteY1" fmla="*/ 0 h 687201"/>
              <a:gd name="connsiteX2" fmla="*/ 728216 w 3067855"/>
              <a:gd name="connsiteY2" fmla="*/ 0 h 687201"/>
              <a:gd name="connsiteX3" fmla="*/ 1038040 w 3067855"/>
              <a:gd name="connsiteY3" fmla="*/ 0 h 687201"/>
              <a:gd name="connsiteX4" fmla="*/ 1110508 w 3067855"/>
              <a:gd name="connsiteY4" fmla="*/ 0 h 687201"/>
              <a:gd name="connsiteX5" fmla="*/ 1395955 w 3067855"/>
              <a:gd name="connsiteY5" fmla="*/ 0 h 687201"/>
              <a:gd name="connsiteX6" fmla="*/ 1468423 w 3067855"/>
              <a:gd name="connsiteY6" fmla="*/ 0 h 687201"/>
              <a:gd name="connsiteX7" fmla="*/ 1679905 w 3067855"/>
              <a:gd name="connsiteY7" fmla="*/ 0 h 687201"/>
              <a:gd name="connsiteX8" fmla="*/ 2037820 w 3067855"/>
              <a:gd name="connsiteY8" fmla="*/ 0 h 687201"/>
              <a:gd name="connsiteX9" fmla="*/ 2046298 w 3067855"/>
              <a:gd name="connsiteY9" fmla="*/ 0 h 687201"/>
              <a:gd name="connsiteX10" fmla="*/ 2404213 w 3067855"/>
              <a:gd name="connsiteY10" fmla="*/ 0 h 687201"/>
              <a:gd name="connsiteX11" fmla="*/ 3050347 w 3067855"/>
              <a:gd name="connsiteY11" fmla="*/ 646246 h 687201"/>
              <a:gd name="connsiteX12" fmla="*/ 3067855 w 3067855"/>
              <a:gd name="connsiteY12" fmla="*/ 687201 h 687201"/>
              <a:gd name="connsiteX13" fmla="*/ 2949203 w 3067855"/>
              <a:gd name="connsiteY13" fmla="*/ 687201 h 687201"/>
              <a:gd name="connsiteX14" fmla="*/ 2513018 w 3067855"/>
              <a:gd name="connsiteY14" fmla="*/ 687201 h 687201"/>
              <a:gd name="connsiteX15" fmla="*/ 2072874 w 3067855"/>
              <a:gd name="connsiteY15" fmla="*/ 687201 h 687201"/>
              <a:gd name="connsiteX16" fmla="*/ 1652474 w 3067855"/>
              <a:gd name="connsiteY16" fmla="*/ 687201 h 687201"/>
              <a:gd name="connsiteX17" fmla="*/ 1431009 w 3067855"/>
              <a:gd name="connsiteY17" fmla="*/ 687201 h 687201"/>
              <a:gd name="connsiteX18" fmla="*/ 763270 w 3067855"/>
              <a:gd name="connsiteY18" fmla="*/ 687201 h 687201"/>
              <a:gd name="connsiteX19" fmla="*/ 0 w 3067855"/>
              <a:gd name="connsiteY19" fmla="*/ 687201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067855" h="687201">
                <a:moveTo>
                  <a:pt x="0" y="0"/>
                </a:moveTo>
                <a:lnTo>
                  <a:pt x="370301" y="0"/>
                </a:lnTo>
                <a:lnTo>
                  <a:pt x="728216" y="0"/>
                </a:lnTo>
                <a:lnTo>
                  <a:pt x="1038040" y="0"/>
                </a:lnTo>
                <a:lnTo>
                  <a:pt x="1110508" y="0"/>
                </a:lnTo>
                <a:lnTo>
                  <a:pt x="1395955" y="0"/>
                </a:lnTo>
                <a:lnTo>
                  <a:pt x="1468423" y="0"/>
                </a:lnTo>
                <a:lnTo>
                  <a:pt x="1679905" y="0"/>
                </a:lnTo>
                <a:lnTo>
                  <a:pt x="2037820" y="0"/>
                </a:lnTo>
                <a:lnTo>
                  <a:pt x="2046298" y="0"/>
                </a:lnTo>
                <a:lnTo>
                  <a:pt x="2404213" y="0"/>
                </a:lnTo>
                <a:cubicBezTo>
                  <a:pt x="2754887" y="29566"/>
                  <a:pt x="2780685" y="18949"/>
                  <a:pt x="3050347" y="646246"/>
                </a:cubicBezTo>
                <a:lnTo>
                  <a:pt x="3067855" y="687201"/>
                </a:lnTo>
                <a:lnTo>
                  <a:pt x="2949203" y="687201"/>
                </a:lnTo>
                <a:lnTo>
                  <a:pt x="2513018" y="687201"/>
                </a:lnTo>
                <a:lnTo>
                  <a:pt x="2072874" y="687201"/>
                </a:lnTo>
                <a:lnTo>
                  <a:pt x="1652474" y="687201"/>
                </a:lnTo>
                <a:lnTo>
                  <a:pt x="1431009" y="687201"/>
                </a:lnTo>
                <a:lnTo>
                  <a:pt x="763270" y="687201"/>
                </a:lnTo>
                <a:lnTo>
                  <a:pt x="0" y="687201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3669FB2-BF35-F3F2-129E-C07120DFE671}"/>
              </a:ext>
            </a:extLst>
          </p:cNvPr>
          <p:cNvGrpSpPr/>
          <p:nvPr/>
        </p:nvGrpSpPr>
        <p:grpSpPr>
          <a:xfrm>
            <a:off x="8414543" y="4045969"/>
            <a:ext cx="2754313" cy="1376677"/>
            <a:chOff x="839788" y="2052323"/>
            <a:chExt cx="2754313" cy="1376677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1E94CD70-395F-46F6-491C-27E901014437}"/>
                </a:ext>
              </a:extLst>
            </p:cNvPr>
            <p:cNvSpPr/>
            <p:nvPr/>
          </p:nvSpPr>
          <p:spPr>
            <a:xfrm>
              <a:off x="839788" y="2052323"/>
              <a:ext cx="2754313" cy="1376677"/>
            </a:xfrm>
            <a:prstGeom prst="roundRect">
              <a:avLst>
                <a:gd name="adj" fmla="val 0"/>
              </a:avLst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43CEF10-7629-A9A2-1514-EB700C01BEFC}"/>
                </a:ext>
              </a:extLst>
            </p:cNvPr>
            <p:cNvSpPr txBox="1"/>
            <p:nvPr/>
          </p:nvSpPr>
          <p:spPr>
            <a:xfrm>
              <a:off x="1263462" y="2287649"/>
              <a:ext cx="190696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B3BBE51-A7C1-FFE1-ABD9-677EEAB011EB}"/>
              </a:ext>
            </a:extLst>
          </p:cNvPr>
          <p:cNvSpPr txBox="1"/>
          <p:nvPr/>
        </p:nvSpPr>
        <p:spPr>
          <a:xfrm>
            <a:off x="8673913" y="1576347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AC9552A-FB38-B5D4-2E41-1A053D10F12A}"/>
              </a:ext>
            </a:extLst>
          </p:cNvPr>
          <p:cNvSpPr/>
          <p:nvPr/>
        </p:nvSpPr>
        <p:spPr>
          <a:xfrm>
            <a:off x="8414543" y="2064769"/>
            <a:ext cx="2754313" cy="1981200"/>
          </a:xfrm>
          <a:prstGeom prst="roundRect">
            <a:avLst>
              <a:gd name="adj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8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9FF17-48BE-6D55-3B67-966AE971A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774A1375-7F73-E7B2-97E7-141ECF40567D}"/>
              </a:ext>
            </a:extLst>
          </p:cNvPr>
          <p:cNvSpPr/>
          <p:nvPr/>
        </p:nvSpPr>
        <p:spPr>
          <a:xfrm>
            <a:off x="839787" y="1028700"/>
            <a:ext cx="10512425" cy="4051300"/>
          </a:xfrm>
          <a:prstGeom prst="roundRect">
            <a:avLst>
              <a:gd name="adj" fmla="val 0"/>
            </a:avLst>
          </a:pr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8C040DC-E228-209C-93F1-A8E5F8B7518F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高效沟通的定义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0BB5D27-7F65-B8E9-D248-A74475CBC1A1}"/>
              </a:ext>
            </a:extLst>
          </p:cNvPr>
          <p:cNvGrpSpPr/>
          <p:nvPr/>
        </p:nvGrpSpPr>
        <p:grpSpPr>
          <a:xfrm>
            <a:off x="839788" y="5080000"/>
            <a:ext cx="5848271" cy="762410"/>
            <a:chOff x="839788" y="5080000"/>
            <a:chExt cx="5848271" cy="762410"/>
          </a:xfrm>
          <a:solidFill>
            <a:srgbClr val="F16D2A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1008A1F-10AB-7DBA-D51E-5821393C147E}"/>
                </a:ext>
              </a:extLst>
            </p:cNvPr>
            <p:cNvSpPr/>
            <p:nvPr/>
          </p:nvSpPr>
          <p:spPr>
            <a:xfrm rot="10800000" flipH="1">
              <a:off x="839788" y="5080000"/>
              <a:ext cx="3403601" cy="762410"/>
            </a:xfrm>
            <a:custGeom>
              <a:avLst/>
              <a:gdLst>
                <a:gd name="connsiteX0" fmla="*/ 0 w 3067855"/>
                <a:gd name="connsiteY0" fmla="*/ 0 h 687201"/>
                <a:gd name="connsiteX1" fmla="*/ 370301 w 3067855"/>
                <a:gd name="connsiteY1" fmla="*/ 0 h 687201"/>
                <a:gd name="connsiteX2" fmla="*/ 728216 w 3067855"/>
                <a:gd name="connsiteY2" fmla="*/ 0 h 687201"/>
                <a:gd name="connsiteX3" fmla="*/ 1038040 w 3067855"/>
                <a:gd name="connsiteY3" fmla="*/ 0 h 687201"/>
                <a:gd name="connsiteX4" fmla="*/ 1110508 w 3067855"/>
                <a:gd name="connsiteY4" fmla="*/ 0 h 687201"/>
                <a:gd name="connsiteX5" fmla="*/ 1395955 w 3067855"/>
                <a:gd name="connsiteY5" fmla="*/ 0 h 687201"/>
                <a:gd name="connsiteX6" fmla="*/ 1468423 w 3067855"/>
                <a:gd name="connsiteY6" fmla="*/ 0 h 687201"/>
                <a:gd name="connsiteX7" fmla="*/ 1679905 w 3067855"/>
                <a:gd name="connsiteY7" fmla="*/ 0 h 687201"/>
                <a:gd name="connsiteX8" fmla="*/ 2037820 w 3067855"/>
                <a:gd name="connsiteY8" fmla="*/ 0 h 687201"/>
                <a:gd name="connsiteX9" fmla="*/ 2046298 w 3067855"/>
                <a:gd name="connsiteY9" fmla="*/ 0 h 687201"/>
                <a:gd name="connsiteX10" fmla="*/ 2404213 w 3067855"/>
                <a:gd name="connsiteY10" fmla="*/ 0 h 687201"/>
                <a:gd name="connsiteX11" fmla="*/ 3050347 w 3067855"/>
                <a:gd name="connsiteY11" fmla="*/ 646246 h 687201"/>
                <a:gd name="connsiteX12" fmla="*/ 3067855 w 3067855"/>
                <a:gd name="connsiteY12" fmla="*/ 687201 h 687201"/>
                <a:gd name="connsiteX13" fmla="*/ 2949203 w 3067855"/>
                <a:gd name="connsiteY13" fmla="*/ 687201 h 687201"/>
                <a:gd name="connsiteX14" fmla="*/ 2513018 w 3067855"/>
                <a:gd name="connsiteY14" fmla="*/ 687201 h 687201"/>
                <a:gd name="connsiteX15" fmla="*/ 2072874 w 3067855"/>
                <a:gd name="connsiteY15" fmla="*/ 687201 h 687201"/>
                <a:gd name="connsiteX16" fmla="*/ 1652474 w 3067855"/>
                <a:gd name="connsiteY16" fmla="*/ 687201 h 687201"/>
                <a:gd name="connsiteX17" fmla="*/ 1431009 w 3067855"/>
                <a:gd name="connsiteY17" fmla="*/ 687201 h 687201"/>
                <a:gd name="connsiteX18" fmla="*/ 763270 w 3067855"/>
                <a:gd name="connsiteY18" fmla="*/ 687201 h 687201"/>
                <a:gd name="connsiteX19" fmla="*/ 0 w 3067855"/>
                <a:gd name="connsiteY19" fmla="*/ 687201 h 6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7855" h="687201">
                  <a:moveTo>
                    <a:pt x="0" y="0"/>
                  </a:moveTo>
                  <a:lnTo>
                    <a:pt x="370301" y="0"/>
                  </a:lnTo>
                  <a:lnTo>
                    <a:pt x="728216" y="0"/>
                  </a:lnTo>
                  <a:lnTo>
                    <a:pt x="1038040" y="0"/>
                  </a:lnTo>
                  <a:lnTo>
                    <a:pt x="1110508" y="0"/>
                  </a:lnTo>
                  <a:lnTo>
                    <a:pt x="1395955" y="0"/>
                  </a:lnTo>
                  <a:lnTo>
                    <a:pt x="1468423" y="0"/>
                  </a:lnTo>
                  <a:lnTo>
                    <a:pt x="1679905" y="0"/>
                  </a:lnTo>
                  <a:lnTo>
                    <a:pt x="2037820" y="0"/>
                  </a:lnTo>
                  <a:lnTo>
                    <a:pt x="2046298" y="0"/>
                  </a:lnTo>
                  <a:lnTo>
                    <a:pt x="2404213" y="0"/>
                  </a:lnTo>
                  <a:cubicBezTo>
                    <a:pt x="2754887" y="29566"/>
                    <a:pt x="2780685" y="18949"/>
                    <a:pt x="3050347" y="646246"/>
                  </a:cubicBezTo>
                  <a:lnTo>
                    <a:pt x="3067855" y="687201"/>
                  </a:lnTo>
                  <a:lnTo>
                    <a:pt x="2949203" y="687201"/>
                  </a:lnTo>
                  <a:lnTo>
                    <a:pt x="2513018" y="687201"/>
                  </a:lnTo>
                  <a:lnTo>
                    <a:pt x="2072874" y="687201"/>
                  </a:lnTo>
                  <a:lnTo>
                    <a:pt x="1652474" y="687201"/>
                  </a:lnTo>
                  <a:lnTo>
                    <a:pt x="1431009" y="687201"/>
                  </a:lnTo>
                  <a:lnTo>
                    <a:pt x="763270" y="687201"/>
                  </a:lnTo>
                  <a:lnTo>
                    <a:pt x="0" y="687201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581935F-3D11-ECA6-8697-4D74470AE749}"/>
                </a:ext>
              </a:extLst>
            </p:cNvPr>
            <p:cNvSpPr/>
            <p:nvPr/>
          </p:nvSpPr>
          <p:spPr>
            <a:xfrm rot="10800000" flipH="1">
              <a:off x="3284458" y="5080000"/>
              <a:ext cx="3403601" cy="762410"/>
            </a:xfrm>
            <a:custGeom>
              <a:avLst/>
              <a:gdLst>
                <a:gd name="connsiteX0" fmla="*/ 0 w 3067855"/>
                <a:gd name="connsiteY0" fmla="*/ 0 h 687201"/>
                <a:gd name="connsiteX1" fmla="*/ 370301 w 3067855"/>
                <a:gd name="connsiteY1" fmla="*/ 0 h 687201"/>
                <a:gd name="connsiteX2" fmla="*/ 728216 w 3067855"/>
                <a:gd name="connsiteY2" fmla="*/ 0 h 687201"/>
                <a:gd name="connsiteX3" fmla="*/ 1038040 w 3067855"/>
                <a:gd name="connsiteY3" fmla="*/ 0 h 687201"/>
                <a:gd name="connsiteX4" fmla="*/ 1110508 w 3067855"/>
                <a:gd name="connsiteY4" fmla="*/ 0 h 687201"/>
                <a:gd name="connsiteX5" fmla="*/ 1395955 w 3067855"/>
                <a:gd name="connsiteY5" fmla="*/ 0 h 687201"/>
                <a:gd name="connsiteX6" fmla="*/ 1468423 w 3067855"/>
                <a:gd name="connsiteY6" fmla="*/ 0 h 687201"/>
                <a:gd name="connsiteX7" fmla="*/ 1679905 w 3067855"/>
                <a:gd name="connsiteY7" fmla="*/ 0 h 687201"/>
                <a:gd name="connsiteX8" fmla="*/ 2037820 w 3067855"/>
                <a:gd name="connsiteY8" fmla="*/ 0 h 687201"/>
                <a:gd name="connsiteX9" fmla="*/ 2046298 w 3067855"/>
                <a:gd name="connsiteY9" fmla="*/ 0 h 687201"/>
                <a:gd name="connsiteX10" fmla="*/ 2404213 w 3067855"/>
                <a:gd name="connsiteY10" fmla="*/ 0 h 687201"/>
                <a:gd name="connsiteX11" fmla="*/ 3050347 w 3067855"/>
                <a:gd name="connsiteY11" fmla="*/ 646246 h 687201"/>
                <a:gd name="connsiteX12" fmla="*/ 3067855 w 3067855"/>
                <a:gd name="connsiteY12" fmla="*/ 687201 h 687201"/>
                <a:gd name="connsiteX13" fmla="*/ 2949203 w 3067855"/>
                <a:gd name="connsiteY13" fmla="*/ 687201 h 687201"/>
                <a:gd name="connsiteX14" fmla="*/ 2513018 w 3067855"/>
                <a:gd name="connsiteY14" fmla="*/ 687201 h 687201"/>
                <a:gd name="connsiteX15" fmla="*/ 2072874 w 3067855"/>
                <a:gd name="connsiteY15" fmla="*/ 687201 h 687201"/>
                <a:gd name="connsiteX16" fmla="*/ 1652474 w 3067855"/>
                <a:gd name="connsiteY16" fmla="*/ 687201 h 687201"/>
                <a:gd name="connsiteX17" fmla="*/ 1431009 w 3067855"/>
                <a:gd name="connsiteY17" fmla="*/ 687201 h 687201"/>
                <a:gd name="connsiteX18" fmla="*/ 763270 w 3067855"/>
                <a:gd name="connsiteY18" fmla="*/ 687201 h 687201"/>
                <a:gd name="connsiteX19" fmla="*/ 0 w 3067855"/>
                <a:gd name="connsiteY19" fmla="*/ 687201 h 68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7855" h="687201">
                  <a:moveTo>
                    <a:pt x="0" y="0"/>
                  </a:moveTo>
                  <a:lnTo>
                    <a:pt x="370301" y="0"/>
                  </a:lnTo>
                  <a:lnTo>
                    <a:pt x="728216" y="0"/>
                  </a:lnTo>
                  <a:lnTo>
                    <a:pt x="1038040" y="0"/>
                  </a:lnTo>
                  <a:lnTo>
                    <a:pt x="1110508" y="0"/>
                  </a:lnTo>
                  <a:lnTo>
                    <a:pt x="1395955" y="0"/>
                  </a:lnTo>
                  <a:lnTo>
                    <a:pt x="1468423" y="0"/>
                  </a:lnTo>
                  <a:lnTo>
                    <a:pt x="1679905" y="0"/>
                  </a:lnTo>
                  <a:lnTo>
                    <a:pt x="2037820" y="0"/>
                  </a:lnTo>
                  <a:lnTo>
                    <a:pt x="2046298" y="0"/>
                  </a:lnTo>
                  <a:lnTo>
                    <a:pt x="2404213" y="0"/>
                  </a:lnTo>
                  <a:cubicBezTo>
                    <a:pt x="2754887" y="29566"/>
                    <a:pt x="2780685" y="18949"/>
                    <a:pt x="3050347" y="646246"/>
                  </a:cubicBezTo>
                  <a:lnTo>
                    <a:pt x="3067855" y="687201"/>
                  </a:lnTo>
                  <a:lnTo>
                    <a:pt x="2949203" y="687201"/>
                  </a:lnTo>
                  <a:lnTo>
                    <a:pt x="2513018" y="687201"/>
                  </a:lnTo>
                  <a:lnTo>
                    <a:pt x="2072874" y="687201"/>
                  </a:lnTo>
                  <a:lnTo>
                    <a:pt x="1652474" y="687201"/>
                  </a:lnTo>
                  <a:lnTo>
                    <a:pt x="1431009" y="687201"/>
                  </a:lnTo>
                  <a:lnTo>
                    <a:pt x="763270" y="687201"/>
                  </a:lnTo>
                  <a:lnTo>
                    <a:pt x="0" y="687201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C427E4-8CDA-BE96-8434-978C9CD39B73}"/>
              </a:ext>
            </a:extLst>
          </p:cNvPr>
          <p:cNvGrpSpPr/>
          <p:nvPr/>
        </p:nvGrpSpPr>
        <p:grpSpPr>
          <a:xfrm>
            <a:off x="1585538" y="1939903"/>
            <a:ext cx="5639170" cy="2228894"/>
            <a:chOff x="283598" y="1906534"/>
            <a:chExt cx="5639170" cy="222889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861386D-D2F5-45DA-972E-E87A390644B7}"/>
                </a:ext>
              </a:extLst>
            </p:cNvPr>
            <p:cNvSpPr txBox="1"/>
            <p:nvPr/>
          </p:nvSpPr>
          <p:spPr>
            <a:xfrm>
              <a:off x="283598" y="2415497"/>
              <a:ext cx="5639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CFB382A-14D9-B429-B02D-4CB0AF54D5C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6B04FEA-C8C1-9312-6D67-472DA2554586}"/>
                </a:ext>
              </a:extLst>
            </p:cNvPr>
            <p:cNvSpPr txBox="1"/>
            <p:nvPr/>
          </p:nvSpPr>
          <p:spPr>
            <a:xfrm>
              <a:off x="283598" y="3372142"/>
              <a:ext cx="56391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8C1F07B-0053-E8AE-2596-C78EBBD41DAF}"/>
              </a:ext>
            </a:extLst>
          </p:cNvPr>
          <p:cNvSpPr txBox="1"/>
          <p:nvPr/>
        </p:nvSpPr>
        <p:spPr>
          <a:xfrm>
            <a:off x="2271225" y="5291928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4" name="Freeform 142">
            <a:extLst>
              <a:ext uri="{FF2B5EF4-FFF2-40B4-BE49-F238E27FC236}">
                <a16:creationId xmlns:a16="http://schemas.microsoft.com/office/drawing/2014/main" id="{92F3D1A6-266F-9F77-C03E-BB2C8E854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121" y="5198696"/>
            <a:ext cx="500004" cy="492702"/>
          </a:xfrm>
          <a:custGeom>
            <a:avLst/>
            <a:gdLst>
              <a:gd name="T0" fmla="*/ 191469 w 602"/>
              <a:gd name="T1" fmla="*/ 86805 h 595"/>
              <a:gd name="T2" fmla="*/ 191469 w 602"/>
              <a:gd name="T3" fmla="*/ 86805 h 595"/>
              <a:gd name="T4" fmla="*/ 207003 w 602"/>
              <a:gd name="T5" fmla="*/ 114540 h 595"/>
              <a:gd name="T6" fmla="*/ 163652 w 602"/>
              <a:gd name="T7" fmla="*/ 96891 h 595"/>
              <a:gd name="T8" fmla="*/ 148118 w 602"/>
              <a:gd name="T9" fmla="*/ 99412 h 595"/>
              <a:gd name="T10" fmla="*/ 86703 w 602"/>
              <a:gd name="T11" fmla="*/ 48625 h 595"/>
              <a:gd name="T12" fmla="*/ 148118 w 602"/>
              <a:gd name="T13" fmla="*/ 0 h 595"/>
              <a:gd name="T14" fmla="*/ 217119 w 602"/>
              <a:gd name="T15" fmla="*/ 48625 h 595"/>
              <a:gd name="T16" fmla="*/ 191469 w 602"/>
              <a:gd name="T17" fmla="*/ 86805 h 595"/>
              <a:gd name="T18" fmla="*/ 74059 w 602"/>
              <a:gd name="T19" fmla="*/ 53668 h 595"/>
              <a:gd name="T20" fmla="*/ 74059 w 602"/>
              <a:gd name="T21" fmla="*/ 53668 h 595"/>
              <a:gd name="T22" fmla="*/ 143060 w 602"/>
              <a:gd name="T23" fmla="*/ 112019 h 595"/>
              <a:gd name="T24" fmla="*/ 158233 w 602"/>
              <a:gd name="T25" fmla="*/ 109497 h 595"/>
              <a:gd name="T26" fmla="*/ 158233 w 602"/>
              <a:gd name="T27" fmla="*/ 109497 h 595"/>
              <a:gd name="T28" fmla="*/ 158233 w 602"/>
              <a:gd name="T29" fmla="*/ 109497 h 595"/>
              <a:gd name="T30" fmla="*/ 193998 w 602"/>
              <a:gd name="T31" fmla="*/ 124985 h 595"/>
              <a:gd name="T32" fmla="*/ 102237 w 602"/>
              <a:gd name="T33" fmla="*/ 183336 h 595"/>
              <a:gd name="T34" fmla="*/ 81645 w 602"/>
              <a:gd name="T35" fmla="*/ 178293 h 595"/>
              <a:gd name="T36" fmla="*/ 13005 w 602"/>
              <a:gd name="T37" fmla="*/ 206388 h 595"/>
              <a:gd name="T38" fmla="*/ 35765 w 602"/>
              <a:gd name="T39" fmla="*/ 165687 h 595"/>
              <a:gd name="T40" fmla="*/ 0 w 602"/>
              <a:gd name="T41" fmla="*/ 106976 h 595"/>
              <a:gd name="T42" fmla="*/ 79116 w 602"/>
              <a:gd name="T43" fmla="*/ 33137 h 595"/>
              <a:gd name="T44" fmla="*/ 74059 w 602"/>
              <a:gd name="T45" fmla="*/ 53668 h 59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02" h="595">
                <a:moveTo>
                  <a:pt x="530" y="241"/>
                </a:moveTo>
                <a:lnTo>
                  <a:pt x="530" y="241"/>
                </a:lnTo>
                <a:cubicBezTo>
                  <a:pt x="523" y="248"/>
                  <a:pt x="523" y="290"/>
                  <a:pt x="573" y="318"/>
                </a:cubicBezTo>
                <a:cubicBezTo>
                  <a:pt x="573" y="318"/>
                  <a:pt x="502" y="332"/>
                  <a:pt x="453" y="269"/>
                </a:cubicBezTo>
                <a:cubicBezTo>
                  <a:pt x="438" y="269"/>
                  <a:pt x="424" y="276"/>
                  <a:pt x="410" y="276"/>
                </a:cubicBezTo>
                <a:cubicBezTo>
                  <a:pt x="304" y="276"/>
                  <a:pt x="240" y="212"/>
                  <a:pt x="240" y="135"/>
                </a:cubicBezTo>
                <a:cubicBezTo>
                  <a:pt x="240" y="64"/>
                  <a:pt x="304" y="0"/>
                  <a:pt x="410" y="0"/>
                </a:cubicBezTo>
                <a:cubicBezTo>
                  <a:pt x="516" y="0"/>
                  <a:pt x="601" y="64"/>
                  <a:pt x="601" y="135"/>
                </a:cubicBezTo>
                <a:cubicBezTo>
                  <a:pt x="601" y="177"/>
                  <a:pt x="573" y="219"/>
                  <a:pt x="530" y="241"/>
                </a:cubicBezTo>
                <a:close/>
                <a:moveTo>
                  <a:pt x="205" y="149"/>
                </a:moveTo>
                <a:lnTo>
                  <a:pt x="205" y="149"/>
                </a:lnTo>
                <a:cubicBezTo>
                  <a:pt x="212" y="233"/>
                  <a:pt x="283" y="304"/>
                  <a:pt x="396" y="311"/>
                </a:cubicBezTo>
                <a:cubicBezTo>
                  <a:pt x="410" y="311"/>
                  <a:pt x="424" y="311"/>
                  <a:pt x="438" y="304"/>
                </a:cubicBezTo>
                <a:cubicBezTo>
                  <a:pt x="474" y="339"/>
                  <a:pt x="516" y="347"/>
                  <a:pt x="537" y="347"/>
                </a:cubicBezTo>
                <a:cubicBezTo>
                  <a:pt x="516" y="439"/>
                  <a:pt x="424" y="509"/>
                  <a:pt x="283" y="509"/>
                </a:cubicBezTo>
                <a:cubicBezTo>
                  <a:pt x="269" y="509"/>
                  <a:pt x="248" y="502"/>
                  <a:pt x="226" y="495"/>
                </a:cubicBezTo>
                <a:cubicBezTo>
                  <a:pt x="156" y="594"/>
                  <a:pt x="36" y="573"/>
                  <a:pt x="36" y="573"/>
                </a:cubicBezTo>
                <a:cubicBezTo>
                  <a:pt x="120" y="537"/>
                  <a:pt x="120" y="467"/>
                  <a:pt x="99" y="460"/>
                </a:cubicBezTo>
                <a:cubicBezTo>
                  <a:pt x="36" y="424"/>
                  <a:pt x="0" y="361"/>
                  <a:pt x="0" y="297"/>
                </a:cubicBezTo>
                <a:cubicBezTo>
                  <a:pt x="0" y="198"/>
                  <a:pt x="92" y="113"/>
                  <a:pt x="219" y="92"/>
                </a:cubicBezTo>
                <a:cubicBezTo>
                  <a:pt x="212" y="113"/>
                  <a:pt x="205" y="128"/>
                  <a:pt x="205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0727521C-F62A-7205-C5FC-8D1D86605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059" y="1265661"/>
            <a:ext cx="4181554" cy="3823864"/>
          </a:xfrm>
          <a:prstGeom prst="rect">
            <a:avLst/>
          </a:prstGeom>
          <a:effectLst>
            <a:reflection blurRad="6350" stA="14000" endPos="27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576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5354A-34CC-D6A8-4394-C76682F99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51PPT模板网\51pptmoban.com\图片.jpg">
            <a:extLst>
              <a:ext uri="{FF2B5EF4-FFF2-40B4-BE49-F238E27FC236}">
                <a16:creationId xmlns:a16="http://schemas.microsoft.com/office/drawing/2014/main" id="{577A90DF-5E6D-E547-2832-EA4558BF30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207" y="2326660"/>
            <a:ext cx="4701587" cy="2669456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4B2BECDC-23A5-4E5E-26CF-662C4DFACE4F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高效沟通的定义</a:t>
            </a:r>
          </a:p>
        </p:txBody>
      </p:sp>
      <p:sp>
        <p:nvSpPr>
          <p:cNvPr id="26" name="对话气泡: 矩形 25">
            <a:extLst>
              <a:ext uri="{FF2B5EF4-FFF2-40B4-BE49-F238E27FC236}">
                <a16:creationId xmlns:a16="http://schemas.microsoft.com/office/drawing/2014/main" id="{E152AE63-2905-5BAD-EF71-05E7B9A3662B}"/>
              </a:ext>
            </a:extLst>
          </p:cNvPr>
          <p:cNvSpPr/>
          <p:nvPr/>
        </p:nvSpPr>
        <p:spPr>
          <a:xfrm>
            <a:off x="839788" y="1598971"/>
            <a:ext cx="3338512" cy="1436329"/>
          </a:xfrm>
          <a:prstGeom prst="wedgeRectCallout">
            <a:avLst>
              <a:gd name="adj1" fmla="val 59814"/>
              <a:gd name="adj2" fmla="val 55759"/>
            </a:avLst>
          </a:pr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对话气泡: 矩形 26">
            <a:extLst>
              <a:ext uri="{FF2B5EF4-FFF2-40B4-BE49-F238E27FC236}">
                <a16:creationId xmlns:a16="http://schemas.microsoft.com/office/drawing/2014/main" id="{B0599DF8-339D-5A4E-FDA1-85821B49A333}"/>
              </a:ext>
            </a:extLst>
          </p:cNvPr>
          <p:cNvSpPr/>
          <p:nvPr/>
        </p:nvSpPr>
        <p:spPr>
          <a:xfrm flipH="1">
            <a:off x="8013700" y="1598971"/>
            <a:ext cx="3338512" cy="1436329"/>
          </a:xfrm>
          <a:prstGeom prst="wedgeRectCallout">
            <a:avLst>
              <a:gd name="adj1" fmla="val 59814"/>
              <a:gd name="adj2" fmla="val 55759"/>
            </a:avLst>
          </a:pr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443C028-CC3B-71AC-5F96-6C7D91488D39}"/>
              </a:ext>
            </a:extLst>
          </p:cNvPr>
          <p:cNvGrpSpPr/>
          <p:nvPr/>
        </p:nvGrpSpPr>
        <p:grpSpPr>
          <a:xfrm>
            <a:off x="8240338" y="1861302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6F1D1EB-0152-2EEA-D159-81347F375AE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9E37E1A-F607-4401-F068-B623883EF9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57FA07A-3668-9E31-92FE-34D7C2E96463}"/>
              </a:ext>
            </a:extLst>
          </p:cNvPr>
          <p:cNvGrpSpPr/>
          <p:nvPr/>
        </p:nvGrpSpPr>
        <p:grpSpPr>
          <a:xfrm>
            <a:off x="945823" y="1861302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AABD9BD-C24B-779B-E113-681331EA87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5DDD3A6-5B3D-758B-FEE7-D92A274D958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D0BD4BF3-2711-65A8-9016-5418BDD73312}"/>
              </a:ext>
            </a:extLst>
          </p:cNvPr>
          <p:cNvSpPr txBox="1"/>
          <p:nvPr/>
        </p:nvSpPr>
        <p:spPr>
          <a:xfrm>
            <a:off x="1941199" y="5208229"/>
            <a:ext cx="830960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899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F34D3-5261-C1A9-77FA-42E07AD94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135F909-A673-6A5C-A8A8-786B4E7F3397}"/>
              </a:ext>
            </a:extLst>
          </p:cNvPr>
          <p:cNvSpPr/>
          <p:nvPr/>
        </p:nvSpPr>
        <p:spPr>
          <a:xfrm>
            <a:off x="5557028" y="2163972"/>
            <a:ext cx="4006067" cy="687201"/>
          </a:xfrm>
          <a:custGeom>
            <a:avLst/>
            <a:gdLst>
              <a:gd name="connsiteX0" fmla="*/ 115450 w 4006067"/>
              <a:gd name="connsiteY0" fmla="*/ 0 h 687201"/>
              <a:gd name="connsiteX1" fmla="*/ 369699 w 4006067"/>
              <a:gd name="connsiteY1" fmla="*/ 0 h 687201"/>
              <a:gd name="connsiteX2" fmla="*/ 1308513 w 4006067"/>
              <a:gd name="connsiteY2" fmla="*/ 0 h 687201"/>
              <a:gd name="connsiteX3" fmla="*/ 1666428 w 4006067"/>
              <a:gd name="connsiteY3" fmla="*/ 0 h 687201"/>
              <a:gd name="connsiteX4" fmla="*/ 1976252 w 4006067"/>
              <a:gd name="connsiteY4" fmla="*/ 0 h 687201"/>
              <a:gd name="connsiteX5" fmla="*/ 2048720 w 4006067"/>
              <a:gd name="connsiteY5" fmla="*/ 0 h 687201"/>
              <a:gd name="connsiteX6" fmla="*/ 2334167 w 4006067"/>
              <a:gd name="connsiteY6" fmla="*/ 0 h 687201"/>
              <a:gd name="connsiteX7" fmla="*/ 2406635 w 4006067"/>
              <a:gd name="connsiteY7" fmla="*/ 0 h 687201"/>
              <a:gd name="connsiteX8" fmla="*/ 2618117 w 4006067"/>
              <a:gd name="connsiteY8" fmla="*/ 0 h 687201"/>
              <a:gd name="connsiteX9" fmla="*/ 2976032 w 4006067"/>
              <a:gd name="connsiteY9" fmla="*/ 0 h 687201"/>
              <a:gd name="connsiteX10" fmla="*/ 2984510 w 4006067"/>
              <a:gd name="connsiteY10" fmla="*/ 0 h 687201"/>
              <a:gd name="connsiteX11" fmla="*/ 3342425 w 4006067"/>
              <a:gd name="connsiteY11" fmla="*/ 0 h 687201"/>
              <a:gd name="connsiteX12" fmla="*/ 3988559 w 4006067"/>
              <a:gd name="connsiteY12" fmla="*/ 646246 h 687201"/>
              <a:gd name="connsiteX13" fmla="*/ 4006067 w 4006067"/>
              <a:gd name="connsiteY13" fmla="*/ 687201 h 687201"/>
              <a:gd name="connsiteX14" fmla="*/ 3887415 w 4006067"/>
              <a:gd name="connsiteY14" fmla="*/ 687201 h 687201"/>
              <a:gd name="connsiteX15" fmla="*/ 3451230 w 4006067"/>
              <a:gd name="connsiteY15" fmla="*/ 687201 h 687201"/>
              <a:gd name="connsiteX16" fmla="*/ 3011086 w 4006067"/>
              <a:gd name="connsiteY16" fmla="*/ 687201 h 687201"/>
              <a:gd name="connsiteX17" fmla="*/ 2590686 w 4006067"/>
              <a:gd name="connsiteY17" fmla="*/ 687201 h 687201"/>
              <a:gd name="connsiteX18" fmla="*/ 2369221 w 4006067"/>
              <a:gd name="connsiteY18" fmla="*/ 687201 h 687201"/>
              <a:gd name="connsiteX19" fmla="*/ 1701482 w 4006067"/>
              <a:gd name="connsiteY19" fmla="*/ 687201 h 687201"/>
              <a:gd name="connsiteX20" fmla="*/ 404753 w 4006067"/>
              <a:gd name="connsiteY20" fmla="*/ 687201 h 687201"/>
              <a:gd name="connsiteX21" fmla="*/ 0 w 4006067"/>
              <a:gd name="connsiteY21" fmla="*/ 282448 h 687201"/>
              <a:gd name="connsiteX22" fmla="*/ 69125 w 4006067"/>
              <a:gd name="connsiteY22" fmla="*/ 56147 h 687201"/>
              <a:gd name="connsiteX23" fmla="*/ 115450 w 4006067"/>
              <a:gd name="connsiteY23" fmla="*/ 0 h 68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06067" h="687201">
                <a:moveTo>
                  <a:pt x="115450" y="0"/>
                </a:moveTo>
                <a:lnTo>
                  <a:pt x="369699" y="0"/>
                </a:lnTo>
                <a:lnTo>
                  <a:pt x="1308513" y="0"/>
                </a:lnTo>
                <a:lnTo>
                  <a:pt x="1666428" y="0"/>
                </a:lnTo>
                <a:lnTo>
                  <a:pt x="1976252" y="0"/>
                </a:lnTo>
                <a:lnTo>
                  <a:pt x="2048720" y="0"/>
                </a:lnTo>
                <a:lnTo>
                  <a:pt x="2334167" y="0"/>
                </a:lnTo>
                <a:lnTo>
                  <a:pt x="2406635" y="0"/>
                </a:lnTo>
                <a:lnTo>
                  <a:pt x="2618117" y="0"/>
                </a:lnTo>
                <a:lnTo>
                  <a:pt x="2976032" y="0"/>
                </a:lnTo>
                <a:lnTo>
                  <a:pt x="2984510" y="0"/>
                </a:lnTo>
                <a:lnTo>
                  <a:pt x="3342425" y="0"/>
                </a:lnTo>
                <a:cubicBezTo>
                  <a:pt x="3693099" y="29566"/>
                  <a:pt x="3718897" y="18949"/>
                  <a:pt x="3988559" y="646246"/>
                </a:cubicBezTo>
                <a:lnTo>
                  <a:pt x="4006067" y="687201"/>
                </a:lnTo>
                <a:lnTo>
                  <a:pt x="3887415" y="687201"/>
                </a:lnTo>
                <a:lnTo>
                  <a:pt x="3451230" y="687201"/>
                </a:lnTo>
                <a:lnTo>
                  <a:pt x="3011086" y="687201"/>
                </a:lnTo>
                <a:lnTo>
                  <a:pt x="2590686" y="687201"/>
                </a:lnTo>
                <a:lnTo>
                  <a:pt x="2369221" y="687201"/>
                </a:lnTo>
                <a:lnTo>
                  <a:pt x="1701482" y="687201"/>
                </a:lnTo>
                <a:lnTo>
                  <a:pt x="404753" y="687201"/>
                </a:lnTo>
                <a:cubicBezTo>
                  <a:pt x="181214" y="687201"/>
                  <a:pt x="0" y="505987"/>
                  <a:pt x="0" y="282448"/>
                </a:cubicBezTo>
                <a:cubicBezTo>
                  <a:pt x="0" y="198621"/>
                  <a:pt x="25483" y="120746"/>
                  <a:pt x="69125" y="56147"/>
                </a:cubicBezTo>
                <a:lnTo>
                  <a:pt x="115450" y="0"/>
                </a:lnTo>
                <a:close/>
              </a:path>
            </a:pathLst>
          </a:custGeom>
          <a:solidFill>
            <a:srgbClr val="111C58"/>
          </a:solidFill>
          <a:ln w="127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CA186DB-8927-C139-7F7F-CAFD65AA96C3}"/>
              </a:ext>
            </a:extLst>
          </p:cNvPr>
          <p:cNvSpPr/>
          <p:nvPr/>
        </p:nvSpPr>
        <p:spPr>
          <a:xfrm>
            <a:off x="5709703" y="2003314"/>
            <a:ext cx="3977645" cy="809506"/>
          </a:xfrm>
          <a:custGeom>
            <a:avLst/>
            <a:gdLst>
              <a:gd name="connsiteX0" fmla="*/ 289303 w 3977645"/>
              <a:gd name="connsiteY0" fmla="*/ 0 h 809506"/>
              <a:gd name="connsiteX1" fmla="*/ 1586032 w 3977645"/>
              <a:gd name="connsiteY1" fmla="*/ 0 h 809506"/>
              <a:gd name="connsiteX2" fmla="*/ 2253771 w 3977645"/>
              <a:gd name="connsiteY2" fmla="*/ 0 h 809506"/>
              <a:gd name="connsiteX3" fmla="*/ 2326239 w 3977645"/>
              <a:gd name="connsiteY3" fmla="*/ 0 h 809506"/>
              <a:gd name="connsiteX4" fmla="*/ 2895636 w 3977645"/>
              <a:gd name="connsiteY4" fmla="*/ 0 h 809506"/>
              <a:gd name="connsiteX5" fmla="*/ 3262029 w 3977645"/>
              <a:gd name="connsiteY5" fmla="*/ 0 h 809506"/>
              <a:gd name="connsiteX6" fmla="*/ 3965516 w 3977645"/>
              <a:gd name="connsiteY6" fmla="*/ 780412 h 809506"/>
              <a:gd name="connsiteX7" fmla="*/ 3977645 w 3977645"/>
              <a:gd name="connsiteY7" fmla="*/ 809506 h 809506"/>
              <a:gd name="connsiteX8" fmla="*/ 3890617 w 3977645"/>
              <a:gd name="connsiteY8" fmla="*/ 809506 h 809506"/>
              <a:gd name="connsiteX9" fmla="*/ 3873109 w 3977645"/>
              <a:gd name="connsiteY9" fmla="*/ 768551 h 809506"/>
              <a:gd name="connsiteX10" fmla="*/ 3226975 w 3977645"/>
              <a:gd name="connsiteY10" fmla="*/ 122305 h 809506"/>
              <a:gd name="connsiteX11" fmla="*/ 2869060 w 3977645"/>
              <a:gd name="connsiteY11" fmla="*/ 122305 h 809506"/>
              <a:gd name="connsiteX12" fmla="*/ 2860582 w 3977645"/>
              <a:gd name="connsiteY12" fmla="*/ 122305 h 809506"/>
              <a:gd name="connsiteX13" fmla="*/ 2502667 w 3977645"/>
              <a:gd name="connsiteY13" fmla="*/ 122305 h 809506"/>
              <a:gd name="connsiteX14" fmla="*/ 2291185 w 3977645"/>
              <a:gd name="connsiteY14" fmla="*/ 122305 h 809506"/>
              <a:gd name="connsiteX15" fmla="*/ 2218717 w 3977645"/>
              <a:gd name="connsiteY15" fmla="*/ 122305 h 809506"/>
              <a:gd name="connsiteX16" fmla="*/ 1933270 w 3977645"/>
              <a:gd name="connsiteY16" fmla="*/ 122305 h 809506"/>
              <a:gd name="connsiteX17" fmla="*/ 1860802 w 3977645"/>
              <a:gd name="connsiteY17" fmla="*/ 122305 h 809506"/>
              <a:gd name="connsiteX18" fmla="*/ 1550978 w 3977645"/>
              <a:gd name="connsiteY18" fmla="*/ 122305 h 809506"/>
              <a:gd name="connsiteX19" fmla="*/ 1193063 w 3977645"/>
              <a:gd name="connsiteY19" fmla="*/ 122305 h 809506"/>
              <a:gd name="connsiteX20" fmla="*/ 254249 w 3977645"/>
              <a:gd name="connsiteY20" fmla="*/ 122305 h 809506"/>
              <a:gd name="connsiteX21" fmla="*/ 0 w 3977645"/>
              <a:gd name="connsiteY21" fmla="*/ 122305 h 809506"/>
              <a:gd name="connsiteX22" fmla="*/ 3099 w 3977645"/>
              <a:gd name="connsiteY22" fmla="*/ 118549 h 809506"/>
              <a:gd name="connsiteX23" fmla="*/ 289303 w 3977645"/>
              <a:gd name="connsiteY23" fmla="*/ 0 h 80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77645" h="809506">
                <a:moveTo>
                  <a:pt x="289303" y="0"/>
                </a:moveTo>
                <a:lnTo>
                  <a:pt x="1586032" y="0"/>
                </a:lnTo>
                <a:lnTo>
                  <a:pt x="2253771" y="0"/>
                </a:lnTo>
                <a:lnTo>
                  <a:pt x="2326239" y="0"/>
                </a:lnTo>
                <a:lnTo>
                  <a:pt x="2895636" y="0"/>
                </a:lnTo>
                <a:lnTo>
                  <a:pt x="3262029" y="0"/>
                </a:lnTo>
                <a:cubicBezTo>
                  <a:pt x="3636081" y="31537"/>
                  <a:pt x="3640497" y="17355"/>
                  <a:pt x="3965516" y="780412"/>
                </a:cubicBezTo>
                <a:lnTo>
                  <a:pt x="3977645" y="809506"/>
                </a:lnTo>
                <a:lnTo>
                  <a:pt x="3890617" y="809506"/>
                </a:lnTo>
                <a:lnTo>
                  <a:pt x="3873109" y="768551"/>
                </a:lnTo>
                <a:cubicBezTo>
                  <a:pt x="3603447" y="141254"/>
                  <a:pt x="3577649" y="151871"/>
                  <a:pt x="3226975" y="122305"/>
                </a:cubicBezTo>
                <a:lnTo>
                  <a:pt x="2869060" y="122305"/>
                </a:lnTo>
                <a:lnTo>
                  <a:pt x="2860582" y="122305"/>
                </a:lnTo>
                <a:lnTo>
                  <a:pt x="2502667" y="122305"/>
                </a:lnTo>
                <a:lnTo>
                  <a:pt x="2291185" y="122305"/>
                </a:lnTo>
                <a:lnTo>
                  <a:pt x="2218717" y="122305"/>
                </a:lnTo>
                <a:lnTo>
                  <a:pt x="1933270" y="122305"/>
                </a:lnTo>
                <a:lnTo>
                  <a:pt x="1860802" y="122305"/>
                </a:lnTo>
                <a:lnTo>
                  <a:pt x="1550978" y="122305"/>
                </a:lnTo>
                <a:lnTo>
                  <a:pt x="1193063" y="122305"/>
                </a:lnTo>
                <a:lnTo>
                  <a:pt x="254249" y="122305"/>
                </a:lnTo>
                <a:lnTo>
                  <a:pt x="0" y="122305"/>
                </a:lnTo>
                <a:lnTo>
                  <a:pt x="3099" y="118549"/>
                </a:lnTo>
                <a:cubicBezTo>
                  <a:pt x="76345" y="45303"/>
                  <a:pt x="177534" y="0"/>
                  <a:pt x="289303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54D119D-2831-DCD1-9073-8C018D5E5E74}"/>
              </a:ext>
            </a:extLst>
          </p:cNvPr>
          <p:cNvGrpSpPr/>
          <p:nvPr/>
        </p:nvGrpSpPr>
        <p:grpSpPr>
          <a:xfrm>
            <a:off x="10031739" y="335618"/>
            <a:ext cx="1601366" cy="533610"/>
            <a:chOff x="9801459" y="335618"/>
            <a:chExt cx="1601366" cy="53361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D0F9507-5C1D-C791-BE23-B94917836F2E}"/>
                </a:ext>
              </a:extLst>
            </p:cNvPr>
            <p:cNvSpPr txBox="1"/>
            <p:nvPr/>
          </p:nvSpPr>
          <p:spPr>
            <a:xfrm>
              <a:off x="9801459" y="335618"/>
              <a:ext cx="16013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企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业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内</a:t>
              </a:r>
              <a:r>
                <a:rPr lang="en-US" altLang="zh-CN" sz="1600" b="1" dirty="0">
                  <a:solidFill>
                    <a:srgbClr val="111C58"/>
                  </a:solidFill>
                  <a:cs typeface="+mn-ea"/>
                  <a:sym typeface="+mn-lt"/>
                </a:rPr>
                <a:t>/</a:t>
              </a:r>
              <a:r>
                <a:rPr lang="zh-CN" altLang="en-US" sz="1600" b="1" dirty="0">
                  <a:solidFill>
                    <a:srgbClr val="111C58"/>
                  </a:solidFill>
                  <a:cs typeface="+mn-ea"/>
                  <a:sym typeface="+mn-lt"/>
                </a:rPr>
                <a:t>训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2208A0A-848E-ADDB-2B8A-CE5197986A40}"/>
                </a:ext>
              </a:extLst>
            </p:cNvPr>
            <p:cNvSpPr txBox="1"/>
            <p:nvPr/>
          </p:nvSpPr>
          <p:spPr>
            <a:xfrm>
              <a:off x="9801459" y="638396"/>
              <a:ext cx="159184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ENTERPRISE TRAINING</a:t>
              </a:r>
            </a:p>
          </p:txBody>
        </p:sp>
      </p:grpSp>
      <p:grpSp>
        <p:nvGrpSpPr>
          <p:cNvPr id="11" name="组合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04495AB-2F85-881C-810E-6AC65D9503DF}"/>
              </a:ext>
            </a:extLst>
          </p:cNvPr>
          <p:cNvGrpSpPr/>
          <p:nvPr/>
        </p:nvGrpSpPr>
        <p:grpSpPr>
          <a:xfrm>
            <a:off x="427140" y="403845"/>
            <a:ext cx="1136638" cy="469101"/>
            <a:chOff x="8244408" y="263825"/>
            <a:chExt cx="575796" cy="237636"/>
          </a:xfrm>
          <a:solidFill>
            <a:srgbClr val="F16D2A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4F5C63C-B910-9B3A-C937-9156CFF58775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01F44AA-63B7-6B0F-546B-E6398D3CB438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文本框-2_矢量">
              <a:extLst>
                <a:ext uri="{FF2B5EF4-FFF2-40B4-BE49-F238E27FC236}">
                  <a16:creationId xmlns:a16="http://schemas.microsoft.com/office/drawing/2014/main" id="{A6B3BC91-4C12-545D-1761-E6EA6333E1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4C55468-DB29-5AC6-5CD3-2ABB8290E389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8B6140E-F782-0643-EA6C-1F7032101EE1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416F4DB-D6AE-9CB7-5750-F04CEB97B8AB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B733943B-5614-8607-CDE4-AAAB7A2673BB}"/>
              </a:ext>
            </a:extLst>
          </p:cNvPr>
          <p:cNvSpPr/>
          <p:nvPr/>
        </p:nvSpPr>
        <p:spPr>
          <a:xfrm>
            <a:off x="0" y="5295802"/>
            <a:ext cx="12192000" cy="1562199"/>
          </a:xfrm>
          <a:custGeom>
            <a:avLst/>
            <a:gdLst>
              <a:gd name="connsiteX0" fmla="*/ 6095999 w 12192000"/>
              <a:gd name="connsiteY0" fmla="*/ 0 h 1562199"/>
              <a:gd name="connsiteX1" fmla="*/ 11880119 w 12192000"/>
              <a:gd name="connsiteY1" fmla="*/ 746396 h 1562199"/>
              <a:gd name="connsiteX2" fmla="*/ 12192000 w 12192000"/>
              <a:gd name="connsiteY2" fmla="*/ 843506 h 1562199"/>
              <a:gd name="connsiteX3" fmla="*/ 12192000 w 12192000"/>
              <a:gd name="connsiteY3" fmla="*/ 1562199 h 1562199"/>
              <a:gd name="connsiteX4" fmla="*/ 0 w 12192000"/>
              <a:gd name="connsiteY4" fmla="*/ 1562199 h 1562199"/>
              <a:gd name="connsiteX5" fmla="*/ 0 w 12192000"/>
              <a:gd name="connsiteY5" fmla="*/ 843506 h 1562199"/>
              <a:gd name="connsiteX6" fmla="*/ 311879 w 12192000"/>
              <a:gd name="connsiteY6" fmla="*/ 746396 h 1562199"/>
              <a:gd name="connsiteX7" fmla="*/ 6095999 w 12192000"/>
              <a:gd name="connsiteY7" fmla="*/ 0 h 156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562199">
                <a:moveTo>
                  <a:pt x="6095999" y="0"/>
                </a:moveTo>
                <a:cubicBezTo>
                  <a:pt x="8293140" y="0"/>
                  <a:pt x="10308278" y="280107"/>
                  <a:pt x="11880119" y="746396"/>
                </a:cubicBezTo>
                <a:lnTo>
                  <a:pt x="12192000" y="843506"/>
                </a:lnTo>
                <a:lnTo>
                  <a:pt x="12192000" y="1562199"/>
                </a:lnTo>
                <a:lnTo>
                  <a:pt x="0" y="1562199"/>
                </a:lnTo>
                <a:lnTo>
                  <a:pt x="0" y="843506"/>
                </a:lnTo>
                <a:lnTo>
                  <a:pt x="311879" y="746396"/>
                </a:lnTo>
                <a:cubicBezTo>
                  <a:pt x="1883721" y="280107"/>
                  <a:pt x="3898859" y="0"/>
                  <a:pt x="6095999" y="0"/>
                </a:cubicBezTo>
                <a:close/>
              </a:path>
            </a:pathLst>
          </a:custGeom>
          <a:solidFill>
            <a:srgbClr val="F16D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23473B92-FC2A-7DDC-160F-AB0EC3BF8781}"/>
              </a:ext>
            </a:extLst>
          </p:cNvPr>
          <p:cNvSpPr/>
          <p:nvPr/>
        </p:nvSpPr>
        <p:spPr>
          <a:xfrm>
            <a:off x="0" y="5553491"/>
            <a:ext cx="12192000" cy="1304509"/>
          </a:xfrm>
          <a:custGeom>
            <a:avLst/>
            <a:gdLst>
              <a:gd name="connsiteX0" fmla="*/ 6095999 w 12192000"/>
              <a:gd name="connsiteY0" fmla="*/ 0 h 1304509"/>
              <a:gd name="connsiteX1" fmla="*/ 11570550 w 12192000"/>
              <a:gd name="connsiteY1" fmla="*/ 433056 h 1304509"/>
              <a:gd name="connsiteX2" fmla="*/ 12192000 w 12192000"/>
              <a:gd name="connsiteY2" fmla="*/ 549886 h 1304509"/>
              <a:gd name="connsiteX3" fmla="*/ 12192000 w 12192000"/>
              <a:gd name="connsiteY3" fmla="*/ 1304509 h 1304509"/>
              <a:gd name="connsiteX4" fmla="*/ 0 w 12192000"/>
              <a:gd name="connsiteY4" fmla="*/ 1304509 h 1304509"/>
              <a:gd name="connsiteX5" fmla="*/ 0 w 12192000"/>
              <a:gd name="connsiteY5" fmla="*/ 549886 h 1304509"/>
              <a:gd name="connsiteX6" fmla="*/ 621449 w 12192000"/>
              <a:gd name="connsiteY6" fmla="*/ 433056 h 1304509"/>
              <a:gd name="connsiteX7" fmla="*/ 6095999 w 12192000"/>
              <a:gd name="connsiteY7" fmla="*/ 0 h 130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04509">
                <a:moveTo>
                  <a:pt x="6095999" y="0"/>
                </a:moveTo>
                <a:cubicBezTo>
                  <a:pt x="8089120" y="0"/>
                  <a:pt x="9958413" y="157560"/>
                  <a:pt x="11570550" y="433056"/>
                </a:cubicBezTo>
                <a:lnTo>
                  <a:pt x="12192000" y="549886"/>
                </a:lnTo>
                <a:lnTo>
                  <a:pt x="12192000" y="1304509"/>
                </a:lnTo>
                <a:lnTo>
                  <a:pt x="0" y="1304509"/>
                </a:lnTo>
                <a:lnTo>
                  <a:pt x="0" y="549886"/>
                </a:lnTo>
                <a:lnTo>
                  <a:pt x="621449" y="433056"/>
                </a:lnTo>
                <a:cubicBezTo>
                  <a:pt x="2233586" y="157560"/>
                  <a:pt x="4102879" y="0"/>
                  <a:pt x="6095999" y="0"/>
                </a:cubicBezTo>
                <a:close/>
              </a:path>
            </a:pathLst>
          </a:custGeom>
          <a:solidFill>
            <a:srgbClr val="111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00B6452-9673-A0F6-A11B-4C9E52C936E8}"/>
              </a:ext>
            </a:extLst>
          </p:cNvPr>
          <p:cNvGrpSpPr/>
          <p:nvPr/>
        </p:nvGrpSpPr>
        <p:grpSpPr>
          <a:xfrm>
            <a:off x="11695111" y="410395"/>
            <a:ext cx="325531" cy="414452"/>
            <a:chOff x="11695111" y="410395"/>
            <a:chExt cx="325531" cy="41445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34EBE75-AB82-632C-97E1-7420B3653105}"/>
                </a:ext>
              </a:extLst>
            </p:cNvPr>
            <p:cNvSpPr/>
            <p:nvPr/>
          </p:nvSpPr>
          <p:spPr>
            <a:xfrm>
              <a:off x="11757117" y="449372"/>
              <a:ext cx="263525" cy="375475"/>
            </a:xfrm>
            <a:prstGeom prst="rect">
              <a:avLst/>
            </a:prstGeom>
            <a:noFill/>
            <a:ln>
              <a:solidFill>
                <a:schemeClr val="accent1">
                  <a:shade val="1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763DB0F-C4D5-5141-CCF7-FD5C87DE6C5E}"/>
                </a:ext>
              </a:extLst>
            </p:cNvPr>
            <p:cNvSpPr/>
            <p:nvPr/>
          </p:nvSpPr>
          <p:spPr>
            <a:xfrm>
              <a:off x="11695111" y="410395"/>
              <a:ext cx="263525" cy="375475"/>
            </a:xfrm>
            <a:prstGeom prst="rect">
              <a:avLst/>
            </a:prstGeom>
            <a:solidFill>
              <a:srgbClr val="F16D2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395ABE5-D862-D6F1-0B47-C1F2CC5A508B}"/>
              </a:ext>
            </a:extLst>
          </p:cNvPr>
          <p:cNvSpPr txBox="1"/>
          <p:nvPr/>
        </p:nvSpPr>
        <p:spPr>
          <a:xfrm>
            <a:off x="2007916" y="1407632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16D2A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solidFill>
                <a:srgbClr val="F16D2A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D6BC5C99-9CC8-04AD-1C5B-8FA4A17892C9}"/>
              </a:ext>
            </a:extLst>
          </p:cNvPr>
          <p:cNvSpPr txBox="1"/>
          <p:nvPr/>
        </p:nvSpPr>
        <p:spPr>
          <a:xfrm>
            <a:off x="6671035" y="2330365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高效沟通的方式</a:t>
            </a:r>
          </a:p>
        </p:txBody>
      </p:sp>
      <p:grpSp>
        <p:nvGrpSpPr>
          <p:cNvPr id="5" name="图形 41">
            <a:extLst>
              <a:ext uri="{FF2B5EF4-FFF2-40B4-BE49-F238E27FC236}">
                <a16:creationId xmlns:a16="http://schemas.microsoft.com/office/drawing/2014/main" id="{8BF042E3-E4DF-B32E-683B-6A24976FC1EB}"/>
              </a:ext>
            </a:extLst>
          </p:cNvPr>
          <p:cNvGrpSpPr/>
          <p:nvPr/>
        </p:nvGrpSpPr>
        <p:grpSpPr>
          <a:xfrm>
            <a:off x="2492941" y="3471720"/>
            <a:ext cx="914104" cy="369332"/>
            <a:chOff x="3498634" y="3517424"/>
            <a:chExt cx="5058305" cy="2043741"/>
          </a:xfrm>
          <a:solidFill>
            <a:schemeClr val="bg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4032FB0-38B4-62D7-FCED-BC1B621FB721}"/>
                </a:ext>
              </a:extLst>
            </p:cNvPr>
            <p:cNvSpPr/>
            <p:nvPr/>
          </p:nvSpPr>
          <p:spPr>
            <a:xfrm flipV="1">
              <a:off x="3498634" y="3517424"/>
              <a:ext cx="5058305" cy="2043741"/>
            </a:xfrm>
            <a:custGeom>
              <a:avLst/>
              <a:gdLst>
                <a:gd name="connsiteX0" fmla="*/ -882 w 5058305"/>
                <a:gd name="connsiteY0" fmla="*/ 2022914 h 2043741"/>
                <a:gd name="connsiteX1" fmla="*/ -13160 w 5058305"/>
                <a:gd name="connsiteY1" fmla="*/ 1986302 h 2043741"/>
                <a:gd name="connsiteX2" fmla="*/ 5146 w 5058305"/>
                <a:gd name="connsiteY2" fmla="*/ 1958397 h 2043741"/>
                <a:gd name="connsiteX3" fmla="*/ 176149 w 5058305"/>
                <a:gd name="connsiteY3" fmla="*/ 1907721 h 2043741"/>
                <a:gd name="connsiteX4" fmla="*/ 341349 w 5058305"/>
                <a:gd name="connsiteY4" fmla="*/ 1860840 h 2043741"/>
                <a:gd name="connsiteX5" fmla="*/ 490921 w 5058305"/>
                <a:gd name="connsiteY5" fmla="*/ 1818424 h 2043741"/>
                <a:gd name="connsiteX6" fmla="*/ 584683 w 5058305"/>
                <a:gd name="connsiteY6" fmla="*/ 1791635 h 2043741"/>
                <a:gd name="connsiteX7" fmla="*/ 696304 w 5058305"/>
                <a:gd name="connsiteY7" fmla="*/ 1759265 h 2043741"/>
                <a:gd name="connsiteX8" fmla="*/ 896105 w 5058305"/>
                <a:gd name="connsiteY8" fmla="*/ 1700775 h 2043741"/>
                <a:gd name="connsiteX9" fmla="*/ 1182748 w 5058305"/>
                <a:gd name="connsiteY9" fmla="*/ 1617506 h 2043741"/>
                <a:gd name="connsiteX10" fmla="*/ 1191901 w 5058305"/>
                <a:gd name="connsiteY10" fmla="*/ 1614380 h 2043741"/>
                <a:gd name="connsiteX11" fmla="*/ 1183865 w 5058305"/>
                <a:gd name="connsiteY11" fmla="*/ 1579331 h 2043741"/>
                <a:gd name="connsiteX12" fmla="*/ 1094791 w 5058305"/>
                <a:gd name="connsiteY12" fmla="*/ 1219018 h 2043741"/>
                <a:gd name="connsiteX13" fmla="*/ 1051482 w 5058305"/>
                <a:gd name="connsiteY13" fmla="*/ 1037076 h 2043741"/>
                <a:gd name="connsiteX14" fmla="*/ 1028934 w 5058305"/>
                <a:gd name="connsiteY14" fmla="*/ 942198 h 2043741"/>
                <a:gd name="connsiteX15" fmla="*/ 1001252 w 5058305"/>
                <a:gd name="connsiteY15" fmla="*/ 827228 h 2043741"/>
                <a:gd name="connsiteX16" fmla="*/ 974240 w 5058305"/>
                <a:gd name="connsiteY16" fmla="*/ 715607 h 2043741"/>
                <a:gd name="connsiteX17" fmla="*/ 958613 w 5058305"/>
                <a:gd name="connsiteY17" fmla="*/ 648635 h 2043741"/>
                <a:gd name="connsiteX18" fmla="*/ 938745 w 5058305"/>
                <a:gd name="connsiteY18" fmla="*/ 564472 h 2043741"/>
                <a:gd name="connsiteX19" fmla="*/ 926020 w 5058305"/>
                <a:gd name="connsiteY19" fmla="*/ 522280 h 2043741"/>
                <a:gd name="connsiteX20" fmla="*/ 859717 w 5058305"/>
                <a:gd name="connsiteY20" fmla="*/ 533442 h 2043741"/>
                <a:gd name="connsiteX21" fmla="*/ 118106 w 5058305"/>
                <a:gd name="connsiteY21" fmla="*/ 669619 h 2043741"/>
                <a:gd name="connsiteX22" fmla="*/ 47785 w 5058305"/>
                <a:gd name="connsiteY22" fmla="*/ 680112 h 2043741"/>
                <a:gd name="connsiteX23" fmla="*/ 65868 w 5058305"/>
                <a:gd name="connsiteY23" fmla="*/ 671852 h 2043741"/>
                <a:gd name="connsiteX24" fmla="*/ 111409 w 5058305"/>
                <a:gd name="connsiteY24" fmla="*/ 657341 h 2043741"/>
                <a:gd name="connsiteX25" fmla="*/ 301165 w 5058305"/>
                <a:gd name="connsiteY25" fmla="*/ 598628 h 2043741"/>
                <a:gd name="connsiteX26" fmla="*/ 638261 w 5058305"/>
                <a:gd name="connsiteY26" fmla="*/ 504643 h 2043741"/>
                <a:gd name="connsiteX27" fmla="*/ 755463 w 5058305"/>
                <a:gd name="connsiteY27" fmla="*/ 473390 h 2043741"/>
                <a:gd name="connsiteX28" fmla="*/ 933164 w 5058305"/>
                <a:gd name="connsiteY28" fmla="*/ 431643 h 2043741"/>
                <a:gd name="connsiteX29" fmla="*/ 963748 w 5058305"/>
                <a:gd name="connsiteY29" fmla="*/ 436108 h 2043741"/>
                <a:gd name="connsiteX30" fmla="*/ 999243 w 5058305"/>
                <a:gd name="connsiteY30" fmla="*/ 468255 h 2043741"/>
                <a:gd name="connsiteX31" fmla="*/ 1024693 w 5058305"/>
                <a:gd name="connsiteY31" fmla="*/ 558222 h 2043741"/>
                <a:gd name="connsiteX32" fmla="*/ 1061751 w 5058305"/>
                <a:gd name="connsiteY32" fmla="*/ 708687 h 2043741"/>
                <a:gd name="connsiteX33" fmla="*/ 1091219 w 5058305"/>
                <a:gd name="connsiteY33" fmla="*/ 711366 h 2043741"/>
                <a:gd name="connsiteX34" fmla="*/ 1315131 w 5058305"/>
                <a:gd name="connsiteY34" fmla="*/ 695739 h 2043741"/>
                <a:gd name="connsiteX35" fmla="*/ 1443272 w 5058305"/>
                <a:gd name="connsiteY35" fmla="*/ 627873 h 2043741"/>
                <a:gd name="connsiteX36" fmla="*/ 1618964 w 5058305"/>
                <a:gd name="connsiteY36" fmla="*/ 500848 h 2043741"/>
                <a:gd name="connsiteX37" fmla="*/ 1684597 w 5058305"/>
                <a:gd name="connsiteY37" fmla="*/ 451512 h 2043741"/>
                <a:gd name="connsiteX38" fmla="*/ 1694866 w 5058305"/>
                <a:gd name="connsiteY38" fmla="*/ 441912 h 2043741"/>
                <a:gd name="connsiteX39" fmla="*/ 1693750 w 5058305"/>
                <a:gd name="connsiteY39" fmla="*/ 421374 h 2043741"/>
                <a:gd name="connsiteX40" fmla="*/ 1702233 w 5058305"/>
                <a:gd name="connsiteY40" fmla="*/ 328282 h 2043741"/>
                <a:gd name="connsiteX41" fmla="*/ 1758713 w 5058305"/>
                <a:gd name="connsiteY41" fmla="*/ 244566 h 2043741"/>
                <a:gd name="connsiteX42" fmla="*/ 1886184 w 5058305"/>
                <a:gd name="connsiteY42" fmla="*/ 222019 h 2043741"/>
                <a:gd name="connsiteX43" fmla="*/ 1904267 w 5058305"/>
                <a:gd name="connsiteY43" fmla="*/ 225591 h 2043741"/>
                <a:gd name="connsiteX44" fmla="*/ 1910518 w 5058305"/>
                <a:gd name="connsiteY44" fmla="*/ 212866 h 2043741"/>
                <a:gd name="connsiteX45" fmla="*/ 1945344 w 5058305"/>
                <a:gd name="connsiteY45" fmla="*/ 155939 h 2043741"/>
                <a:gd name="connsiteX46" fmla="*/ 2046919 w 5058305"/>
                <a:gd name="connsiteY46" fmla="*/ 111737 h 2043741"/>
                <a:gd name="connsiteX47" fmla="*/ 2083754 w 5058305"/>
                <a:gd name="connsiteY47" fmla="*/ 111737 h 2043741"/>
                <a:gd name="connsiteX48" fmla="*/ 2121482 w 5058305"/>
                <a:gd name="connsiteY48" fmla="*/ 97673 h 2043741"/>
                <a:gd name="connsiteX49" fmla="*/ 2194036 w 5058305"/>
                <a:gd name="connsiteY49" fmla="*/ 42979 h 2043741"/>
                <a:gd name="connsiteX50" fmla="*/ 2279537 w 5058305"/>
                <a:gd name="connsiteY50" fmla="*/ 45211 h 2043741"/>
                <a:gd name="connsiteX51" fmla="*/ 2297843 w 5058305"/>
                <a:gd name="connsiteY51" fmla="*/ 50792 h 2043741"/>
                <a:gd name="connsiteX52" fmla="*/ 2313024 w 5058305"/>
                <a:gd name="connsiteY52" fmla="*/ 35165 h 2043741"/>
                <a:gd name="connsiteX53" fmla="*/ 2468623 w 5058305"/>
                <a:gd name="connsiteY53" fmla="*/ -4349 h 2043741"/>
                <a:gd name="connsiteX54" fmla="*/ 2552339 w 5058305"/>
                <a:gd name="connsiteY54" fmla="*/ 35388 h 2043741"/>
                <a:gd name="connsiteX55" fmla="*/ 2564394 w 5058305"/>
                <a:gd name="connsiteY55" fmla="*/ 42086 h 2043741"/>
                <a:gd name="connsiteX56" fmla="*/ 2584709 w 5058305"/>
                <a:gd name="connsiteY56" fmla="*/ 31370 h 2043741"/>
                <a:gd name="connsiteX57" fmla="*/ 2732942 w 5058305"/>
                <a:gd name="connsiteY57" fmla="*/ 8822 h 2043741"/>
                <a:gd name="connsiteX58" fmla="*/ 2832508 w 5058305"/>
                <a:gd name="connsiteY58" fmla="*/ 67089 h 2043741"/>
                <a:gd name="connsiteX59" fmla="*/ 2861306 w 5058305"/>
                <a:gd name="connsiteY59" fmla="*/ 83162 h 2043741"/>
                <a:gd name="connsiteX60" fmla="*/ 2895239 w 5058305"/>
                <a:gd name="connsiteY60" fmla="*/ 81823 h 2043741"/>
                <a:gd name="connsiteX61" fmla="*/ 2938771 w 5058305"/>
                <a:gd name="connsiteY61" fmla="*/ 88297 h 2043741"/>
                <a:gd name="connsiteX62" fmla="*/ 3074056 w 5058305"/>
                <a:gd name="connsiteY62" fmla="*/ 209294 h 2043741"/>
                <a:gd name="connsiteX63" fmla="*/ 3087004 w 5058305"/>
                <a:gd name="connsiteY63" fmla="*/ 224474 h 2043741"/>
                <a:gd name="connsiteX64" fmla="*/ 3133439 w 5058305"/>
                <a:gd name="connsiteY64" fmla="*/ 221126 h 2043741"/>
                <a:gd name="connsiteX65" fmla="*/ 3250864 w 5058305"/>
                <a:gd name="connsiteY65" fmla="*/ 284080 h 2043741"/>
                <a:gd name="connsiteX66" fmla="*/ 3306898 w 5058305"/>
                <a:gd name="connsiteY66" fmla="*/ 378512 h 2043741"/>
                <a:gd name="connsiteX67" fmla="*/ 3311586 w 5058305"/>
                <a:gd name="connsiteY67" fmla="*/ 394362 h 2043741"/>
                <a:gd name="connsiteX68" fmla="*/ 3339938 w 5058305"/>
                <a:gd name="connsiteY68" fmla="*/ 396817 h 2043741"/>
                <a:gd name="connsiteX69" fmla="*/ 3478348 w 5058305"/>
                <a:gd name="connsiteY69" fmla="*/ 465353 h 2043741"/>
                <a:gd name="connsiteX70" fmla="*/ 3533042 w 5058305"/>
                <a:gd name="connsiteY70" fmla="*/ 578983 h 2043741"/>
                <a:gd name="connsiteX71" fmla="*/ 3535721 w 5058305"/>
                <a:gd name="connsiteY71" fmla="*/ 599968 h 2043741"/>
                <a:gd name="connsiteX72" fmla="*/ 3547999 w 5058305"/>
                <a:gd name="connsiteY72" fmla="*/ 608005 h 2043741"/>
                <a:gd name="connsiteX73" fmla="*/ 3610730 w 5058305"/>
                <a:gd name="connsiteY73" fmla="*/ 647518 h 2043741"/>
                <a:gd name="connsiteX74" fmla="*/ 3760303 w 5058305"/>
                <a:gd name="connsiteY74" fmla="*/ 703329 h 2043741"/>
                <a:gd name="connsiteX75" fmla="*/ 3865227 w 5058305"/>
                <a:gd name="connsiteY75" fmla="*/ 714491 h 2043741"/>
                <a:gd name="connsiteX76" fmla="*/ 3978634 w 5058305"/>
                <a:gd name="connsiteY76" fmla="*/ 722528 h 2043741"/>
                <a:gd name="connsiteX77" fmla="*/ 4013236 w 5058305"/>
                <a:gd name="connsiteY77" fmla="*/ 606219 h 2043741"/>
                <a:gd name="connsiteX78" fmla="*/ 4069047 w 5058305"/>
                <a:gd name="connsiteY78" fmla="*/ 453074 h 2043741"/>
                <a:gd name="connsiteX79" fmla="*/ 4109007 w 5058305"/>
                <a:gd name="connsiteY79" fmla="*/ 439903 h 2043741"/>
                <a:gd name="connsiteX80" fmla="*/ 4175533 w 5058305"/>
                <a:gd name="connsiteY80" fmla="*/ 453967 h 2043741"/>
                <a:gd name="connsiteX81" fmla="*/ 4232460 w 5058305"/>
                <a:gd name="connsiteY81" fmla="*/ 468925 h 2043741"/>
                <a:gd name="connsiteX82" fmla="*/ 4330240 w 5058305"/>
                <a:gd name="connsiteY82" fmla="*/ 495937 h 2043741"/>
                <a:gd name="connsiteX83" fmla="*/ 4411724 w 5058305"/>
                <a:gd name="connsiteY83" fmla="*/ 518931 h 2043741"/>
                <a:gd name="connsiteX84" fmla="*/ 4730290 w 5058305"/>
                <a:gd name="connsiteY84" fmla="*/ 612916 h 2043741"/>
                <a:gd name="connsiteX85" fmla="*/ 4948621 w 5058305"/>
                <a:gd name="connsiteY85" fmla="*/ 678772 h 2043741"/>
                <a:gd name="connsiteX86" fmla="*/ 4967373 w 5058305"/>
                <a:gd name="connsiteY86" fmla="*/ 684577 h 2043741"/>
                <a:gd name="connsiteX87" fmla="*/ 4945719 w 5058305"/>
                <a:gd name="connsiteY87" fmla="*/ 681898 h 2043741"/>
                <a:gd name="connsiteX88" fmla="*/ 4903303 w 5058305"/>
                <a:gd name="connsiteY88" fmla="*/ 676317 h 2043741"/>
                <a:gd name="connsiteX89" fmla="*/ 4754847 w 5058305"/>
                <a:gd name="connsiteY89" fmla="*/ 653992 h 2043741"/>
                <a:gd name="connsiteX90" fmla="*/ 4656620 w 5058305"/>
                <a:gd name="connsiteY90" fmla="*/ 637249 h 2043741"/>
                <a:gd name="connsiteX91" fmla="*/ 4578485 w 5058305"/>
                <a:gd name="connsiteY91" fmla="*/ 622962 h 2043741"/>
                <a:gd name="connsiteX92" fmla="*/ 4447889 w 5058305"/>
                <a:gd name="connsiteY92" fmla="*/ 598405 h 2043741"/>
                <a:gd name="connsiteX93" fmla="*/ 4119276 w 5058305"/>
                <a:gd name="connsiteY93" fmla="*/ 525628 h 2043741"/>
                <a:gd name="connsiteX94" fmla="*/ 4115258 w 5058305"/>
                <a:gd name="connsiteY94" fmla="*/ 528307 h 2043741"/>
                <a:gd name="connsiteX95" fmla="*/ 4101863 w 5058305"/>
                <a:gd name="connsiteY95" fmla="*/ 582555 h 2043741"/>
                <a:gd name="connsiteX96" fmla="*/ 4081771 w 5058305"/>
                <a:gd name="connsiteY96" fmla="*/ 658681 h 2043741"/>
                <a:gd name="connsiteX97" fmla="*/ 4062796 w 5058305"/>
                <a:gd name="connsiteY97" fmla="*/ 731234 h 2043741"/>
                <a:gd name="connsiteX98" fmla="*/ 4036900 w 5058305"/>
                <a:gd name="connsiteY98" fmla="*/ 830577 h 2043741"/>
                <a:gd name="connsiteX99" fmla="*/ 3953407 w 5058305"/>
                <a:gd name="connsiteY99" fmla="*/ 1150930 h 2043741"/>
                <a:gd name="connsiteX100" fmla="*/ 3939120 w 5058305"/>
                <a:gd name="connsiteY100" fmla="*/ 1205624 h 2043741"/>
                <a:gd name="connsiteX101" fmla="*/ 3880854 w 5058305"/>
                <a:gd name="connsiteY101" fmla="*/ 1426634 h 2043741"/>
                <a:gd name="connsiteX102" fmla="*/ 3861655 w 5058305"/>
                <a:gd name="connsiteY102" fmla="*/ 1498071 h 2043741"/>
                <a:gd name="connsiteX103" fmla="*/ 3844912 w 5058305"/>
                <a:gd name="connsiteY103" fmla="*/ 1560133 h 2043741"/>
                <a:gd name="connsiteX104" fmla="*/ 3836205 w 5058305"/>
                <a:gd name="connsiteY104" fmla="*/ 1592949 h 2043741"/>
                <a:gd name="connsiteX105" fmla="*/ 3918805 w 5058305"/>
                <a:gd name="connsiteY105" fmla="*/ 1618399 h 2043741"/>
                <a:gd name="connsiteX106" fmla="*/ 4043820 w 5058305"/>
                <a:gd name="connsiteY106" fmla="*/ 1655010 h 2043741"/>
                <a:gd name="connsiteX107" fmla="*/ 4186695 w 5058305"/>
                <a:gd name="connsiteY107" fmla="*/ 1697873 h 2043741"/>
                <a:gd name="connsiteX108" fmla="*/ 4287154 w 5058305"/>
                <a:gd name="connsiteY108" fmla="*/ 1728011 h 2043741"/>
                <a:gd name="connsiteX109" fmla="*/ 4498118 w 5058305"/>
                <a:gd name="connsiteY109" fmla="*/ 1789179 h 2043741"/>
                <a:gd name="connsiteX110" fmla="*/ 4844144 w 5058305"/>
                <a:gd name="connsiteY110" fmla="*/ 1888745 h 2043741"/>
                <a:gd name="connsiteX111" fmla="*/ 4959113 w 5058305"/>
                <a:gd name="connsiteY111" fmla="*/ 1923348 h 2043741"/>
                <a:gd name="connsiteX112" fmla="*/ 5037025 w 5058305"/>
                <a:gd name="connsiteY112" fmla="*/ 1948797 h 2043741"/>
                <a:gd name="connsiteX113" fmla="*/ 5043499 w 5058305"/>
                <a:gd name="connsiteY113" fmla="*/ 1978712 h 2043741"/>
                <a:gd name="connsiteX114" fmla="*/ 4997288 w 5058305"/>
                <a:gd name="connsiteY114" fmla="*/ 2013761 h 2043741"/>
                <a:gd name="connsiteX115" fmla="*/ 4685642 w 5058305"/>
                <a:gd name="connsiteY115" fmla="*/ 1927812 h 2043741"/>
                <a:gd name="connsiteX116" fmla="*/ 4584067 w 5058305"/>
                <a:gd name="connsiteY116" fmla="*/ 1898791 h 2043741"/>
                <a:gd name="connsiteX117" fmla="*/ 4484724 w 5058305"/>
                <a:gd name="connsiteY117" fmla="*/ 1870886 h 2043741"/>
                <a:gd name="connsiteX118" fmla="*/ 4421100 w 5058305"/>
                <a:gd name="connsiteY118" fmla="*/ 1853026 h 2043741"/>
                <a:gd name="connsiteX119" fmla="*/ 4214601 w 5058305"/>
                <a:gd name="connsiteY119" fmla="*/ 1794314 h 2043741"/>
                <a:gd name="connsiteX120" fmla="*/ 4144279 w 5058305"/>
                <a:gd name="connsiteY120" fmla="*/ 1773775 h 2043741"/>
                <a:gd name="connsiteX121" fmla="*/ 3789547 w 5058305"/>
                <a:gd name="connsiteY121" fmla="*/ 1666396 h 2043741"/>
                <a:gd name="connsiteX122" fmla="*/ 3760303 w 5058305"/>
                <a:gd name="connsiteY122" fmla="*/ 1580671 h 2043741"/>
                <a:gd name="connsiteX123" fmla="*/ 3766777 w 5058305"/>
                <a:gd name="connsiteY123" fmla="*/ 1542496 h 2043741"/>
                <a:gd name="connsiteX124" fmla="*/ 3602917 w 5058305"/>
                <a:gd name="connsiteY124" fmla="*/ 1523744 h 2043741"/>
                <a:gd name="connsiteX125" fmla="*/ 3503797 w 5058305"/>
                <a:gd name="connsiteY125" fmla="*/ 1513698 h 2043741"/>
                <a:gd name="connsiteX126" fmla="*/ 3425663 w 5058305"/>
                <a:gd name="connsiteY126" fmla="*/ 1507001 h 2043741"/>
                <a:gd name="connsiteX127" fmla="*/ 3289262 w 5058305"/>
                <a:gd name="connsiteY127" fmla="*/ 1575090 h 2043741"/>
                <a:gd name="connsiteX128" fmla="*/ 2912652 w 5058305"/>
                <a:gd name="connsiteY128" fmla="*/ 1821326 h 2043741"/>
                <a:gd name="connsiteX129" fmla="*/ 2734505 w 5058305"/>
                <a:gd name="connsiteY129" fmla="*/ 1829586 h 2043741"/>
                <a:gd name="connsiteX130" fmla="*/ 2582700 w 5058305"/>
                <a:gd name="connsiteY130" fmla="*/ 1822889 h 2043741"/>
                <a:gd name="connsiteX131" fmla="*/ 2371736 w 5058305"/>
                <a:gd name="connsiteY131" fmla="*/ 1812843 h 2043741"/>
                <a:gd name="connsiteX132" fmla="*/ 2281323 w 5058305"/>
                <a:gd name="connsiteY132" fmla="*/ 1808378 h 2043741"/>
                <a:gd name="connsiteX133" fmla="*/ 2209886 w 5058305"/>
                <a:gd name="connsiteY133" fmla="*/ 1803690 h 2043741"/>
                <a:gd name="connsiteX134" fmla="*/ 2133983 w 5058305"/>
                <a:gd name="connsiteY134" fmla="*/ 1779580 h 2043741"/>
                <a:gd name="connsiteX135" fmla="*/ 2100497 w 5058305"/>
                <a:gd name="connsiteY135" fmla="*/ 1761497 h 2043741"/>
                <a:gd name="connsiteX136" fmla="*/ 1982179 w 5058305"/>
                <a:gd name="connsiteY136" fmla="*/ 1697873 h 2043741"/>
                <a:gd name="connsiteX137" fmla="*/ 1786842 w 5058305"/>
                <a:gd name="connsiteY137" fmla="*/ 1596075 h 2043741"/>
                <a:gd name="connsiteX138" fmla="*/ 1735496 w 5058305"/>
                <a:gd name="connsiteY138" fmla="*/ 1587815 h 2043741"/>
                <a:gd name="connsiteX139" fmla="*/ 1664059 w 5058305"/>
                <a:gd name="connsiteY139" fmla="*/ 1589377 h 2043741"/>
                <a:gd name="connsiteX140" fmla="*/ 1390810 w 5058305"/>
                <a:gd name="connsiteY140" fmla="*/ 1605227 h 2043741"/>
                <a:gd name="connsiteX141" fmla="*/ 1271822 w 5058305"/>
                <a:gd name="connsiteY141" fmla="*/ 1612818 h 2043741"/>
                <a:gd name="connsiteX142" fmla="*/ 1269813 w 5058305"/>
                <a:gd name="connsiteY142" fmla="*/ 1627328 h 2043741"/>
                <a:gd name="connsiteX143" fmla="*/ 1236326 w 5058305"/>
                <a:gd name="connsiteY143" fmla="*/ 1688274 h 2043741"/>
                <a:gd name="connsiteX144" fmla="*/ 1150601 w 5058305"/>
                <a:gd name="connsiteY144" fmla="*/ 1714616 h 2043741"/>
                <a:gd name="connsiteX145" fmla="*/ 1025586 w 5058305"/>
                <a:gd name="connsiteY145" fmla="*/ 1750112 h 2043741"/>
                <a:gd name="connsiteX146" fmla="*/ 950800 w 5058305"/>
                <a:gd name="connsiteY146" fmla="*/ 1772659 h 2043741"/>
                <a:gd name="connsiteX147" fmla="*/ 901686 w 5058305"/>
                <a:gd name="connsiteY147" fmla="*/ 1787393 h 2043741"/>
                <a:gd name="connsiteX148" fmla="*/ 729790 w 5058305"/>
                <a:gd name="connsiteY148" fmla="*/ 1837846 h 2043741"/>
                <a:gd name="connsiteX149" fmla="*/ 465248 w 5058305"/>
                <a:gd name="connsiteY149" fmla="*/ 1912185 h 2043741"/>
                <a:gd name="connsiteX150" fmla="*/ 341349 w 5058305"/>
                <a:gd name="connsiteY150" fmla="*/ 1946788 h 2043741"/>
                <a:gd name="connsiteX151" fmla="*/ 278841 w 5058305"/>
                <a:gd name="connsiteY151" fmla="*/ 1963308 h 2043741"/>
                <a:gd name="connsiteX152" fmla="*/ 217449 w 5058305"/>
                <a:gd name="connsiteY152" fmla="*/ 1979381 h 2043741"/>
                <a:gd name="connsiteX153" fmla="*/ 21889 w 5058305"/>
                <a:gd name="connsiteY153" fmla="*/ 2028718 h 2043741"/>
                <a:gd name="connsiteX154" fmla="*/ -882 w 5058305"/>
                <a:gd name="connsiteY154" fmla="*/ 2022914 h 2043741"/>
                <a:gd name="connsiteX155" fmla="*/ 2886310 w 5058305"/>
                <a:gd name="connsiteY155" fmla="*/ 1745870 h 2043741"/>
                <a:gd name="connsiteX156" fmla="*/ 2985652 w 5058305"/>
                <a:gd name="connsiteY156" fmla="*/ 1689167 h 2043741"/>
                <a:gd name="connsiteX157" fmla="*/ 3222289 w 5058305"/>
                <a:gd name="connsiteY157" fmla="*/ 1528209 h 2043741"/>
                <a:gd name="connsiteX158" fmla="*/ 3388604 w 5058305"/>
                <a:gd name="connsiteY158" fmla="*/ 1429982 h 2043741"/>
                <a:gd name="connsiteX159" fmla="*/ 3472320 w 5058305"/>
                <a:gd name="connsiteY159" fmla="*/ 1428866 h 2043741"/>
                <a:gd name="connsiteX160" fmla="*/ 3568314 w 5058305"/>
                <a:gd name="connsiteY160" fmla="*/ 1437796 h 2043741"/>
                <a:gd name="connsiteX161" fmla="*/ 3684400 w 5058305"/>
                <a:gd name="connsiteY161" fmla="*/ 1449181 h 2043741"/>
                <a:gd name="connsiteX162" fmla="*/ 3777716 w 5058305"/>
                <a:gd name="connsiteY162" fmla="*/ 1456548 h 2043741"/>
                <a:gd name="connsiteX163" fmla="*/ 3784413 w 5058305"/>
                <a:gd name="connsiteY163" fmla="*/ 1450297 h 2043741"/>
                <a:gd name="connsiteX164" fmla="*/ 3817229 w 5058305"/>
                <a:gd name="connsiteY164" fmla="*/ 1337337 h 2043741"/>
                <a:gd name="connsiteX165" fmla="*/ 3902062 w 5058305"/>
                <a:gd name="connsiteY165" fmla="*/ 1029263 h 2043741"/>
                <a:gd name="connsiteX166" fmla="*/ 3921930 w 5058305"/>
                <a:gd name="connsiteY166" fmla="*/ 957825 h 2043741"/>
                <a:gd name="connsiteX167" fmla="*/ 3945594 w 5058305"/>
                <a:gd name="connsiteY167" fmla="*/ 868751 h 2043741"/>
                <a:gd name="connsiteX168" fmla="*/ 3961221 w 5058305"/>
                <a:gd name="connsiteY168" fmla="*/ 806913 h 2043741"/>
                <a:gd name="connsiteX169" fmla="*/ 3954077 w 5058305"/>
                <a:gd name="connsiteY169" fmla="*/ 802672 h 2043741"/>
                <a:gd name="connsiteX170" fmla="*/ 3792450 w 5058305"/>
                <a:gd name="connsiteY170" fmla="*/ 788161 h 2043741"/>
                <a:gd name="connsiteX171" fmla="*/ 3584388 w 5058305"/>
                <a:gd name="connsiteY171" fmla="*/ 721635 h 2043741"/>
                <a:gd name="connsiteX172" fmla="*/ 3500895 w 5058305"/>
                <a:gd name="connsiteY172" fmla="*/ 670289 h 2043741"/>
                <a:gd name="connsiteX173" fmla="*/ 3487724 w 5058305"/>
                <a:gd name="connsiteY173" fmla="*/ 681674 h 2043741"/>
                <a:gd name="connsiteX174" fmla="*/ 3437048 w 5058305"/>
                <a:gd name="connsiteY174" fmla="*/ 772534 h 2043741"/>
                <a:gd name="connsiteX175" fmla="*/ 3400213 w 5058305"/>
                <a:gd name="connsiteY175" fmla="*/ 833926 h 2043741"/>
                <a:gd name="connsiteX176" fmla="*/ 3228986 w 5058305"/>
                <a:gd name="connsiteY176" fmla="*/ 1028146 h 2043741"/>
                <a:gd name="connsiteX177" fmla="*/ 3089237 w 5058305"/>
                <a:gd name="connsiteY177" fmla="*/ 1146242 h 2043741"/>
                <a:gd name="connsiteX178" fmla="*/ 2964221 w 5058305"/>
                <a:gd name="connsiteY178" fmla="*/ 1254067 h 2043741"/>
                <a:gd name="connsiteX179" fmla="*/ 2820453 w 5058305"/>
                <a:gd name="connsiteY179" fmla="*/ 1377074 h 2043741"/>
                <a:gd name="connsiteX180" fmla="*/ 2740086 w 5058305"/>
                <a:gd name="connsiteY180" fmla="*/ 1455432 h 2043741"/>
                <a:gd name="connsiteX181" fmla="*/ 2744774 w 5058305"/>
                <a:gd name="connsiteY181" fmla="*/ 1457888 h 2043741"/>
                <a:gd name="connsiteX182" fmla="*/ 2755936 w 5058305"/>
                <a:gd name="connsiteY182" fmla="*/ 1464362 h 2043741"/>
                <a:gd name="connsiteX183" fmla="*/ 2762410 w 5058305"/>
                <a:gd name="connsiteY183" fmla="*/ 1482891 h 2043741"/>
                <a:gd name="connsiteX184" fmla="*/ 2756829 w 5058305"/>
                <a:gd name="connsiteY184" fmla="*/ 1500750 h 2043741"/>
                <a:gd name="connsiteX185" fmla="*/ 2724905 w 5058305"/>
                <a:gd name="connsiteY185" fmla="*/ 1506108 h 2043741"/>
                <a:gd name="connsiteX186" fmla="*/ 2626232 w 5058305"/>
                <a:gd name="connsiteY186" fmla="*/ 1481328 h 2043741"/>
                <a:gd name="connsiteX187" fmla="*/ 2542740 w 5058305"/>
                <a:gd name="connsiteY187" fmla="*/ 1498964 h 2043741"/>
                <a:gd name="connsiteX188" fmla="*/ 2512602 w 5058305"/>
                <a:gd name="connsiteY188" fmla="*/ 1508787 h 2043741"/>
                <a:gd name="connsiteX189" fmla="*/ 2492734 w 5058305"/>
                <a:gd name="connsiteY189" fmla="*/ 1489142 h 2043741"/>
                <a:gd name="connsiteX190" fmla="*/ 2328651 w 5058305"/>
                <a:gd name="connsiteY190" fmla="*/ 1365242 h 2043741"/>
                <a:gd name="connsiteX191" fmla="*/ 2179078 w 5058305"/>
                <a:gd name="connsiteY191" fmla="*/ 1373502 h 2043741"/>
                <a:gd name="connsiteX192" fmla="*/ 2189124 w 5058305"/>
                <a:gd name="connsiteY192" fmla="*/ 1401854 h 2043741"/>
                <a:gd name="connsiteX193" fmla="*/ 2249400 w 5058305"/>
                <a:gd name="connsiteY193" fmla="*/ 1463245 h 2043741"/>
                <a:gd name="connsiteX194" fmla="*/ 2362807 w 5058305"/>
                <a:gd name="connsiteY194" fmla="*/ 1645411 h 2043741"/>
                <a:gd name="connsiteX195" fmla="*/ 2395623 w 5058305"/>
                <a:gd name="connsiteY195" fmla="*/ 1707472 h 2043741"/>
                <a:gd name="connsiteX196" fmla="*/ 2410580 w 5058305"/>
                <a:gd name="connsiteY196" fmla="*/ 1729127 h 2043741"/>
                <a:gd name="connsiteX197" fmla="*/ 2570422 w 5058305"/>
                <a:gd name="connsiteY197" fmla="*/ 1740289 h 2043741"/>
                <a:gd name="connsiteX198" fmla="*/ 2707716 w 5058305"/>
                <a:gd name="connsiteY198" fmla="*/ 1746763 h 2043741"/>
                <a:gd name="connsiteX199" fmla="*/ 2817328 w 5058305"/>
                <a:gd name="connsiteY199" fmla="*/ 1750112 h 2043741"/>
                <a:gd name="connsiteX200" fmla="*/ 2886310 w 5058305"/>
                <a:gd name="connsiteY200" fmla="*/ 1745870 h 2043741"/>
                <a:gd name="connsiteX201" fmla="*/ 2309898 w 5058305"/>
                <a:gd name="connsiteY201" fmla="*/ 1716402 h 2043741"/>
                <a:gd name="connsiteX202" fmla="*/ 2225513 w 5058305"/>
                <a:gd name="connsiteY202" fmla="*/ 1558347 h 2043741"/>
                <a:gd name="connsiteX203" fmla="*/ 2133314 w 5058305"/>
                <a:gd name="connsiteY203" fmla="*/ 1432438 h 2043741"/>
                <a:gd name="connsiteX204" fmla="*/ 2110096 w 5058305"/>
                <a:gd name="connsiteY204" fmla="*/ 1379976 h 2043741"/>
                <a:gd name="connsiteX205" fmla="*/ 2129519 w 5058305"/>
                <a:gd name="connsiteY205" fmla="*/ 1330863 h 2043741"/>
                <a:gd name="connsiteX206" fmla="*/ 2270831 w 5058305"/>
                <a:gd name="connsiteY206" fmla="*/ 1274829 h 2043741"/>
                <a:gd name="connsiteX207" fmla="*/ 2508361 w 5058305"/>
                <a:gd name="connsiteY207" fmla="*/ 1397166 h 2043741"/>
                <a:gd name="connsiteX208" fmla="*/ 2536266 w 5058305"/>
                <a:gd name="connsiteY208" fmla="*/ 1415918 h 2043741"/>
                <a:gd name="connsiteX209" fmla="*/ 2641859 w 5058305"/>
                <a:gd name="connsiteY209" fmla="*/ 1409221 h 2043741"/>
                <a:gd name="connsiteX210" fmla="*/ 2663291 w 5058305"/>
                <a:gd name="connsiteY210" fmla="*/ 1411676 h 2043741"/>
                <a:gd name="connsiteX211" fmla="*/ 2680704 w 5058305"/>
                <a:gd name="connsiteY211" fmla="*/ 1397612 h 2043741"/>
                <a:gd name="connsiteX212" fmla="*/ 2719548 w 5058305"/>
                <a:gd name="connsiteY212" fmla="*/ 1364349 h 2043741"/>
                <a:gd name="connsiteX213" fmla="*/ 2830499 w 5058305"/>
                <a:gd name="connsiteY213" fmla="*/ 1268132 h 2043741"/>
                <a:gd name="connsiteX214" fmla="*/ 2885417 w 5058305"/>
                <a:gd name="connsiteY214" fmla="*/ 1221474 h 2043741"/>
                <a:gd name="connsiteX215" fmla="*/ 2988554 w 5058305"/>
                <a:gd name="connsiteY215" fmla="*/ 1131508 h 2043741"/>
                <a:gd name="connsiteX216" fmla="*/ 3049276 w 5058305"/>
                <a:gd name="connsiteY216" fmla="*/ 1079492 h 2043741"/>
                <a:gd name="connsiteX217" fmla="*/ 3087004 w 5058305"/>
                <a:gd name="connsiteY217" fmla="*/ 1047792 h 2043741"/>
                <a:gd name="connsiteX218" fmla="*/ 3109329 w 5058305"/>
                <a:gd name="connsiteY218" fmla="*/ 1029263 h 2043741"/>
                <a:gd name="connsiteX219" fmla="*/ 3142815 w 5058305"/>
                <a:gd name="connsiteY219" fmla="*/ 1001357 h 2043741"/>
                <a:gd name="connsiteX220" fmla="*/ 3272519 w 5058305"/>
                <a:gd name="connsiteY220" fmla="*/ 889290 h 2043741"/>
                <a:gd name="connsiteX221" fmla="*/ 3305335 w 5058305"/>
                <a:gd name="connsiteY221" fmla="*/ 851562 h 2043741"/>
                <a:gd name="connsiteX222" fmla="*/ 3383470 w 5058305"/>
                <a:gd name="connsiteY222" fmla="*/ 716724 h 2043741"/>
                <a:gd name="connsiteX223" fmla="*/ 3439280 w 5058305"/>
                <a:gd name="connsiteY223" fmla="*/ 622292 h 2043741"/>
                <a:gd name="connsiteX224" fmla="*/ 3447987 w 5058305"/>
                <a:gd name="connsiteY224" fmla="*/ 573625 h 2043741"/>
                <a:gd name="connsiteX225" fmla="*/ 3387488 w 5058305"/>
                <a:gd name="connsiteY225" fmla="*/ 492588 h 2043741"/>
                <a:gd name="connsiteX226" fmla="*/ 3273412 w 5058305"/>
                <a:gd name="connsiteY226" fmla="*/ 501741 h 2043741"/>
                <a:gd name="connsiteX227" fmla="*/ 3213359 w 5058305"/>
                <a:gd name="connsiteY227" fmla="*/ 554873 h 2043741"/>
                <a:gd name="connsiteX228" fmla="*/ 3149512 w 5058305"/>
                <a:gd name="connsiteY228" fmla="*/ 611800 h 2043741"/>
                <a:gd name="connsiteX229" fmla="*/ 3087228 w 5058305"/>
                <a:gd name="connsiteY229" fmla="*/ 668726 h 2043741"/>
                <a:gd name="connsiteX230" fmla="*/ 3020032 w 5058305"/>
                <a:gd name="connsiteY230" fmla="*/ 730118 h 2043741"/>
                <a:gd name="connsiteX231" fmla="*/ 2960872 w 5058305"/>
                <a:gd name="connsiteY231" fmla="*/ 783696 h 2043741"/>
                <a:gd name="connsiteX232" fmla="*/ 2818444 w 5058305"/>
                <a:gd name="connsiteY232" fmla="*/ 908042 h 2043741"/>
                <a:gd name="connsiteX233" fmla="*/ 2792994 w 5058305"/>
                <a:gd name="connsiteY233" fmla="*/ 877458 h 2043741"/>
                <a:gd name="connsiteX234" fmla="*/ 2923814 w 5058305"/>
                <a:gd name="connsiteY234" fmla="*/ 732350 h 2043741"/>
                <a:gd name="connsiteX235" fmla="*/ 2992350 w 5058305"/>
                <a:gd name="connsiteY235" fmla="*/ 665378 h 2043741"/>
                <a:gd name="connsiteX236" fmla="*/ 3104417 w 5058305"/>
                <a:gd name="connsiteY236" fmla="*/ 561347 h 2043741"/>
                <a:gd name="connsiteX237" fmla="*/ 3226084 w 5058305"/>
                <a:gd name="connsiteY237" fmla="*/ 426732 h 2043741"/>
                <a:gd name="connsiteX238" fmla="*/ 3174738 w 5058305"/>
                <a:gd name="connsiteY238" fmla="*/ 322255 h 2043741"/>
                <a:gd name="connsiteX239" fmla="*/ 3059769 w 5058305"/>
                <a:gd name="connsiteY239" fmla="*/ 306851 h 2043741"/>
                <a:gd name="connsiteX240" fmla="*/ 3001279 w 5058305"/>
                <a:gd name="connsiteY240" fmla="*/ 358643 h 2043741"/>
                <a:gd name="connsiteX241" fmla="*/ 2927609 w 5058305"/>
                <a:gd name="connsiteY241" fmla="*/ 425169 h 2043741"/>
                <a:gd name="connsiteX242" fmla="*/ 2881845 w 5058305"/>
                <a:gd name="connsiteY242" fmla="*/ 465576 h 2043741"/>
                <a:gd name="connsiteX243" fmla="*/ 2749909 w 5058305"/>
                <a:gd name="connsiteY243" fmla="*/ 580769 h 2043741"/>
                <a:gd name="connsiteX244" fmla="*/ 2688294 w 5058305"/>
                <a:gd name="connsiteY244" fmla="*/ 610460 h 2043741"/>
                <a:gd name="connsiteX245" fmla="*/ 2691642 w 5058305"/>
                <a:gd name="connsiteY245" fmla="*/ 589029 h 2043741"/>
                <a:gd name="connsiteX246" fmla="*/ 2719994 w 5058305"/>
                <a:gd name="connsiteY246" fmla="*/ 555766 h 2043741"/>
                <a:gd name="connsiteX247" fmla="*/ 2839205 w 5058305"/>
                <a:gd name="connsiteY247" fmla="*/ 426509 h 2043741"/>
                <a:gd name="connsiteX248" fmla="*/ 2996814 w 5058305"/>
                <a:gd name="connsiteY248" fmla="*/ 265551 h 2043741"/>
                <a:gd name="connsiteX249" fmla="*/ 2992573 w 5058305"/>
                <a:gd name="connsiteY249" fmla="*/ 224028 h 2043741"/>
                <a:gd name="connsiteX250" fmla="*/ 2926270 w 5058305"/>
                <a:gd name="connsiteY250" fmla="*/ 168441 h 2043741"/>
                <a:gd name="connsiteX251" fmla="*/ 2887426 w 5058305"/>
                <a:gd name="connsiteY251" fmla="*/ 163529 h 2043741"/>
                <a:gd name="connsiteX252" fmla="*/ 2851707 w 5058305"/>
                <a:gd name="connsiteY252" fmla="*/ 171343 h 2043741"/>
                <a:gd name="connsiteX253" fmla="*/ 2752811 w 5058305"/>
                <a:gd name="connsiteY253" fmla="*/ 252603 h 2043741"/>
                <a:gd name="connsiteX254" fmla="*/ 2605024 w 5058305"/>
                <a:gd name="connsiteY254" fmla="*/ 387665 h 2043741"/>
                <a:gd name="connsiteX255" fmla="*/ 2572208 w 5058305"/>
                <a:gd name="connsiteY255" fmla="*/ 400836 h 2043741"/>
                <a:gd name="connsiteX256" fmla="*/ 2563501 w 5058305"/>
                <a:gd name="connsiteY256" fmla="*/ 361099 h 2043741"/>
                <a:gd name="connsiteX257" fmla="*/ 2640297 w 5058305"/>
                <a:gd name="connsiteY257" fmla="*/ 283634 h 2043741"/>
                <a:gd name="connsiteX258" fmla="*/ 2714413 w 5058305"/>
                <a:gd name="connsiteY258" fmla="*/ 209964 h 2043741"/>
                <a:gd name="connsiteX259" fmla="*/ 2775581 w 5058305"/>
                <a:gd name="connsiteY259" fmla="*/ 136517 h 2043741"/>
                <a:gd name="connsiteX260" fmla="*/ 2724459 w 5058305"/>
                <a:gd name="connsiteY260" fmla="*/ 87627 h 2043741"/>
                <a:gd name="connsiteX261" fmla="*/ 2680927 w 5058305"/>
                <a:gd name="connsiteY261" fmla="*/ 79367 h 2043741"/>
                <a:gd name="connsiteX262" fmla="*/ 2602122 w 5058305"/>
                <a:gd name="connsiteY262" fmla="*/ 108165 h 2043741"/>
                <a:gd name="connsiteX263" fmla="*/ 2496082 w 5058305"/>
                <a:gd name="connsiteY263" fmla="*/ 193667 h 2043741"/>
                <a:gd name="connsiteX264" fmla="*/ 2493403 w 5058305"/>
                <a:gd name="connsiteY264" fmla="*/ 210187 h 2043741"/>
                <a:gd name="connsiteX265" fmla="*/ 2492734 w 5058305"/>
                <a:gd name="connsiteY265" fmla="*/ 272025 h 2043741"/>
                <a:gd name="connsiteX266" fmla="*/ 2436477 w 5058305"/>
                <a:gd name="connsiteY266" fmla="*/ 336765 h 2043741"/>
                <a:gd name="connsiteX267" fmla="*/ 2413259 w 5058305"/>
                <a:gd name="connsiteY267" fmla="*/ 369135 h 2043741"/>
                <a:gd name="connsiteX268" fmla="*/ 2274403 w 5058305"/>
                <a:gd name="connsiteY268" fmla="*/ 538130 h 2043741"/>
                <a:gd name="connsiteX269" fmla="*/ 2210555 w 5058305"/>
                <a:gd name="connsiteY269" fmla="*/ 522949 h 2043741"/>
                <a:gd name="connsiteX270" fmla="*/ 2196045 w 5058305"/>
                <a:gd name="connsiteY270" fmla="*/ 516475 h 2043741"/>
                <a:gd name="connsiteX271" fmla="*/ 2190910 w 5058305"/>
                <a:gd name="connsiteY271" fmla="*/ 532325 h 2043741"/>
                <a:gd name="connsiteX272" fmla="*/ 2134653 w 5058305"/>
                <a:gd name="connsiteY272" fmla="*/ 619836 h 2043741"/>
                <a:gd name="connsiteX273" fmla="*/ 2026827 w 5058305"/>
                <a:gd name="connsiteY273" fmla="*/ 663815 h 2043741"/>
                <a:gd name="connsiteX274" fmla="*/ 1922573 w 5058305"/>
                <a:gd name="connsiteY274" fmla="*/ 624524 h 2043741"/>
                <a:gd name="connsiteX275" fmla="*/ 1807157 w 5058305"/>
                <a:gd name="connsiteY275" fmla="*/ 530763 h 2043741"/>
                <a:gd name="connsiteX276" fmla="*/ 1770099 w 5058305"/>
                <a:gd name="connsiteY276" fmla="*/ 500179 h 2043741"/>
                <a:gd name="connsiteX277" fmla="*/ 1741970 w 5058305"/>
                <a:gd name="connsiteY277" fmla="*/ 514689 h 2043741"/>
                <a:gd name="connsiteX278" fmla="*/ 1483232 w 5058305"/>
                <a:gd name="connsiteY278" fmla="*/ 700427 h 2043741"/>
                <a:gd name="connsiteX279" fmla="*/ 1300620 w 5058305"/>
                <a:gd name="connsiteY279" fmla="*/ 778115 h 2043741"/>
                <a:gd name="connsiteX280" fmla="*/ 1092335 w 5058305"/>
                <a:gd name="connsiteY280" fmla="*/ 792626 h 2043741"/>
                <a:gd name="connsiteX281" fmla="*/ 1085861 w 5058305"/>
                <a:gd name="connsiteY281" fmla="*/ 798430 h 2043741"/>
                <a:gd name="connsiteX282" fmla="*/ 1129393 w 5058305"/>
                <a:gd name="connsiteY282" fmla="*/ 990195 h 2043741"/>
                <a:gd name="connsiteX283" fmla="*/ 1163103 w 5058305"/>
                <a:gd name="connsiteY283" fmla="*/ 1133070 h 2043741"/>
                <a:gd name="connsiteX284" fmla="*/ 1189669 w 5058305"/>
                <a:gd name="connsiteY284" fmla="*/ 1243575 h 2043741"/>
                <a:gd name="connsiteX285" fmla="*/ 1214226 w 5058305"/>
                <a:gd name="connsiteY285" fmla="*/ 1341802 h 2043741"/>
                <a:gd name="connsiteX286" fmla="*/ 1228736 w 5058305"/>
                <a:gd name="connsiteY286" fmla="*/ 1398728 h 2043741"/>
                <a:gd name="connsiteX287" fmla="*/ 1246372 w 5058305"/>
                <a:gd name="connsiteY287" fmla="*/ 1466817 h 2043741"/>
                <a:gd name="connsiteX288" fmla="*/ 1260660 w 5058305"/>
                <a:gd name="connsiteY288" fmla="*/ 1519279 h 2043741"/>
                <a:gd name="connsiteX289" fmla="*/ 1274724 w 5058305"/>
                <a:gd name="connsiteY289" fmla="*/ 1528879 h 2043741"/>
                <a:gd name="connsiteX290" fmla="*/ 1527881 w 5058305"/>
                <a:gd name="connsiteY290" fmla="*/ 1514591 h 2043741"/>
                <a:gd name="connsiteX291" fmla="*/ 1697768 w 5058305"/>
                <a:gd name="connsiteY291" fmla="*/ 1505438 h 2043741"/>
                <a:gd name="connsiteX292" fmla="*/ 1769206 w 5058305"/>
                <a:gd name="connsiteY292" fmla="*/ 1509233 h 2043741"/>
                <a:gd name="connsiteX293" fmla="*/ 1879710 w 5058305"/>
                <a:gd name="connsiteY293" fmla="*/ 1553435 h 2043741"/>
                <a:gd name="connsiteX294" fmla="*/ 2136216 w 5058305"/>
                <a:gd name="connsiteY294" fmla="*/ 1690059 h 2043741"/>
                <a:gd name="connsiteX295" fmla="*/ 2214351 w 5058305"/>
                <a:gd name="connsiteY295" fmla="*/ 1724662 h 2043741"/>
                <a:gd name="connsiteX296" fmla="*/ 2263464 w 5058305"/>
                <a:gd name="connsiteY296" fmla="*/ 1728011 h 2043741"/>
                <a:gd name="connsiteX297" fmla="*/ 2308559 w 5058305"/>
                <a:gd name="connsiteY297" fmla="*/ 1729797 h 2043741"/>
                <a:gd name="connsiteX298" fmla="*/ 2315703 w 5058305"/>
                <a:gd name="connsiteY298" fmla="*/ 1730243 h 2043741"/>
                <a:gd name="connsiteX299" fmla="*/ 2309898 w 5058305"/>
                <a:gd name="connsiteY299" fmla="*/ 1716402 h 2043741"/>
                <a:gd name="connsiteX300" fmla="*/ 2069243 w 5058305"/>
                <a:gd name="connsiteY300" fmla="*/ 576527 h 2043741"/>
                <a:gd name="connsiteX301" fmla="*/ 2115678 w 5058305"/>
                <a:gd name="connsiteY301" fmla="*/ 531879 h 2043741"/>
                <a:gd name="connsiteX302" fmla="*/ 2117240 w 5058305"/>
                <a:gd name="connsiteY302" fmla="*/ 484328 h 2043741"/>
                <a:gd name="connsiteX303" fmla="*/ 2039552 w 5058305"/>
                <a:gd name="connsiteY303" fmla="*/ 409765 h 2043741"/>
                <a:gd name="connsiteX304" fmla="*/ 1940879 w 5058305"/>
                <a:gd name="connsiteY304" fmla="*/ 332300 h 2043741"/>
                <a:gd name="connsiteX305" fmla="*/ 1851359 w 5058305"/>
                <a:gd name="connsiteY305" fmla="*/ 297698 h 2043741"/>
                <a:gd name="connsiteX306" fmla="*/ 1776796 w 5058305"/>
                <a:gd name="connsiteY306" fmla="*/ 368242 h 2043741"/>
                <a:gd name="connsiteX307" fmla="*/ 1787065 w 5058305"/>
                <a:gd name="connsiteY307" fmla="*/ 409765 h 2043741"/>
                <a:gd name="connsiteX308" fmla="*/ 1826802 w 5058305"/>
                <a:gd name="connsiteY308" fmla="*/ 444145 h 2043741"/>
                <a:gd name="connsiteX309" fmla="*/ 1899579 w 5058305"/>
                <a:gd name="connsiteY309" fmla="*/ 504643 h 2043741"/>
                <a:gd name="connsiteX310" fmla="*/ 1987760 w 5058305"/>
                <a:gd name="connsiteY310" fmla="*/ 572509 h 2043741"/>
                <a:gd name="connsiteX311" fmla="*/ 2069243 w 5058305"/>
                <a:gd name="connsiteY311" fmla="*/ 576527 h 2043741"/>
                <a:gd name="connsiteX312" fmla="*/ 2305433 w 5058305"/>
                <a:gd name="connsiteY312" fmla="*/ 452851 h 2043741"/>
                <a:gd name="connsiteX313" fmla="*/ 2336687 w 5058305"/>
                <a:gd name="connsiteY313" fmla="*/ 398603 h 2043741"/>
                <a:gd name="connsiteX314" fmla="*/ 2329767 w 5058305"/>
                <a:gd name="connsiteY314" fmla="*/ 365787 h 2043741"/>
                <a:gd name="connsiteX315" fmla="*/ 2235335 w 5058305"/>
                <a:gd name="connsiteY315" fmla="*/ 277383 h 2043741"/>
                <a:gd name="connsiteX316" fmla="*/ 2102729 w 5058305"/>
                <a:gd name="connsiteY316" fmla="*/ 192997 h 2043741"/>
                <a:gd name="connsiteX317" fmla="*/ 2035534 w 5058305"/>
                <a:gd name="connsiteY317" fmla="*/ 191658 h 2043741"/>
                <a:gd name="connsiteX318" fmla="*/ 1992225 w 5058305"/>
                <a:gd name="connsiteY318" fmla="*/ 244120 h 2043741"/>
                <a:gd name="connsiteX319" fmla="*/ 2035757 w 5058305"/>
                <a:gd name="connsiteY319" fmla="*/ 303279 h 2043741"/>
                <a:gd name="connsiteX320" fmla="*/ 2146262 w 5058305"/>
                <a:gd name="connsiteY320" fmla="*/ 389897 h 2043741"/>
                <a:gd name="connsiteX321" fmla="*/ 2225513 w 5058305"/>
                <a:gd name="connsiteY321" fmla="*/ 445707 h 2043741"/>
                <a:gd name="connsiteX322" fmla="*/ 2305433 w 5058305"/>
                <a:gd name="connsiteY322" fmla="*/ 452851 h 2043741"/>
                <a:gd name="connsiteX323" fmla="*/ 2395400 w 5058305"/>
                <a:gd name="connsiteY323" fmla="*/ 272248 h 2043741"/>
                <a:gd name="connsiteX324" fmla="*/ 2420850 w 5058305"/>
                <a:gd name="connsiteY324" fmla="*/ 247245 h 2043741"/>
                <a:gd name="connsiteX325" fmla="*/ 2393168 w 5058305"/>
                <a:gd name="connsiteY325" fmla="*/ 204829 h 2043741"/>
                <a:gd name="connsiteX326" fmla="*/ 2267929 w 5058305"/>
                <a:gd name="connsiteY326" fmla="*/ 118658 h 2043741"/>
                <a:gd name="connsiteX327" fmla="*/ 2221048 w 5058305"/>
                <a:gd name="connsiteY327" fmla="*/ 118658 h 2043741"/>
                <a:gd name="connsiteX328" fmla="*/ 2195375 w 5058305"/>
                <a:gd name="connsiteY328" fmla="*/ 141428 h 2043741"/>
                <a:gd name="connsiteX329" fmla="*/ 2203412 w 5058305"/>
                <a:gd name="connsiteY329" fmla="*/ 151251 h 2043741"/>
                <a:gd name="connsiteX330" fmla="*/ 2246497 w 5058305"/>
                <a:gd name="connsiteY330" fmla="*/ 186523 h 2043741"/>
                <a:gd name="connsiteX331" fmla="*/ 2372406 w 5058305"/>
                <a:gd name="connsiteY331" fmla="*/ 281401 h 2043741"/>
                <a:gd name="connsiteX332" fmla="*/ 2395400 w 5058305"/>
                <a:gd name="connsiteY332" fmla="*/ 272248 h 2043741"/>
                <a:gd name="connsiteX333" fmla="*/ 2465052 w 5058305"/>
                <a:gd name="connsiteY333" fmla="*/ 136964 h 2043741"/>
                <a:gd name="connsiteX334" fmla="*/ 2495412 w 5058305"/>
                <a:gd name="connsiteY334" fmla="*/ 109281 h 2043741"/>
                <a:gd name="connsiteX335" fmla="*/ 2506351 w 5058305"/>
                <a:gd name="connsiteY335" fmla="*/ 99012 h 2043741"/>
                <a:gd name="connsiteX336" fmla="*/ 2496529 w 5058305"/>
                <a:gd name="connsiteY336" fmla="*/ 93208 h 2043741"/>
                <a:gd name="connsiteX337" fmla="*/ 2417054 w 5058305"/>
                <a:gd name="connsiteY337" fmla="*/ 69321 h 2043741"/>
                <a:gd name="connsiteX338" fmla="*/ 2375085 w 5058305"/>
                <a:gd name="connsiteY338" fmla="*/ 86064 h 2043741"/>
                <a:gd name="connsiteX339" fmla="*/ 2376201 w 5058305"/>
                <a:gd name="connsiteY339" fmla="*/ 93431 h 2043741"/>
                <a:gd name="connsiteX340" fmla="*/ 2428663 w 5058305"/>
                <a:gd name="connsiteY340" fmla="*/ 138303 h 2043741"/>
                <a:gd name="connsiteX341" fmla="*/ 2444960 w 5058305"/>
                <a:gd name="connsiteY341" fmla="*/ 154153 h 2043741"/>
                <a:gd name="connsiteX342" fmla="*/ 2465052 w 5058305"/>
                <a:gd name="connsiteY342" fmla="*/ 136964 h 204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</a:cxnLst>
              <a:rect l="l" t="t" r="r" b="b"/>
              <a:pathLst>
                <a:path w="5058305" h="2043741">
                  <a:moveTo>
                    <a:pt x="-882" y="2022914"/>
                  </a:moveTo>
                  <a:cubicBezTo>
                    <a:pt x="-9142" y="2014654"/>
                    <a:pt x="-15169" y="1996571"/>
                    <a:pt x="-13160" y="1986302"/>
                  </a:cubicBezTo>
                  <a:cubicBezTo>
                    <a:pt x="-11151" y="1974693"/>
                    <a:pt x="-3561" y="1963308"/>
                    <a:pt x="5146" y="1958397"/>
                  </a:cubicBezTo>
                  <a:cubicBezTo>
                    <a:pt x="13182" y="1953708"/>
                    <a:pt x="29702" y="1949020"/>
                    <a:pt x="176149" y="1907721"/>
                  </a:cubicBezTo>
                  <a:cubicBezTo>
                    <a:pt x="214324" y="1897005"/>
                    <a:pt x="288663" y="1876020"/>
                    <a:pt x="341349" y="1860840"/>
                  </a:cubicBezTo>
                  <a:cubicBezTo>
                    <a:pt x="394257" y="1845659"/>
                    <a:pt x="461453" y="1826684"/>
                    <a:pt x="490921" y="1818424"/>
                  </a:cubicBezTo>
                  <a:cubicBezTo>
                    <a:pt x="520389" y="1810164"/>
                    <a:pt x="562582" y="1798109"/>
                    <a:pt x="584683" y="1791635"/>
                  </a:cubicBezTo>
                  <a:cubicBezTo>
                    <a:pt x="606783" y="1785161"/>
                    <a:pt x="657013" y="1770650"/>
                    <a:pt x="696304" y="1759265"/>
                  </a:cubicBezTo>
                  <a:cubicBezTo>
                    <a:pt x="774885" y="1736940"/>
                    <a:pt x="839625" y="1717965"/>
                    <a:pt x="896105" y="1700775"/>
                  </a:cubicBezTo>
                  <a:cubicBezTo>
                    <a:pt x="1012861" y="1665503"/>
                    <a:pt x="1168907" y="1619961"/>
                    <a:pt x="1182748" y="1617506"/>
                  </a:cubicBezTo>
                  <a:cubicBezTo>
                    <a:pt x="1187213" y="1616613"/>
                    <a:pt x="1191232" y="1615273"/>
                    <a:pt x="1191901" y="1614380"/>
                  </a:cubicBezTo>
                  <a:cubicBezTo>
                    <a:pt x="1192348" y="1613487"/>
                    <a:pt x="1188776" y="1597637"/>
                    <a:pt x="1183865" y="1579331"/>
                  </a:cubicBezTo>
                  <a:cubicBezTo>
                    <a:pt x="1165335" y="1509233"/>
                    <a:pt x="1110195" y="1287107"/>
                    <a:pt x="1094791" y="1219018"/>
                  </a:cubicBezTo>
                  <a:cubicBezTo>
                    <a:pt x="1088317" y="1190890"/>
                    <a:pt x="1071797" y="1122131"/>
                    <a:pt x="1051482" y="1037076"/>
                  </a:cubicBezTo>
                  <a:cubicBezTo>
                    <a:pt x="1042329" y="999125"/>
                    <a:pt x="1032060" y="956262"/>
                    <a:pt x="1028934" y="942198"/>
                  </a:cubicBezTo>
                  <a:cubicBezTo>
                    <a:pt x="1025586" y="928134"/>
                    <a:pt x="1013308" y="876565"/>
                    <a:pt x="1001252" y="827228"/>
                  </a:cubicBezTo>
                  <a:cubicBezTo>
                    <a:pt x="989197" y="778115"/>
                    <a:pt x="976919" y="727886"/>
                    <a:pt x="974240" y="715607"/>
                  </a:cubicBezTo>
                  <a:cubicBezTo>
                    <a:pt x="971561" y="703329"/>
                    <a:pt x="964417" y="673191"/>
                    <a:pt x="958613" y="648635"/>
                  </a:cubicBezTo>
                  <a:cubicBezTo>
                    <a:pt x="952809" y="624078"/>
                    <a:pt x="943879" y="586127"/>
                    <a:pt x="938745" y="564472"/>
                  </a:cubicBezTo>
                  <a:cubicBezTo>
                    <a:pt x="933387" y="542595"/>
                    <a:pt x="927806" y="523842"/>
                    <a:pt x="926020" y="522280"/>
                  </a:cubicBezTo>
                  <a:cubicBezTo>
                    <a:pt x="923341" y="520047"/>
                    <a:pt x="910616" y="522280"/>
                    <a:pt x="859717" y="533442"/>
                  </a:cubicBezTo>
                  <a:cubicBezTo>
                    <a:pt x="655227" y="578537"/>
                    <a:pt x="302728" y="643277"/>
                    <a:pt x="118106" y="669619"/>
                  </a:cubicBezTo>
                  <a:cubicBezTo>
                    <a:pt x="83727" y="674531"/>
                    <a:pt x="52027" y="679219"/>
                    <a:pt x="47785" y="680112"/>
                  </a:cubicBezTo>
                  <a:cubicBezTo>
                    <a:pt x="32828" y="683014"/>
                    <a:pt x="42874" y="678549"/>
                    <a:pt x="65868" y="671852"/>
                  </a:cubicBezTo>
                  <a:cubicBezTo>
                    <a:pt x="78592" y="668280"/>
                    <a:pt x="99131" y="661806"/>
                    <a:pt x="111409" y="657341"/>
                  </a:cubicBezTo>
                  <a:cubicBezTo>
                    <a:pt x="135742" y="648635"/>
                    <a:pt x="178828" y="635463"/>
                    <a:pt x="301165" y="598628"/>
                  </a:cubicBezTo>
                  <a:cubicBezTo>
                    <a:pt x="397829" y="569384"/>
                    <a:pt x="474847" y="547952"/>
                    <a:pt x="638261" y="504643"/>
                  </a:cubicBezTo>
                  <a:cubicBezTo>
                    <a:pt x="671524" y="495937"/>
                    <a:pt x="724209" y="481649"/>
                    <a:pt x="755463" y="473390"/>
                  </a:cubicBezTo>
                  <a:cubicBezTo>
                    <a:pt x="854359" y="446824"/>
                    <a:pt x="913965" y="432759"/>
                    <a:pt x="933164" y="431643"/>
                  </a:cubicBezTo>
                  <a:cubicBezTo>
                    <a:pt x="949237" y="430527"/>
                    <a:pt x="952809" y="431197"/>
                    <a:pt x="963748" y="436108"/>
                  </a:cubicBezTo>
                  <a:cubicBezTo>
                    <a:pt x="979151" y="443252"/>
                    <a:pt x="991876" y="454637"/>
                    <a:pt x="999243" y="468255"/>
                  </a:cubicBezTo>
                  <a:cubicBezTo>
                    <a:pt x="1005717" y="480087"/>
                    <a:pt x="1009736" y="494374"/>
                    <a:pt x="1024693" y="558222"/>
                  </a:cubicBezTo>
                  <a:cubicBezTo>
                    <a:pt x="1043668" y="640375"/>
                    <a:pt x="1059519" y="704445"/>
                    <a:pt x="1061751" y="708687"/>
                  </a:cubicBezTo>
                  <a:cubicBezTo>
                    <a:pt x="1063760" y="712482"/>
                    <a:pt x="1065993" y="712705"/>
                    <a:pt x="1091219" y="711366"/>
                  </a:cubicBezTo>
                  <a:cubicBezTo>
                    <a:pt x="1226727" y="703999"/>
                    <a:pt x="1293923" y="699311"/>
                    <a:pt x="1315131" y="695739"/>
                  </a:cubicBezTo>
                  <a:cubicBezTo>
                    <a:pt x="1352412" y="689041"/>
                    <a:pt x="1376523" y="676317"/>
                    <a:pt x="1443272" y="627873"/>
                  </a:cubicBezTo>
                  <a:cubicBezTo>
                    <a:pt x="1546633" y="552864"/>
                    <a:pt x="1585477" y="524958"/>
                    <a:pt x="1618964" y="500848"/>
                  </a:cubicBezTo>
                  <a:cubicBezTo>
                    <a:pt x="1669863" y="464460"/>
                    <a:pt x="1672988" y="462004"/>
                    <a:pt x="1684597" y="451512"/>
                  </a:cubicBezTo>
                  <a:lnTo>
                    <a:pt x="1694866" y="441912"/>
                  </a:lnTo>
                  <a:lnTo>
                    <a:pt x="1693750" y="421374"/>
                  </a:lnTo>
                  <a:cubicBezTo>
                    <a:pt x="1692187" y="394585"/>
                    <a:pt x="1696205" y="349267"/>
                    <a:pt x="1702233" y="328282"/>
                  </a:cubicBezTo>
                  <a:cubicBezTo>
                    <a:pt x="1711386" y="295019"/>
                    <a:pt x="1733040" y="262872"/>
                    <a:pt x="1758713" y="244566"/>
                  </a:cubicBezTo>
                  <a:cubicBezTo>
                    <a:pt x="1795548" y="218447"/>
                    <a:pt x="1835955" y="211303"/>
                    <a:pt x="1886184" y="222019"/>
                  </a:cubicBezTo>
                  <a:cubicBezTo>
                    <a:pt x="1894891" y="224028"/>
                    <a:pt x="1902928" y="225591"/>
                    <a:pt x="1904267" y="225591"/>
                  </a:cubicBezTo>
                  <a:cubicBezTo>
                    <a:pt x="1905607" y="225591"/>
                    <a:pt x="1908285" y="219786"/>
                    <a:pt x="1910518" y="212866"/>
                  </a:cubicBezTo>
                  <a:cubicBezTo>
                    <a:pt x="1918108" y="189202"/>
                    <a:pt x="1927261" y="173798"/>
                    <a:pt x="1945344" y="155939"/>
                  </a:cubicBezTo>
                  <a:cubicBezTo>
                    <a:pt x="1971463" y="129597"/>
                    <a:pt x="2002047" y="116425"/>
                    <a:pt x="2046919" y="111737"/>
                  </a:cubicBezTo>
                  <a:cubicBezTo>
                    <a:pt x="2058974" y="110621"/>
                    <a:pt x="2073708" y="110621"/>
                    <a:pt x="2083754" y="111737"/>
                  </a:cubicBezTo>
                  <a:cubicBezTo>
                    <a:pt x="2110989" y="115086"/>
                    <a:pt x="2109204" y="115756"/>
                    <a:pt x="2121482" y="97673"/>
                  </a:cubicBezTo>
                  <a:cubicBezTo>
                    <a:pt x="2140457" y="69321"/>
                    <a:pt x="2161889" y="53248"/>
                    <a:pt x="2194036" y="42979"/>
                  </a:cubicBezTo>
                  <a:cubicBezTo>
                    <a:pt x="2212565" y="36951"/>
                    <a:pt x="2256320" y="38067"/>
                    <a:pt x="2279537" y="45211"/>
                  </a:cubicBezTo>
                  <a:lnTo>
                    <a:pt x="2297843" y="50792"/>
                  </a:lnTo>
                  <a:lnTo>
                    <a:pt x="2313024" y="35165"/>
                  </a:lnTo>
                  <a:cubicBezTo>
                    <a:pt x="2361467" y="-13948"/>
                    <a:pt x="2406339" y="-25557"/>
                    <a:pt x="2468623" y="-4349"/>
                  </a:cubicBezTo>
                  <a:cubicBezTo>
                    <a:pt x="2485813" y="1456"/>
                    <a:pt x="2523541" y="19315"/>
                    <a:pt x="2552339" y="35388"/>
                  </a:cubicBezTo>
                  <a:lnTo>
                    <a:pt x="2564394" y="42086"/>
                  </a:lnTo>
                  <a:lnTo>
                    <a:pt x="2584709" y="31370"/>
                  </a:lnTo>
                  <a:cubicBezTo>
                    <a:pt x="2645431" y="-777"/>
                    <a:pt x="2686061" y="-7028"/>
                    <a:pt x="2732942" y="8822"/>
                  </a:cubicBezTo>
                  <a:cubicBezTo>
                    <a:pt x="2773572" y="22440"/>
                    <a:pt x="2801701" y="38737"/>
                    <a:pt x="2832508" y="67089"/>
                  </a:cubicBezTo>
                  <a:cubicBezTo>
                    <a:pt x="2852154" y="84948"/>
                    <a:pt x="2852154" y="84948"/>
                    <a:pt x="2861306" y="83162"/>
                  </a:cubicBezTo>
                  <a:cubicBezTo>
                    <a:pt x="2866441" y="82269"/>
                    <a:pt x="2881845" y="81823"/>
                    <a:pt x="2895239" y="81823"/>
                  </a:cubicBezTo>
                  <a:cubicBezTo>
                    <a:pt x="2915331" y="82046"/>
                    <a:pt x="2923145" y="83162"/>
                    <a:pt x="2938771" y="88297"/>
                  </a:cubicBezTo>
                  <a:cubicBezTo>
                    <a:pt x="3002172" y="108835"/>
                    <a:pt x="3054411" y="155493"/>
                    <a:pt x="3074056" y="209294"/>
                  </a:cubicBezTo>
                  <a:cubicBezTo>
                    <a:pt x="3080084" y="225814"/>
                    <a:pt x="3080307" y="226037"/>
                    <a:pt x="3087004" y="224474"/>
                  </a:cubicBezTo>
                  <a:cubicBezTo>
                    <a:pt x="3109552" y="219786"/>
                    <a:pt x="3120491" y="218893"/>
                    <a:pt x="3133439" y="221126"/>
                  </a:cubicBezTo>
                  <a:cubicBezTo>
                    <a:pt x="3176301" y="227823"/>
                    <a:pt x="3217154" y="249701"/>
                    <a:pt x="3250864" y="284080"/>
                  </a:cubicBezTo>
                  <a:cubicBezTo>
                    <a:pt x="3280779" y="314218"/>
                    <a:pt x="3295959" y="339891"/>
                    <a:pt x="3306898" y="378512"/>
                  </a:cubicBezTo>
                  <a:lnTo>
                    <a:pt x="3311586" y="394362"/>
                  </a:lnTo>
                  <a:lnTo>
                    <a:pt x="3339938" y="396817"/>
                  </a:lnTo>
                  <a:cubicBezTo>
                    <a:pt x="3395079" y="401729"/>
                    <a:pt x="3438611" y="423160"/>
                    <a:pt x="3478348" y="465353"/>
                  </a:cubicBezTo>
                  <a:cubicBezTo>
                    <a:pt x="3507593" y="496160"/>
                    <a:pt x="3527908" y="538576"/>
                    <a:pt x="3533042" y="578983"/>
                  </a:cubicBezTo>
                  <a:lnTo>
                    <a:pt x="3535721" y="599968"/>
                  </a:lnTo>
                  <a:lnTo>
                    <a:pt x="3547999" y="608005"/>
                  </a:lnTo>
                  <a:cubicBezTo>
                    <a:pt x="3554920" y="612246"/>
                    <a:pt x="3583048" y="630106"/>
                    <a:pt x="3610730" y="647518"/>
                  </a:cubicBezTo>
                  <a:cubicBezTo>
                    <a:pt x="3684400" y="694399"/>
                    <a:pt x="3688419" y="695962"/>
                    <a:pt x="3760303" y="703329"/>
                  </a:cubicBezTo>
                  <a:cubicBezTo>
                    <a:pt x="3784190" y="705785"/>
                    <a:pt x="3831517" y="710919"/>
                    <a:pt x="3865227" y="714491"/>
                  </a:cubicBezTo>
                  <a:cubicBezTo>
                    <a:pt x="3954300" y="724314"/>
                    <a:pt x="3975062" y="725653"/>
                    <a:pt x="3978634" y="722528"/>
                  </a:cubicBezTo>
                  <a:cubicBezTo>
                    <a:pt x="3981536" y="719626"/>
                    <a:pt x="3991358" y="687032"/>
                    <a:pt x="4013236" y="606219"/>
                  </a:cubicBezTo>
                  <a:cubicBezTo>
                    <a:pt x="4050964" y="467362"/>
                    <a:pt x="4051411" y="466246"/>
                    <a:pt x="4069047" y="453074"/>
                  </a:cubicBezTo>
                  <a:cubicBezTo>
                    <a:pt x="4081995" y="443475"/>
                    <a:pt x="4092487" y="439903"/>
                    <a:pt x="4109007" y="439903"/>
                  </a:cubicBezTo>
                  <a:cubicBezTo>
                    <a:pt x="4120616" y="439903"/>
                    <a:pt x="4127759" y="441466"/>
                    <a:pt x="4175533" y="453967"/>
                  </a:cubicBezTo>
                  <a:cubicBezTo>
                    <a:pt x="4187142" y="457093"/>
                    <a:pt x="4212815" y="463790"/>
                    <a:pt x="4232460" y="468925"/>
                  </a:cubicBezTo>
                  <a:cubicBezTo>
                    <a:pt x="4252105" y="474059"/>
                    <a:pt x="4296084" y="486338"/>
                    <a:pt x="4330240" y="495937"/>
                  </a:cubicBezTo>
                  <a:cubicBezTo>
                    <a:pt x="4364173" y="505760"/>
                    <a:pt x="4401008" y="516029"/>
                    <a:pt x="4411724" y="518931"/>
                  </a:cubicBezTo>
                  <a:cubicBezTo>
                    <a:pt x="4487179" y="539469"/>
                    <a:pt x="4652155" y="588136"/>
                    <a:pt x="4730290" y="612916"/>
                  </a:cubicBezTo>
                  <a:cubicBezTo>
                    <a:pt x="4798156" y="634570"/>
                    <a:pt x="4920939" y="671629"/>
                    <a:pt x="4948621" y="678772"/>
                  </a:cubicBezTo>
                  <a:cubicBezTo>
                    <a:pt x="4959337" y="681674"/>
                    <a:pt x="4967820" y="684130"/>
                    <a:pt x="4967373" y="684577"/>
                  </a:cubicBezTo>
                  <a:cubicBezTo>
                    <a:pt x="4967150" y="684800"/>
                    <a:pt x="4957327" y="683684"/>
                    <a:pt x="4945719" y="681898"/>
                  </a:cubicBezTo>
                  <a:cubicBezTo>
                    <a:pt x="4934110" y="680112"/>
                    <a:pt x="4914911" y="677656"/>
                    <a:pt x="4903303" y="676317"/>
                  </a:cubicBezTo>
                  <a:cubicBezTo>
                    <a:pt x="4869370" y="672745"/>
                    <a:pt x="4824275" y="665824"/>
                    <a:pt x="4754847" y="653992"/>
                  </a:cubicBezTo>
                  <a:cubicBezTo>
                    <a:pt x="4719351" y="647742"/>
                    <a:pt x="4675149" y="640375"/>
                    <a:pt x="4656620" y="637249"/>
                  </a:cubicBezTo>
                  <a:cubicBezTo>
                    <a:pt x="4638314" y="634124"/>
                    <a:pt x="4603042" y="627873"/>
                    <a:pt x="4578485" y="622962"/>
                  </a:cubicBezTo>
                  <a:cubicBezTo>
                    <a:pt x="4526693" y="612916"/>
                    <a:pt x="4468650" y="601977"/>
                    <a:pt x="4447889" y="598405"/>
                  </a:cubicBezTo>
                  <a:cubicBezTo>
                    <a:pt x="4398552" y="589699"/>
                    <a:pt x="4144726" y="533665"/>
                    <a:pt x="4119276" y="525628"/>
                  </a:cubicBezTo>
                  <a:cubicBezTo>
                    <a:pt x="4116374" y="524735"/>
                    <a:pt x="4115258" y="525628"/>
                    <a:pt x="4115258" y="528307"/>
                  </a:cubicBezTo>
                  <a:cubicBezTo>
                    <a:pt x="4115258" y="530540"/>
                    <a:pt x="4109230" y="554873"/>
                    <a:pt x="4101863" y="582555"/>
                  </a:cubicBezTo>
                  <a:cubicBezTo>
                    <a:pt x="4094496" y="610237"/>
                    <a:pt x="4085343" y="644616"/>
                    <a:pt x="4081771" y="658681"/>
                  </a:cubicBezTo>
                  <a:cubicBezTo>
                    <a:pt x="4077976" y="672745"/>
                    <a:pt x="4069493" y="705561"/>
                    <a:pt x="4062796" y="731234"/>
                  </a:cubicBezTo>
                  <a:cubicBezTo>
                    <a:pt x="4055875" y="757130"/>
                    <a:pt x="4044267" y="801779"/>
                    <a:pt x="4036900" y="830577"/>
                  </a:cubicBezTo>
                  <a:cubicBezTo>
                    <a:pt x="4025961" y="872770"/>
                    <a:pt x="3980196" y="1048685"/>
                    <a:pt x="3953407" y="1150930"/>
                  </a:cubicBezTo>
                  <a:cubicBezTo>
                    <a:pt x="3950505" y="1162092"/>
                    <a:pt x="3944031" y="1186648"/>
                    <a:pt x="3939120" y="1205624"/>
                  </a:cubicBezTo>
                  <a:cubicBezTo>
                    <a:pt x="3906750" y="1330863"/>
                    <a:pt x="3890899" y="1390468"/>
                    <a:pt x="3880854" y="1426634"/>
                  </a:cubicBezTo>
                  <a:cubicBezTo>
                    <a:pt x="3874603" y="1449404"/>
                    <a:pt x="3865896" y="1481551"/>
                    <a:pt x="3861655" y="1498071"/>
                  </a:cubicBezTo>
                  <a:cubicBezTo>
                    <a:pt x="3857190" y="1514591"/>
                    <a:pt x="3849823" y="1542496"/>
                    <a:pt x="3844912" y="1560133"/>
                  </a:cubicBezTo>
                  <a:cubicBezTo>
                    <a:pt x="3840223" y="1577769"/>
                    <a:pt x="3836205" y="1592503"/>
                    <a:pt x="3836205" y="1592949"/>
                  </a:cubicBezTo>
                  <a:cubicBezTo>
                    <a:pt x="3836205" y="1594289"/>
                    <a:pt x="3862324" y="1602325"/>
                    <a:pt x="3918805" y="1618399"/>
                  </a:cubicBezTo>
                  <a:cubicBezTo>
                    <a:pt x="3948942" y="1626882"/>
                    <a:pt x="4005199" y="1643402"/>
                    <a:pt x="4043820" y="1655010"/>
                  </a:cubicBezTo>
                  <a:cubicBezTo>
                    <a:pt x="4082441" y="1666842"/>
                    <a:pt x="4146735" y="1686041"/>
                    <a:pt x="4186695" y="1697873"/>
                  </a:cubicBezTo>
                  <a:cubicBezTo>
                    <a:pt x="4226656" y="1709705"/>
                    <a:pt x="4271751" y="1723323"/>
                    <a:pt x="4287154" y="1728011"/>
                  </a:cubicBezTo>
                  <a:cubicBezTo>
                    <a:pt x="4341626" y="1744754"/>
                    <a:pt x="4423332" y="1768417"/>
                    <a:pt x="4498118" y="1789179"/>
                  </a:cubicBezTo>
                  <a:cubicBezTo>
                    <a:pt x="4597908" y="1816861"/>
                    <a:pt x="4790566" y="1872225"/>
                    <a:pt x="4844144" y="1888745"/>
                  </a:cubicBezTo>
                  <a:cubicBezTo>
                    <a:pt x="4867584" y="1895889"/>
                    <a:pt x="4919153" y="1911292"/>
                    <a:pt x="4959113" y="1923348"/>
                  </a:cubicBezTo>
                  <a:cubicBezTo>
                    <a:pt x="4999074" y="1935179"/>
                    <a:pt x="5034123" y="1946565"/>
                    <a:pt x="5037025" y="1948797"/>
                  </a:cubicBezTo>
                  <a:cubicBezTo>
                    <a:pt x="5043722" y="1953932"/>
                    <a:pt x="5046624" y="1967773"/>
                    <a:pt x="5043499" y="1978712"/>
                  </a:cubicBezTo>
                  <a:cubicBezTo>
                    <a:pt x="5037918" y="1997241"/>
                    <a:pt x="5016263" y="2013761"/>
                    <a:pt x="4997288" y="2013761"/>
                  </a:cubicBezTo>
                  <a:cubicBezTo>
                    <a:pt x="4980545" y="2013761"/>
                    <a:pt x="4870709" y="1983400"/>
                    <a:pt x="4685642" y="1927812"/>
                  </a:cubicBezTo>
                  <a:cubicBezTo>
                    <a:pt x="4663541" y="1921115"/>
                    <a:pt x="4617776" y="1908167"/>
                    <a:pt x="4584067" y="1898791"/>
                  </a:cubicBezTo>
                  <a:cubicBezTo>
                    <a:pt x="4550357" y="1889415"/>
                    <a:pt x="4505709" y="1876913"/>
                    <a:pt x="4484724" y="1870886"/>
                  </a:cubicBezTo>
                  <a:cubicBezTo>
                    <a:pt x="4463962" y="1864858"/>
                    <a:pt x="4435164" y="1856821"/>
                    <a:pt x="4421100" y="1853026"/>
                  </a:cubicBezTo>
                  <a:cubicBezTo>
                    <a:pt x="4388953" y="1844097"/>
                    <a:pt x="4250543" y="1804806"/>
                    <a:pt x="4214601" y="1794314"/>
                  </a:cubicBezTo>
                  <a:cubicBezTo>
                    <a:pt x="4199867" y="1789849"/>
                    <a:pt x="4168166" y="1780696"/>
                    <a:pt x="4144279" y="1773775"/>
                  </a:cubicBezTo>
                  <a:cubicBezTo>
                    <a:pt x="4036007" y="1742298"/>
                    <a:pt x="3802049" y="1671530"/>
                    <a:pt x="3789547" y="1666396"/>
                  </a:cubicBezTo>
                  <a:cubicBezTo>
                    <a:pt x="3761196" y="1654564"/>
                    <a:pt x="3749141" y="1619738"/>
                    <a:pt x="3760303" y="1580671"/>
                  </a:cubicBezTo>
                  <a:cubicBezTo>
                    <a:pt x="3768116" y="1553435"/>
                    <a:pt x="3769679" y="1544282"/>
                    <a:pt x="3766777" y="1542496"/>
                  </a:cubicBezTo>
                  <a:cubicBezTo>
                    <a:pt x="3762982" y="1540264"/>
                    <a:pt x="3694893" y="1532450"/>
                    <a:pt x="3602917" y="1523744"/>
                  </a:cubicBezTo>
                  <a:cubicBezTo>
                    <a:pt x="3584611" y="1521958"/>
                    <a:pt x="3539963" y="1517493"/>
                    <a:pt x="3503797" y="1513698"/>
                  </a:cubicBezTo>
                  <a:cubicBezTo>
                    <a:pt x="3467855" y="1510126"/>
                    <a:pt x="3432583" y="1507001"/>
                    <a:pt x="3425663" y="1507001"/>
                  </a:cubicBezTo>
                  <a:cubicBezTo>
                    <a:pt x="3396195" y="1507001"/>
                    <a:pt x="3375433" y="1517270"/>
                    <a:pt x="3289262" y="1575090"/>
                  </a:cubicBezTo>
                  <a:cubicBezTo>
                    <a:pt x="2937432" y="1810833"/>
                    <a:pt x="2936986" y="1811057"/>
                    <a:pt x="2912652" y="1821326"/>
                  </a:cubicBezTo>
                  <a:cubicBezTo>
                    <a:pt x="2882068" y="1834274"/>
                    <a:pt x="2860190" y="1835390"/>
                    <a:pt x="2734505" y="1829586"/>
                  </a:cubicBezTo>
                  <a:cubicBezTo>
                    <a:pt x="2695214" y="1827800"/>
                    <a:pt x="2626902" y="1824898"/>
                    <a:pt x="2582700" y="1822889"/>
                  </a:cubicBezTo>
                  <a:cubicBezTo>
                    <a:pt x="2484474" y="1818647"/>
                    <a:pt x="2420403" y="1815522"/>
                    <a:pt x="2371736" y="1812843"/>
                  </a:cubicBezTo>
                  <a:cubicBezTo>
                    <a:pt x="2351421" y="1811503"/>
                    <a:pt x="2310791" y="1809494"/>
                    <a:pt x="2281323" y="1808378"/>
                  </a:cubicBezTo>
                  <a:cubicBezTo>
                    <a:pt x="2251855" y="1807038"/>
                    <a:pt x="2219708" y="1805029"/>
                    <a:pt x="2209886" y="1803690"/>
                  </a:cubicBezTo>
                  <a:cubicBezTo>
                    <a:pt x="2189124" y="1801011"/>
                    <a:pt x="2150057" y="1788509"/>
                    <a:pt x="2133983" y="1779580"/>
                  </a:cubicBezTo>
                  <a:cubicBezTo>
                    <a:pt x="2127956" y="1776008"/>
                    <a:pt x="2112775" y="1767971"/>
                    <a:pt x="2100497" y="1761497"/>
                  </a:cubicBezTo>
                  <a:cubicBezTo>
                    <a:pt x="2059420" y="1739842"/>
                    <a:pt x="2013656" y="1715286"/>
                    <a:pt x="1982179" y="1697873"/>
                  </a:cubicBezTo>
                  <a:cubicBezTo>
                    <a:pt x="1831490" y="1614827"/>
                    <a:pt x="1812068" y="1604558"/>
                    <a:pt x="1786842" y="1596075"/>
                  </a:cubicBezTo>
                  <a:cubicBezTo>
                    <a:pt x="1768313" y="1589824"/>
                    <a:pt x="1761839" y="1588708"/>
                    <a:pt x="1735496" y="1587815"/>
                  </a:cubicBezTo>
                  <a:cubicBezTo>
                    <a:pt x="1718976" y="1587368"/>
                    <a:pt x="1686829" y="1588038"/>
                    <a:pt x="1664059" y="1589377"/>
                  </a:cubicBezTo>
                  <a:cubicBezTo>
                    <a:pt x="1596416" y="1593396"/>
                    <a:pt x="1515826" y="1598084"/>
                    <a:pt x="1390810" y="1605227"/>
                  </a:cubicBezTo>
                  <a:cubicBezTo>
                    <a:pt x="1325847" y="1608799"/>
                    <a:pt x="1272268" y="1612371"/>
                    <a:pt x="1271822" y="1612818"/>
                  </a:cubicBezTo>
                  <a:cubicBezTo>
                    <a:pt x="1271152" y="1613487"/>
                    <a:pt x="1270259" y="1619961"/>
                    <a:pt x="1269813" y="1627328"/>
                  </a:cubicBezTo>
                  <a:cubicBezTo>
                    <a:pt x="1267804" y="1654564"/>
                    <a:pt x="1254856" y="1678228"/>
                    <a:pt x="1236326" y="1688274"/>
                  </a:cubicBezTo>
                  <a:cubicBezTo>
                    <a:pt x="1229852" y="1691845"/>
                    <a:pt x="1194357" y="1702561"/>
                    <a:pt x="1150601" y="1714616"/>
                  </a:cubicBezTo>
                  <a:cubicBezTo>
                    <a:pt x="1109525" y="1725778"/>
                    <a:pt x="1053268" y="1741852"/>
                    <a:pt x="1025586" y="1750112"/>
                  </a:cubicBezTo>
                  <a:cubicBezTo>
                    <a:pt x="997904" y="1758595"/>
                    <a:pt x="964417" y="1768641"/>
                    <a:pt x="950800" y="1772659"/>
                  </a:cubicBezTo>
                  <a:cubicBezTo>
                    <a:pt x="937405" y="1776677"/>
                    <a:pt x="915304" y="1783151"/>
                    <a:pt x="901686" y="1787393"/>
                  </a:cubicBezTo>
                  <a:cubicBezTo>
                    <a:pt x="866637" y="1797885"/>
                    <a:pt x="766625" y="1827353"/>
                    <a:pt x="729790" y="1837846"/>
                  </a:cubicBezTo>
                  <a:cubicBezTo>
                    <a:pt x="604551" y="1873341"/>
                    <a:pt x="554545" y="1887406"/>
                    <a:pt x="465248" y="1912185"/>
                  </a:cubicBezTo>
                  <a:cubicBezTo>
                    <a:pt x="409437" y="1927589"/>
                    <a:pt x="353627" y="1943216"/>
                    <a:pt x="341349" y="1946788"/>
                  </a:cubicBezTo>
                  <a:cubicBezTo>
                    <a:pt x="329070" y="1950360"/>
                    <a:pt x="300942" y="1957950"/>
                    <a:pt x="278841" y="1963308"/>
                  </a:cubicBezTo>
                  <a:cubicBezTo>
                    <a:pt x="256740" y="1968889"/>
                    <a:pt x="229058" y="1976256"/>
                    <a:pt x="217449" y="1979381"/>
                  </a:cubicBezTo>
                  <a:cubicBezTo>
                    <a:pt x="68100" y="2019788"/>
                    <a:pt x="35953" y="2027825"/>
                    <a:pt x="21889" y="2028718"/>
                  </a:cubicBezTo>
                  <a:cubicBezTo>
                    <a:pt x="6708" y="2029834"/>
                    <a:pt x="6039" y="2029834"/>
                    <a:pt x="-882" y="2022914"/>
                  </a:cubicBezTo>
                  <a:close/>
                  <a:moveTo>
                    <a:pt x="2886310" y="1745870"/>
                  </a:moveTo>
                  <a:cubicBezTo>
                    <a:pt x="2910420" y="1739619"/>
                    <a:pt x="2930065" y="1728457"/>
                    <a:pt x="2985652" y="1689167"/>
                  </a:cubicBezTo>
                  <a:cubicBezTo>
                    <a:pt x="3051509" y="1642509"/>
                    <a:pt x="3125848" y="1591833"/>
                    <a:pt x="3222289" y="1528209"/>
                  </a:cubicBezTo>
                  <a:cubicBezTo>
                    <a:pt x="3349314" y="1444270"/>
                    <a:pt x="3361369" y="1437126"/>
                    <a:pt x="3388604" y="1429982"/>
                  </a:cubicBezTo>
                  <a:cubicBezTo>
                    <a:pt x="3403562" y="1426187"/>
                    <a:pt x="3439727" y="1425517"/>
                    <a:pt x="3472320" y="1428866"/>
                  </a:cubicBezTo>
                  <a:cubicBezTo>
                    <a:pt x="3483929" y="1429982"/>
                    <a:pt x="3527238" y="1434001"/>
                    <a:pt x="3568314" y="1437796"/>
                  </a:cubicBezTo>
                  <a:cubicBezTo>
                    <a:pt x="3609391" y="1441591"/>
                    <a:pt x="3661630" y="1446725"/>
                    <a:pt x="3684400" y="1449181"/>
                  </a:cubicBezTo>
                  <a:cubicBezTo>
                    <a:pt x="3740211" y="1455432"/>
                    <a:pt x="3772358" y="1457888"/>
                    <a:pt x="3777716" y="1456548"/>
                  </a:cubicBezTo>
                  <a:cubicBezTo>
                    <a:pt x="3780171" y="1455878"/>
                    <a:pt x="3783073" y="1452976"/>
                    <a:pt x="3784413" y="1450297"/>
                  </a:cubicBezTo>
                  <a:cubicBezTo>
                    <a:pt x="3787985" y="1442484"/>
                    <a:pt x="3801826" y="1394710"/>
                    <a:pt x="3817229" y="1337337"/>
                  </a:cubicBezTo>
                  <a:cubicBezTo>
                    <a:pt x="3837768" y="1259872"/>
                    <a:pt x="3888220" y="1076813"/>
                    <a:pt x="3902062" y="1029263"/>
                  </a:cubicBezTo>
                  <a:cubicBezTo>
                    <a:pt x="3908536" y="1006492"/>
                    <a:pt x="3917465" y="974345"/>
                    <a:pt x="3921930" y="957825"/>
                  </a:cubicBezTo>
                  <a:cubicBezTo>
                    <a:pt x="3926395" y="941305"/>
                    <a:pt x="3936887" y="901122"/>
                    <a:pt x="3945594" y="868751"/>
                  </a:cubicBezTo>
                  <a:cubicBezTo>
                    <a:pt x="3954077" y="836381"/>
                    <a:pt x="3961221" y="808476"/>
                    <a:pt x="3961221" y="806913"/>
                  </a:cubicBezTo>
                  <a:cubicBezTo>
                    <a:pt x="3961221" y="805351"/>
                    <a:pt x="3957872" y="803341"/>
                    <a:pt x="3954077" y="802672"/>
                  </a:cubicBezTo>
                  <a:cubicBezTo>
                    <a:pt x="3939120" y="800216"/>
                    <a:pt x="3854957" y="792626"/>
                    <a:pt x="3792450" y="788161"/>
                  </a:cubicBezTo>
                  <a:cubicBezTo>
                    <a:pt x="3679266" y="780124"/>
                    <a:pt x="3664978" y="775659"/>
                    <a:pt x="3584388" y="721635"/>
                  </a:cubicBezTo>
                  <a:cubicBezTo>
                    <a:pt x="3545990" y="695962"/>
                    <a:pt x="3513397" y="675870"/>
                    <a:pt x="3500895" y="670289"/>
                  </a:cubicBezTo>
                  <a:cubicBezTo>
                    <a:pt x="3494645" y="667833"/>
                    <a:pt x="3494645" y="667833"/>
                    <a:pt x="3487724" y="681674"/>
                  </a:cubicBezTo>
                  <a:cubicBezTo>
                    <a:pt x="3481027" y="694846"/>
                    <a:pt x="3470534" y="713821"/>
                    <a:pt x="3437048" y="772534"/>
                  </a:cubicBezTo>
                  <a:cubicBezTo>
                    <a:pt x="3429011" y="786598"/>
                    <a:pt x="3412491" y="814280"/>
                    <a:pt x="3400213" y="833926"/>
                  </a:cubicBezTo>
                  <a:cubicBezTo>
                    <a:pt x="3341947" y="927687"/>
                    <a:pt x="3322302" y="949788"/>
                    <a:pt x="3228986" y="1028146"/>
                  </a:cubicBezTo>
                  <a:cubicBezTo>
                    <a:pt x="3132992" y="1108514"/>
                    <a:pt x="3107096" y="1130391"/>
                    <a:pt x="3089237" y="1146242"/>
                  </a:cubicBezTo>
                  <a:cubicBezTo>
                    <a:pt x="3068698" y="1164771"/>
                    <a:pt x="2996814" y="1226609"/>
                    <a:pt x="2964221" y="1254067"/>
                  </a:cubicBezTo>
                  <a:cubicBezTo>
                    <a:pt x="2946362" y="1268801"/>
                    <a:pt x="2881175" y="1324612"/>
                    <a:pt x="2820453" y="1377074"/>
                  </a:cubicBezTo>
                  <a:cubicBezTo>
                    <a:pt x="2786520" y="1406319"/>
                    <a:pt x="2740086" y="1451637"/>
                    <a:pt x="2740086" y="1455432"/>
                  </a:cubicBezTo>
                  <a:cubicBezTo>
                    <a:pt x="2740086" y="1456771"/>
                    <a:pt x="2742095" y="1457888"/>
                    <a:pt x="2744774" y="1457888"/>
                  </a:cubicBezTo>
                  <a:cubicBezTo>
                    <a:pt x="2747230" y="1457888"/>
                    <a:pt x="2752364" y="1460790"/>
                    <a:pt x="2755936" y="1464362"/>
                  </a:cubicBezTo>
                  <a:cubicBezTo>
                    <a:pt x="2761517" y="1469943"/>
                    <a:pt x="2762410" y="1472622"/>
                    <a:pt x="2762410" y="1482891"/>
                  </a:cubicBezTo>
                  <a:cubicBezTo>
                    <a:pt x="2762410" y="1492490"/>
                    <a:pt x="2761294" y="1495839"/>
                    <a:pt x="2756829" y="1500750"/>
                  </a:cubicBezTo>
                  <a:cubicBezTo>
                    <a:pt x="2749462" y="1508787"/>
                    <a:pt x="2738300" y="1510796"/>
                    <a:pt x="2724905" y="1506108"/>
                  </a:cubicBezTo>
                  <a:cubicBezTo>
                    <a:pt x="2671997" y="1487802"/>
                    <a:pt x="2657933" y="1484230"/>
                    <a:pt x="2626232" y="1481328"/>
                  </a:cubicBezTo>
                  <a:cubicBezTo>
                    <a:pt x="2603685" y="1479319"/>
                    <a:pt x="2574217" y="1485570"/>
                    <a:pt x="2542740" y="1498964"/>
                  </a:cubicBezTo>
                  <a:cubicBezTo>
                    <a:pt x="2528899" y="1504992"/>
                    <a:pt x="2515951" y="1509233"/>
                    <a:pt x="2512602" y="1508787"/>
                  </a:cubicBezTo>
                  <a:cubicBezTo>
                    <a:pt x="2508137" y="1508340"/>
                    <a:pt x="2503226" y="1503429"/>
                    <a:pt x="2492734" y="1489142"/>
                  </a:cubicBezTo>
                  <a:cubicBezTo>
                    <a:pt x="2445406" y="1425741"/>
                    <a:pt x="2394284" y="1387120"/>
                    <a:pt x="2328651" y="1365242"/>
                  </a:cubicBezTo>
                  <a:cubicBezTo>
                    <a:pt x="2263464" y="1343364"/>
                    <a:pt x="2198724" y="1346936"/>
                    <a:pt x="2179078" y="1373502"/>
                  </a:cubicBezTo>
                  <a:cubicBezTo>
                    <a:pt x="2172828" y="1381985"/>
                    <a:pt x="2175506" y="1389352"/>
                    <a:pt x="2189124" y="1401854"/>
                  </a:cubicBezTo>
                  <a:cubicBezTo>
                    <a:pt x="2223057" y="1432661"/>
                    <a:pt x="2233326" y="1443154"/>
                    <a:pt x="2249400" y="1463245"/>
                  </a:cubicBezTo>
                  <a:cubicBezTo>
                    <a:pt x="2281770" y="1503429"/>
                    <a:pt x="2321730" y="1567946"/>
                    <a:pt x="2362807" y="1645411"/>
                  </a:cubicBezTo>
                  <a:cubicBezTo>
                    <a:pt x="2375531" y="1669298"/>
                    <a:pt x="2390265" y="1697203"/>
                    <a:pt x="2395623" y="1707472"/>
                  </a:cubicBezTo>
                  <a:cubicBezTo>
                    <a:pt x="2400981" y="1717518"/>
                    <a:pt x="2407678" y="1727341"/>
                    <a:pt x="2410580" y="1729127"/>
                  </a:cubicBezTo>
                  <a:cubicBezTo>
                    <a:pt x="2416162" y="1732699"/>
                    <a:pt x="2438262" y="1734261"/>
                    <a:pt x="2570422" y="1740289"/>
                  </a:cubicBezTo>
                  <a:cubicBezTo>
                    <a:pt x="2613954" y="1742298"/>
                    <a:pt x="2675792" y="1745200"/>
                    <a:pt x="2707716" y="1746763"/>
                  </a:cubicBezTo>
                  <a:cubicBezTo>
                    <a:pt x="2739639" y="1748326"/>
                    <a:pt x="2788976" y="1749888"/>
                    <a:pt x="2817328" y="1750112"/>
                  </a:cubicBezTo>
                  <a:cubicBezTo>
                    <a:pt x="2862199" y="1750335"/>
                    <a:pt x="2871129" y="1749665"/>
                    <a:pt x="2886310" y="1745870"/>
                  </a:cubicBezTo>
                  <a:close/>
                  <a:moveTo>
                    <a:pt x="2309898" y="1716402"/>
                  </a:moveTo>
                  <a:cubicBezTo>
                    <a:pt x="2298959" y="1689390"/>
                    <a:pt x="2252525" y="1602102"/>
                    <a:pt x="2225513" y="1558347"/>
                  </a:cubicBezTo>
                  <a:cubicBezTo>
                    <a:pt x="2198947" y="1515261"/>
                    <a:pt x="2164121" y="1467710"/>
                    <a:pt x="2133314" y="1432438"/>
                  </a:cubicBezTo>
                  <a:cubicBezTo>
                    <a:pt x="2116347" y="1413016"/>
                    <a:pt x="2110096" y="1399175"/>
                    <a:pt x="2110096" y="1379976"/>
                  </a:cubicBezTo>
                  <a:cubicBezTo>
                    <a:pt x="2110096" y="1362786"/>
                    <a:pt x="2115231" y="1350285"/>
                    <a:pt x="2129519" y="1330863"/>
                  </a:cubicBezTo>
                  <a:cubicBezTo>
                    <a:pt x="2160772" y="1288447"/>
                    <a:pt x="2212788" y="1267908"/>
                    <a:pt x="2270831" y="1274829"/>
                  </a:cubicBezTo>
                  <a:cubicBezTo>
                    <a:pt x="2352761" y="1284652"/>
                    <a:pt x="2439379" y="1329300"/>
                    <a:pt x="2508361" y="1397166"/>
                  </a:cubicBezTo>
                  <a:cubicBezTo>
                    <a:pt x="2529122" y="1417704"/>
                    <a:pt x="2530015" y="1418374"/>
                    <a:pt x="2536266" y="1415918"/>
                  </a:cubicBezTo>
                  <a:cubicBezTo>
                    <a:pt x="2559037" y="1406542"/>
                    <a:pt x="2600560" y="1404086"/>
                    <a:pt x="2641859" y="1409221"/>
                  </a:cubicBezTo>
                  <a:lnTo>
                    <a:pt x="2663291" y="1411676"/>
                  </a:lnTo>
                  <a:lnTo>
                    <a:pt x="2680704" y="1397612"/>
                  </a:lnTo>
                  <a:cubicBezTo>
                    <a:pt x="2690303" y="1389799"/>
                    <a:pt x="2707716" y="1374842"/>
                    <a:pt x="2719548" y="1364349"/>
                  </a:cubicBezTo>
                  <a:cubicBezTo>
                    <a:pt x="2764643" y="1324166"/>
                    <a:pt x="2795896" y="1297153"/>
                    <a:pt x="2830499" y="1268132"/>
                  </a:cubicBezTo>
                  <a:cubicBezTo>
                    <a:pt x="2850144" y="1251612"/>
                    <a:pt x="2874924" y="1230627"/>
                    <a:pt x="2885417" y="1221474"/>
                  </a:cubicBezTo>
                  <a:cubicBezTo>
                    <a:pt x="2931628" y="1180398"/>
                    <a:pt x="2956854" y="1158520"/>
                    <a:pt x="2988554" y="1131508"/>
                  </a:cubicBezTo>
                  <a:cubicBezTo>
                    <a:pt x="3007307" y="1115657"/>
                    <a:pt x="3034542" y="1092217"/>
                    <a:pt x="3049276" y="1079492"/>
                  </a:cubicBezTo>
                  <a:cubicBezTo>
                    <a:pt x="3064010" y="1066767"/>
                    <a:pt x="3080977" y="1052480"/>
                    <a:pt x="3087004" y="1047792"/>
                  </a:cubicBezTo>
                  <a:cubicBezTo>
                    <a:pt x="3093032" y="1043104"/>
                    <a:pt x="3103078" y="1034844"/>
                    <a:pt x="3109329" y="1029263"/>
                  </a:cubicBezTo>
                  <a:cubicBezTo>
                    <a:pt x="3115803" y="1023682"/>
                    <a:pt x="3130760" y="1011180"/>
                    <a:pt x="3142815" y="1001357"/>
                  </a:cubicBezTo>
                  <a:cubicBezTo>
                    <a:pt x="3193268" y="960281"/>
                    <a:pt x="3253766" y="908042"/>
                    <a:pt x="3272519" y="889290"/>
                  </a:cubicBezTo>
                  <a:cubicBezTo>
                    <a:pt x="3283681" y="878351"/>
                    <a:pt x="3298191" y="861384"/>
                    <a:pt x="3305335" y="851562"/>
                  </a:cubicBezTo>
                  <a:cubicBezTo>
                    <a:pt x="3320962" y="829684"/>
                    <a:pt x="3359806" y="762488"/>
                    <a:pt x="3383470" y="716724"/>
                  </a:cubicBezTo>
                  <a:cubicBezTo>
                    <a:pt x="3402445" y="680112"/>
                    <a:pt x="3423877" y="643723"/>
                    <a:pt x="3439280" y="622292"/>
                  </a:cubicBezTo>
                  <a:cubicBezTo>
                    <a:pt x="3449996" y="607558"/>
                    <a:pt x="3452229" y="594164"/>
                    <a:pt x="3447987" y="573625"/>
                  </a:cubicBezTo>
                  <a:cubicBezTo>
                    <a:pt x="3439950" y="536121"/>
                    <a:pt x="3419412" y="508662"/>
                    <a:pt x="3387488" y="492588"/>
                  </a:cubicBezTo>
                  <a:cubicBezTo>
                    <a:pt x="3344626" y="471157"/>
                    <a:pt x="3306898" y="474282"/>
                    <a:pt x="3273412" y="501741"/>
                  </a:cubicBezTo>
                  <a:cubicBezTo>
                    <a:pt x="3267607" y="506429"/>
                    <a:pt x="3240595" y="530316"/>
                    <a:pt x="3213359" y="554873"/>
                  </a:cubicBezTo>
                  <a:cubicBezTo>
                    <a:pt x="3185901" y="579430"/>
                    <a:pt x="3157326" y="605102"/>
                    <a:pt x="3149512" y="611800"/>
                  </a:cubicBezTo>
                  <a:cubicBezTo>
                    <a:pt x="3141922" y="618497"/>
                    <a:pt x="3114017" y="644170"/>
                    <a:pt x="3087228" y="668726"/>
                  </a:cubicBezTo>
                  <a:cubicBezTo>
                    <a:pt x="3060438" y="693283"/>
                    <a:pt x="3030301" y="720965"/>
                    <a:pt x="3020032" y="730118"/>
                  </a:cubicBezTo>
                  <a:cubicBezTo>
                    <a:pt x="3009762" y="739271"/>
                    <a:pt x="2983197" y="763381"/>
                    <a:pt x="2960872" y="783696"/>
                  </a:cubicBezTo>
                  <a:cubicBezTo>
                    <a:pt x="2874478" y="862277"/>
                    <a:pt x="2825811" y="904917"/>
                    <a:pt x="2818444" y="908042"/>
                  </a:cubicBezTo>
                  <a:cubicBezTo>
                    <a:pt x="2798575" y="916525"/>
                    <a:pt x="2780716" y="895094"/>
                    <a:pt x="2792994" y="877458"/>
                  </a:cubicBezTo>
                  <a:cubicBezTo>
                    <a:pt x="2797236" y="871207"/>
                    <a:pt x="2886533" y="772311"/>
                    <a:pt x="2923814" y="732350"/>
                  </a:cubicBezTo>
                  <a:cubicBezTo>
                    <a:pt x="2936986" y="718286"/>
                    <a:pt x="2968016" y="688149"/>
                    <a:pt x="2992350" y="665378"/>
                  </a:cubicBezTo>
                  <a:cubicBezTo>
                    <a:pt x="3016683" y="642607"/>
                    <a:pt x="3067136" y="595949"/>
                    <a:pt x="3104417" y="561347"/>
                  </a:cubicBezTo>
                  <a:cubicBezTo>
                    <a:pt x="3202644" y="470264"/>
                    <a:pt x="3218494" y="452628"/>
                    <a:pt x="3226084" y="426732"/>
                  </a:cubicBezTo>
                  <a:cubicBezTo>
                    <a:pt x="3237023" y="388781"/>
                    <a:pt x="3218271" y="350606"/>
                    <a:pt x="3174738" y="322255"/>
                  </a:cubicBezTo>
                  <a:cubicBezTo>
                    <a:pt x="3128304" y="291894"/>
                    <a:pt x="3088790" y="286536"/>
                    <a:pt x="3059769" y="306851"/>
                  </a:cubicBezTo>
                  <a:cubicBezTo>
                    <a:pt x="3055304" y="309976"/>
                    <a:pt x="3028961" y="333417"/>
                    <a:pt x="3001279" y="358643"/>
                  </a:cubicBezTo>
                  <a:cubicBezTo>
                    <a:pt x="2973597" y="384093"/>
                    <a:pt x="2940557" y="414007"/>
                    <a:pt x="2927609" y="425169"/>
                  </a:cubicBezTo>
                  <a:cubicBezTo>
                    <a:pt x="2914661" y="436331"/>
                    <a:pt x="2894123" y="454414"/>
                    <a:pt x="2881845" y="465576"/>
                  </a:cubicBezTo>
                  <a:cubicBezTo>
                    <a:pt x="2821346" y="519824"/>
                    <a:pt x="2763303" y="570500"/>
                    <a:pt x="2749909" y="580769"/>
                  </a:cubicBezTo>
                  <a:cubicBezTo>
                    <a:pt x="2729147" y="596396"/>
                    <a:pt x="2693652" y="613586"/>
                    <a:pt x="2688294" y="610460"/>
                  </a:cubicBezTo>
                  <a:cubicBezTo>
                    <a:pt x="2684499" y="608005"/>
                    <a:pt x="2686508" y="593940"/>
                    <a:pt x="2691642" y="589029"/>
                  </a:cubicBezTo>
                  <a:cubicBezTo>
                    <a:pt x="2694321" y="586350"/>
                    <a:pt x="2707046" y="571393"/>
                    <a:pt x="2719994" y="555766"/>
                  </a:cubicBezTo>
                  <a:cubicBezTo>
                    <a:pt x="2767545" y="498393"/>
                    <a:pt x="2784511" y="480087"/>
                    <a:pt x="2839205" y="426509"/>
                  </a:cubicBezTo>
                  <a:cubicBezTo>
                    <a:pt x="2946808" y="321585"/>
                    <a:pt x="2991903" y="275374"/>
                    <a:pt x="2996814" y="265551"/>
                  </a:cubicBezTo>
                  <a:cubicBezTo>
                    <a:pt x="3003065" y="253719"/>
                    <a:pt x="3001726" y="242111"/>
                    <a:pt x="2992573" y="224028"/>
                  </a:cubicBezTo>
                  <a:cubicBezTo>
                    <a:pt x="2979178" y="197239"/>
                    <a:pt x="2957077" y="178933"/>
                    <a:pt x="2926270" y="168441"/>
                  </a:cubicBezTo>
                  <a:cubicBezTo>
                    <a:pt x="2910866" y="163306"/>
                    <a:pt x="2905955" y="162636"/>
                    <a:pt x="2887426" y="163529"/>
                  </a:cubicBezTo>
                  <a:cubicBezTo>
                    <a:pt x="2869566" y="164422"/>
                    <a:pt x="2863985" y="165539"/>
                    <a:pt x="2851707" y="171343"/>
                  </a:cubicBezTo>
                  <a:cubicBezTo>
                    <a:pt x="2829606" y="181612"/>
                    <a:pt x="2820900" y="188756"/>
                    <a:pt x="2752811" y="252603"/>
                  </a:cubicBezTo>
                  <a:cubicBezTo>
                    <a:pt x="2685168" y="316227"/>
                    <a:pt x="2623107" y="372931"/>
                    <a:pt x="2605024" y="387665"/>
                  </a:cubicBezTo>
                  <a:cubicBezTo>
                    <a:pt x="2592523" y="397934"/>
                    <a:pt x="2579798" y="403068"/>
                    <a:pt x="2572208" y="400836"/>
                  </a:cubicBezTo>
                  <a:cubicBezTo>
                    <a:pt x="2555911" y="395701"/>
                    <a:pt x="2551893" y="377842"/>
                    <a:pt x="2563501" y="361099"/>
                  </a:cubicBezTo>
                  <a:cubicBezTo>
                    <a:pt x="2571985" y="348597"/>
                    <a:pt x="2582923" y="337658"/>
                    <a:pt x="2640297" y="283634"/>
                  </a:cubicBezTo>
                  <a:cubicBezTo>
                    <a:pt x="2667086" y="258407"/>
                    <a:pt x="2700349" y="225367"/>
                    <a:pt x="2714413" y="209964"/>
                  </a:cubicBezTo>
                  <a:cubicBezTo>
                    <a:pt x="2739863" y="182058"/>
                    <a:pt x="2772010" y="143438"/>
                    <a:pt x="2775581" y="136517"/>
                  </a:cubicBezTo>
                  <a:cubicBezTo>
                    <a:pt x="2780493" y="127364"/>
                    <a:pt x="2753927" y="101914"/>
                    <a:pt x="2724459" y="87627"/>
                  </a:cubicBezTo>
                  <a:cubicBezTo>
                    <a:pt x="2707939" y="79590"/>
                    <a:pt x="2707269" y="79367"/>
                    <a:pt x="2680927" y="79367"/>
                  </a:cubicBezTo>
                  <a:cubicBezTo>
                    <a:pt x="2647664" y="79367"/>
                    <a:pt x="2638957" y="82492"/>
                    <a:pt x="2602122" y="108165"/>
                  </a:cubicBezTo>
                  <a:cubicBezTo>
                    <a:pt x="2576003" y="126248"/>
                    <a:pt x="2507914" y="181389"/>
                    <a:pt x="2496082" y="193667"/>
                  </a:cubicBezTo>
                  <a:cubicBezTo>
                    <a:pt x="2490055" y="200141"/>
                    <a:pt x="2490055" y="200364"/>
                    <a:pt x="2493403" y="210187"/>
                  </a:cubicBezTo>
                  <a:cubicBezTo>
                    <a:pt x="2498761" y="224921"/>
                    <a:pt x="2498315" y="257291"/>
                    <a:pt x="2492734" y="272025"/>
                  </a:cubicBezTo>
                  <a:cubicBezTo>
                    <a:pt x="2482241" y="299484"/>
                    <a:pt x="2467284" y="316897"/>
                    <a:pt x="2436477" y="336765"/>
                  </a:cubicBezTo>
                  <a:cubicBezTo>
                    <a:pt x="2408125" y="355071"/>
                    <a:pt x="2409687" y="352839"/>
                    <a:pt x="2413259" y="369135"/>
                  </a:cubicBezTo>
                  <a:cubicBezTo>
                    <a:pt x="2432012" y="456423"/>
                    <a:pt x="2365039" y="537907"/>
                    <a:pt x="2274403" y="538130"/>
                  </a:cubicBezTo>
                  <a:cubicBezTo>
                    <a:pt x="2255874" y="538130"/>
                    <a:pt x="2231094" y="532325"/>
                    <a:pt x="2210555" y="522949"/>
                  </a:cubicBezTo>
                  <a:lnTo>
                    <a:pt x="2196045" y="516475"/>
                  </a:lnTo>
                  <a:lnTo>
                    <a:pt x="2190910" y="532325"/>
                  </a:lnTo>
                  <a:cubicBezTo>
                    <a:pt x="2180864" y="564249"/>
                    <a:pt x="2161442" y="594387"/>
                    <a:pt x="2134653" y="619836"/>
                  </a:cubicBezTo>
                  <a:cubicBezTo>
                    <a:pt x="2102729" y="649974"/>
                    <a:pt x="2069020" y="663815"/>
                    <a:pt x="2026827" y="663815"/>
                  </a:cubicBezTo>
                  <a:cubicBezTo>
                    <a:pt x="1989769" y="663815"/>
                    <a:pt x="1965435" y="654662"/>
                    <a:pt x="1922573" y="624524"/>
                  </a:cubicBezTo>
                  <a:cubicBezTo>
                    <a:pt x="1901588" y="610014"/>
                    <a:pt x="1850466" y="568491"/>
                    <a:pt x="1807157" y="530763"/>
                  </a:cubicBezTo>
                  <a:cubicBezTo>
                    <a:pt x="1789521" y="515359"/>
                    <a:pt x="1772777" y="501518"/>
                    <a:pt x="1770099" y="500179"/>
                  </a:cubicBezTo>
                  <a:cubicBezTo>
                    <a:pt x="1765634" y="497723"/>
                    <a:pt x="1762732" y="499286"/>
                    <a:pt x="1741970" y="514689"/>
                  </a:cubicBezTo>
                  <a:cubicBezTo>
                    <a:pt x="1682141" y="558891"/>
                    <a:pt x="1599318" y="618497"/>
                    <a:pt x="1483232" y="700427"/>
                  </a:cubicBezTo>
                  <a:cubicBezTo>
                    <a:pt x="1396168" y="762042"/>
                    <a:pt x="1374290" y="771195"/>
                    <a:pt x="1300620" y="778115"/>
                  </a:cubicBezTo>
                  <a:cubicBezTo>
                    <a:pt x="1263116" y="781464"/>
                    <a:pt x="1104614" y="792626"/>
                    <a:pt x="1092335" y="792626"/>
                  </a:cubicBezTo>
                  <a:cubicBezTo>
                    <a:pt x="1086977" y="792626"/>
                    <a:pt x="1085861" y="793519"/>
                    <a:pt x="1085861" y="798430"/>
                  </a:cubicBezTo>
                  <a:cubicBezTo>
                    <a:pt x="1085861" y="805797"/>
                    <a:pt x="1099702" y="866519"/>
                    <a:pt x="1129393" y="990195"/>
                  </a:cubicBezTo>
                  <a:cubicBezTo>
                    <a:pt x="1142342" y="1044220"/>
                    <a:pt x="1157522" y="1108514"/>
                    <a:pt x="1163103" y="1133070"/>
                  </a:cubicBezTo>
                  <a:cubicBezTo>
                    <a:pt x="1168684" y="1157627"/>
                    <a:pt x="1180739" y="1207410"/>
                    <a:pt x="1189669" y="1243575"/>
                  </a:cubicBezTo>
                  <a:cubicBezTo>
                    <a:pt x="1198822" y="1279740"/>
                    <a:pt x="1209761" y="1323942"/>
                    <a:pt x="1214226" y="1341802"/>
                  </a:cubicBezTo>
                  <a:cubicBezTo>
                    <a:pt x="1218690" y="1359661"/>
                    <a:pt x="1225164" y="1385334"/>
                    <a:pt x="1228736" y="1398728"/>
                  </a:cubicBezTo>
                  <a:cubicBezTo>
                    <a:pt x="1232308" y="1412346"/>
                    <a:pt x="1240122" y="1442930"/>
                    <a:pt x="1246372" y="1466817"/>
                  </a:cubicBezTo>
                  <a:cubicBezTo>
                    <a:pt x="1252400" y="1490704"/>
                    <a:pt x="1258874" y="1514368"/>
                    <a:pt x="1260660" y="1519279"/>
                  </a:cubicBezTo>
                  <a:cubicBezTo>
                    <a:pt x="1263562" y="1527986"/>
                    <a:pt x="1264232" y="1528209"/>
                    <a:pt x="1274724" y="1528879"/>
                  </a:cubicBezTo>
                  <a:cubicBezTo>
                    <a:pt x="1287672" y="1529772"/>
                    <a:pt x="1361565" y="1525530"/>
                    <a:pt x="1527881" y="1514591"/>
                  </a:cubicBezTo>
                  <a:cubicBezTo>
                    <a:pt x="1594853" y="1510126"/>
                    <a:pt x="1671202" y="1506108"/>
                    <a:pt x="1697768" y="1505438"/>
                  </a:cubicBezTo>
                  <a:cubicBezTo>
                    <a:pt x="1741970" y="1504322"/>
                    <a:pt x="1748221" y="1504768"/>
                    <a:pt x="1769206" y="1509233"/>
                  </a:cubicBezTo>
                  <a:cubicBezTo>
                    <a:pt x="1800459" y="1515707"/>
                    <a:pt x="1821891" y="1524414"/>
                    <a:pt x="1879710" y="1553435"/>
                  </a:cubicBezTo>
                  <a:cubicBezTo>
                    <a:pt x="1974365" y="1600763"/>
                    <a:pt x="2051830" y="1642062"/>
                    <a:pt x="2136216" y="1690059"/>
                  </a:cubicBezTo>
                  <a:cubicBezTo>
                    <a:pt x="2177069" y="1713277"/>
                    <a:pt x="2196714" y="1721983"/>
                    <a:pt x="2214351" y="1724662"/>
                  </a:cubicBezTo>
                  <a:cubicBezTo>
                    <a:pt x="2220601" y="1725555"/>
                    <a:pt x="2242702" y="1727118"/>
                    <a:pt x="2263464" y="1728011"/>
                  </a:cubicBezTo>
                  <a:cubicBezTo>
                    <a:pt x="2284449" y="1728904"/>
                    <a:pt x="2304540" y="1729573"/>
                    <a:pt x="2308559" y="1729797"/>
                  </a:cubicBezTo>
                  <a:lnTo>
                    <a:pt x="2315703" y="1730243"/>
                  </a:lnTo>
                  <a:lnTo>
                    <a:pt x="2309898" y="1716402"/>
                  </a:lnTo>
                  <a:close/>
                  <a:moveTo>
                    <a:pt x="2069243" y="576527"/>
                  </a:moveTo>
                  <a:cubicBezTo>
                    <a:pt x="2086656" y="568267"/>
                    <a:pt x="2106078" y="549738"/>
                    <a:pt x="2115678" y="531879"/>
                  </a:cubicBezTo>
                  <a:cubicBezTo>
                    <a:pt x="2123714" y="516922"/>
                    <a:pt x="2124384" y="498616"/>
                    <a:pt x="2117240" y="484328"/>
                  </a:cubicBezTo>
                  <a:cubicBezTo>
                    <a:pt x="2110096" y="470487"/>
                    <a:pt x="2076833" y="438340"/>
                    <a:pt x="2039552" y="409765"/>
                  </a:cubicBezTo>
                  <a:cubicBezTo>
                    <a:pt x="2008744" y="386325"/>
                    <a:pt x="1981732" y="364894"/>
                    <a:pt x="1940879" y="332300"/>
                  </a:cubicBezTo>
                  <a:cubicBezTo>
                    <a:pt x="1906723" y="304842"/>
                    <a:pt x="1882389" y="295465"/>
                    <a:pt x="1851359" y="297698"/>
                  </a:cubicBezTo>
                  <a:cubicBezTo>
                    <a:pt x="1809612" y="300377"/>
                    <a:pt x="1780814" y="327836"/>
                    <a:pt x="1776796" y="368242"/>
                  </a:cubicBezTo>
                  <a:cubicBezTo>
                    <a:pt x="1775010" y="386995"/>
                    <a:pt x="1778135" y="399496"/>
                    <a:pt x="1787065" y="409765"/>
                  </a:cubicBezTo>
                  <a:cubicBezTo>
                    <a:pt x="1790860" y="414007"/>
                    <a:pt x="1808719" y="429411"/>
                    <a:pt x="1826802" y="444145"/>
                  </a:cubicBezTo>
                  <a:cubicBezTo>
                    <a:pt x="1844661" y="458656"/>
                    <a:pt x="1877478" y="485891"/>
                    <a:pt x="1899579" y="504643"/>
                  </a:cubicBezTo>
                  <a:cubicBezTo>
                    <a:pt x="1945567" y="543264"/>
                    <a:pt x="1972579" y="564249"/>
                    <a:pt x="1987760" y="572509"/>
                  </a:cubicBezTo>
                  <a:cubicBezTo>
                    <a:pt x="2014326" y="587020"/>
                    <a:pt x="2043570" y="588359"/>
                    <a:pt x="2069243" y="576527"/>
                  </a:cubicBezTo>
                  <a:close/>
                  <a:moveTo>
                    <a:pt x="2305433" y="452851"/>
                  </a:moveTo>
                  <a:cubicBezTo>
                    <a:pt x="2325972" y="443922"/>
                    <a:pt x="2336018" y="426509"/>
                    <a:pt x="2336687" y="398603"/>
                  </a:cubicBezTo>
                  <a:cubicBezTo>
                    <a:pt x="2337134" y="382083"/>
                    <a:pt x="2336464" y="379181"/>
                    <a:pt x="2329767" y="365787"/>
                  </a:cubicBezTo>
                  <a:cubicBezTo>
                    <a:pt x="2319944" y="346365"/>
                    <a:pt x="2308782" y="336096"/>
                    <a:pt x="2235335" y="277383"/>
                  </a:cubicBezTo>
                  <a:cubicBezTo>
                    <a:pt x="2155191" y="213312"/>
                    <a:pt x="2141127" y="204383"/>
                    <a:pt x="2102729" y="192997"/>
                  </a:cubicBezTo>
                  <a:cubicBezTo>
                    <a:pt x="2086656" y="188309"/>
                    <a:pt x="2049151" y="187416"/>
                    <a:pt x="2035534" y="191658"/>
                  </a:cubicBezTo>
                  <a:cubicBezTo>
                    <a:pt x="2012986" y="198355"/>
                    <a:pt x="1992225" y="223581"/>
                    <a:pt x="1992225" y="244120"/>
                  </a:cubicBezTo>
                  <a:cubicBezTo>
                    <a:pt x="1992225" y="265551"/>
                    <a:pt x="1999815" y="275820"/>
                    <a:pt x="2035757" y="303279"/>
                  </a:cubicBezTo>
                  <a:cubicBezTo>
                    <a:pt x="2079066" y="336096"/>
                    <a:pt x="2123045" y="370698"/>
                    <a:pt x="2146262" y="389897"/>
                  </a:cubicBezTo>
                  <a:cubicBezTo>
                    <a:pt x="2182650" y="420035"/>
                    <a:pt x="2203635" y="434992"/>
                    <a:pt x="2225513" y="445707"/>
                  </a:cubicBezTo>
                  <a:cubicBezTo>
                    <a:pt x="2256097" y="460441"/>
                    <a:pt x="2281546" y="462897"/>
                    <a:pt x="2305433" y="452851"/>
                  </a:cubicBezTo>
                  <a:close/>
                  <a:moveTo>
                    <a:pt x="2395400" y="272248"/>
                  </a:moveTo>
                  <a:cubicBezTo>
                    <a:pt x="2415715" y="262426"/>
                    <a:pt x="2420850" y="257291"/>
                    <a:pt x="2420850" y="247245"/>
                  </a:cubicBezTo>
                  <a:cubicBezTo>
                    <a:pt x="2420850" y="236083"/>
                    <a:pt x="2413929" y="225591"/>
                    <a:pt x="2393168" y="204829"/>
                  </a:cubicBezTo>
                  <a:cubicBezTo>
                    <a:pt x="2354993" y="167101"/>
                    <a:pt x="2295834" y="126248"/>
                    <a:pt x="2267929" y="118658"/>
                  </a:cubicBezTo>
                  <a:cubicBezTo>
                    <a:pt x="2256543" y="115532"/>
                    <a:pt x="2232433" y="115532"/>
                    <a:pt x="2221048" y="118658"/>
                  </a:cubicBezTo>
                  <a:cubicBezTo>
                    <a:pt x="2211672" y="121337"/>
                    <a:pt x="2195375" y="135624"/>
                    <a:pt x="2195375" y="141428"/>
                  </a:cubicBezTo>
                  <a:cubicBezTo>
                    <a:pt x="2195375" y="143438"/>
                    <a:pt x="2198947" y="147902"/>
                    <a:pt x="2203412" y="151251"/>
                  </a:cubicBezTo>
                  <a:cubicBezTo>
                    <a:pt x="2207877" y="154600"/>
                    <a:pt x="2227299" y="170673"/>
                    <a:pt x="2246497" y="186523"/>
                  </a:cubicBezTo>
                  <a:cubicBezTo>
                    <a:pt x="2328874" y="255505"/>
                    <a:pt x="2363253" y="281401"/>
                    <a:pt x="2372406" y="281401"/>
                  </a:cubicBezTo>
                  <a:cubicBezTo>
                    <a:pt x="2374638" y="281401"/>
                    <a:pt x="2385131" y="277160"/>
                    <a:pt x="2395400" y="272248"/>
                  </a:cubicBezTo>
                  <a:close/>
                  <a:moveTo>
                    <a:pt x="2465052" y="136964"/>
                  </a:moveTo>
                  <a:cubicBezTo>
                    <a:pt x="2475544" y="127364"/>
                    <a:pt x="2489162" y="114863"/>
                    <a:pt x="2495412" y="109281"/>
                  </a:cubicBezTo>
                  <a:lnTo>
                    <a:pt x="2506351" y="99012"/>
                  </a:lnTo>
                  <a:lnTo>
                    <a:pt x="2496529" y="93208"/>
                  </a:lnTo>
                  <a:cubicBezTo>
                    <a:pt x="2477330" y="82046"/>
                    <a:pt x="2435137" y="69321"/>
                    <a:pt x="2417054" y="69321"/>
                  </a:cubicBezTo>
                  <a:cubicBezTo>
                    <a:pt x="2406339" y="69321"/>
                    <a:pt x="2385131" y="77804"/>
                    <a:pt x="2375085" y="86064"/>
                  </a:cubicBezTo>
                  <a:cubicBezTo>
                    <a:pt x="2370620" y="89859"/>
                    <a:pt x="2370620" y="89859"/>
                    <a:pt x="2376201" y="93431"/>
                  </a:cubicBezTo>
                  <a:cubicBezTo>
                    <a:pt x="2388926" y="102138"/>
                    <a:pt x="2414152" y="123569"/>
                    <a:pt x="2428663" y="138303"/>
                  </a:cubicBezTo>
                  <a:cubicBezTo>
                    <a:pt x="2437146" y="147009"/>
                    <a:pt x="2444513" y="154153"/>
                    <a:pt x="2444960" y="154153"/>
                  </a:cubicBezTo>
                  <a:cubicBezTo>
                    <a:pt x="2445406" y="154153"/>
                    <a:pt x="2454336" y="146340"/>
                    <a:pt x="2465052" y="13696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4D766B5-B4F9-A10A-9AFD-6B1B4B2F01F0}"/>
                </a:ext>
              </a:extLst>
            </p:cNvPr>
            <p:cNvSpPr/>
            <p:nvPr/>
          </p:nvSpPr>
          <p:spPr>
            <a:xfrm flipV="1">
              <a:off x="5712023" y="3968252"/>
              <a:ext cx="173459" cy="205154"/>
            </a:xfrm>
            <a:custGeom>
              <a:avLst/>
              <a:gdLst>
                <a:gd name="connsiteX0" fmla="*/ 115069 w 173459"/>
                <a:gd name="connsiteY0" fmla="*/ 177432 h 205154"/>
                <a:gd name="connsiteX1" fmla="*/ 107925 w 173459"/>
                <a:gd name="connsiteY1" fmla="*/ 165154 h 205154"/>
                <a:gd name="connsiteX2" fmla="*/ 96763 w 173459"/>
                <a:gd name="connsiteY2" fmla="*/ 148187 h 205154"/>
                <a:gd name="connsiteX3" fmla="*/ 85601 w 173459"/>
                <a:gd name="connsiteY3" fmla="*/ 130328 h 205154"/>
                <a:gd name="connsiteX4" fmla="*/ 83368 w 173459"/>
                <a:gd name="connsiteY4" fmla="*/ 125193 h 205154"/>
                <a:gd name="connsiteX5" fmla="*/ 73769 w 173459"/>
                <a:gd name="connsiteY5" fmla="*/ 111352 h 205154"/>
                <a:gd name="connsiteX6" fmla="*/ 52115 w 173459"/>
                <a:gd name="connsiteY6" fmla="*/ 81215 h 205154"/>
                <a:gd name="connsiteX7" fmla="*/ 45417 w 173459"/>
                <a:gd name="connsiteY7" fmla="*/ 72285 h 205154"/>
                <a:gd name="connsiteX8" fmla="*/ -4142 w 173459"/>
                <a:gd name="connsiteY8" fmla="*/ 20046 h 205154"/>
                <a:gd name="connsiteX9" fmla="*/ -12626 w 173459"/>
                <a:gd name="connsiteY9" fmla="*/ 9777 h 205154"/>
                <a:gd name="connsiteX10" fmla="*/ 11485 w 173459"/>
                <a:gd name="connsiteY10" fmla="*/ -13663 h 205154"/>
                <a:gd name="connsiteX11" fmla="*/ 47873 w 173459"/>
                <a:gd name="connsiteY11" fmla="*/ -12324 h 205154"/>
                <a:gd name="connsiteX12" fmla="*/ 91405 w 173459"/>
                <a:gd name="connsiteY12" fmla="*/ 26297 h 205154"/>
                <a:gd name="connsiteX13" fmla="*/ 116632 w 173459"/>
                <a:gd name="connsiteY13" fmla="*/ 67150 h 205154"/>
                <a:gd name="connsiteX14" fmla="*/ 152127 w 173459"/>
                <a:gd name="connsiteY14" fmla="*/ 124970 h 205154"/>
                <a:gd name="connsiteX15" fmla="*/ 152127 w 173459"/>
                <a:gd name="connsiteY15" fmla="*/ 172521 h 205154"/>
                <a:gd name="connsiteX16" fmla="*/ 123999 w 173459"/>
                <a:gd name="connsiteY16" fmla="*/ 188371 h 205154"/>
                <a:gd name="connsiteX17" fmla="*/ 115069 w 173459"/>
                <a:gd name="connsiteY17" fmla="*/ 177432 h 20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3459" h="205154">
                  <a:moveTo>
                    <a:pt x="115069" y="177432"/>
                  </a:moveTo>
                  <a:cubicBezTo>
                    <a:pt x="111274" y="171181"/>
                    <a:pt x="107925" y="165823"/>
                    <a:pt x="107925" y="165154"/>
                  </a:cubicBezTo>
                  <a:cubicBezTo>
                    <a:pt x="107925" y="164484"/>
                    <a:pt x="103014" y="156894"/>
                    <a:pt x="96763" y="148187"/>
                  </a:cubicBezTo>
                  <a:cubicBezTo>
                    <a:pt x="90735" y="139481"/>
                    <a:pt x="85601" y="131444"/>
                    <a:pt x="85601" y="130328"/>
                  </a:cubicBezTo>
                  <a:cubicBezTo>
                    <a:pt x="85601" y="128989"/>
                    <a:pt x="84485" y="126756"/>
                    <a:pt x="83368" y="125193"/>
                  </a:cubicBezTo>
                  <a:cubicBezTo>
                    <a:pt x="82029" y="123631"/>
                    <a:pt x="77787" y="117380"/>
                    <a:pt x="73769" y="111352"/>
                  </a:cubicBezTo>
                  <a:cubicBezTo>
                    <a:pt x="67072" y="100637"/>
                    <a:pt x="54570" y="83670"/>
                    <a:pt x="52115" y="81215"/>
                  </a:cubicBezTo>
                  <a:cubicBezTo>
                    <a:pt x="51445" y="80545"/>
                    <a:pt x="48319" y="76527"/>
                    <a:pt x="45417" y="72285"/>
                  </a:cubicBezTo>
                  <a:cubicBezTo>
                    <a:pt x="34478" y="56658"/>
                    <a:pt x="9922" y="30762"/>
                    <a:pt x="-4142" y="20046"/>
                  </a:cubicBezTo>
                  <a:cubicBezTo>
                    <a:pt x="-8831" y="16474"/>
                    <a:pt x="-12626" y="12010"/>
                    <a:pt x="-12626" y="9777"/>
                  </a:cubicBezTo>
                  <a:cubicBezTo>
                    <a:pt x="-12626" y="4419"/>
                    <a:pt x="1885" y="-9868"/>
                    <a:pt x="11485" y="-13663"/>
                  </a:cubicBezTo>
                  <a:cubicBezTo>
                    <a:pt x="21977" y="-18128"/>
                    <a:pt x="30907" y="-17905"/>
                    <a:pt x="47873" y="-12324"/>
                  </a:cubicBezTo>
                  <a:cubicBezTo>
                    <a:pt x="64839" y="-6743"/>
                    <a:pt x="81583" y="8214"/>
                    <a:pt x="91405" y="26297"/>
                  </a:cubicBezTo>
                  <a:cubicBezTo>
                    <a:pt x="94754" y="32548"/>
                    <a:pt x="106139" y="51077"/>
                    <a:pt x="116632" y="67150"/>
                  </a:cubicBezTo>
                  <a:cubicBezTo>
                    <a:pt x="144537" y="110236"/>
                    <a:pt x="147439" y="114924"/>
                    <a:pt x="152127" y="124970"/>
                  </a:cubicBezTo>
                  <a:cubicBezTo>
                    <a:pt x="163736" y="149527"/>
                    <a:pt x="163736" y="161135"/>
                    <a:pt x="152127" y="172521"/>
                  </a:cubicBezTo>
                  <a:cubicBezTo>
                    <a:pt x="145876" y="178548"/>
                    <a:pt x="128687" y="188371"/>
                    <a:pt x="123999" y="188371"/>
                  </a:cubicBezTo>
                  <a:cubicBezTo>
                    <a:pt x="123106" y="188371"/>
                    <a:pt x="119087" y="183460"/>
                    <a:pt x="115069" y="177432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3542A95-56BA-A493-51D3-C3441E572328}"/>
                </a:ext>
              </a:extLst>
            </p:cNvPr>
            <p:cNvSpPr/>
            <p:nvPr/>
          </p:nvSpPr>
          <p:spPr>
            <a:xfrm flipV="1">
              <a:off x="5403949" y="4981981"/>
              <a:ext cx="212272" cy="176046"/>
            </a:xfrm>
            <a:custGeom>
              <a:avLst/>
              <a:gdLst>
                <a:gd name="connsiteX0" fmla="*/ 125609 w 212272"/>
                <a:gd name="connsiteY0" fmla="*/ 160377 h 176046"/>
                <a:gd name="connsiteX1" fmla="*/ 44572 w 212272"/>
                <a:gd name="connsiteY1" fmla="*/ 98539 h 176046"/>
                <a:gd name="connsiteX2" fmla="*/ 21578 w 212272"/>
                <a:gd name="connsiteY2" fmla="*/ 80010 h 176046"/>
                <a:gd name="connsiteX3" fmla="*/ -1193 w 212272"/>
                <a:gd name="connsiteY3" fmla="*/ 59472 h 176046"/>
                <a:gd name="connsiteX4" fmla="*/ -11462 w 212272"/>
                <a:gd name="connsiteY4" fmla="*/ 34469 h 176046"/>
                <a:gd name="connsiteX5" fmla="*/ -4095 w 212272"/>
                <a:gd name="connsiteY5" fmla="*/ 9242 h 176046"/>
                <a:gd name="connsiteX6" fmla="*/ 37205 w 212272"/>
                <a:gd name="connsiteY6" fmla="*/ -11519 h 176046"/>
                <a:gd name="connsiteX7" fmla="*/ 68459 w 212272"/>
                <a:gd name="connsiteY7" fmla="*/ -5045 h 176046"/>
                <a:gd name="connsiteX8" fmla="*/ 94355 w 212272"/>
                <a:gd name="connsiteY8" fmla="*/ 12814 h 176046"/>
                <a:gd name="connsiteX9" fmla="*/ 131413 w 212272"/>
                <a:gd name="connsiteY9" fmla="*/ 42729 h 176046"/>
                <a:gd name="connsiteX10" fmla="*/ 184098 w 212272"/>
                <a:gd name="connsiteY10" fmla="*/ 146090 h 176046"/>
                <a:gd name="connsiteX11" fmla="*/ 125609 w 212272"/>
                <a:gd name="connsiteY11" fmla="*/ 160377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5609" y="160377"/>
                  </a:moveTo>
                  <a:cubicBezTo>
                    <a:pt x="112214" y="154796"/>
                    <a:pt x="84979" y="134035"/>
                    <a:pt x="44572" y="98539"/>
                  </a:cubicBezTo>
                  <a:cubicBezTo>
                    <a:pt x="38991" y="93405"/>
                    <a:pt x="28498" y="85145"/>
                    <a:pt x="21578" y="80010"/>
                  </a:cubicBezTo>
                  <a:cubicBezTo>
                    <a:pt x="14657" y="74652"/>
                    <a:pt x="4388" y="65499"/>
                    <a:pt x="-1193" y="59472"/>
                  </a:cubicBezTo>
                  <a:cubicBezTo>
                    <a:pt x="-11239" y="48756"/>
                    <a:pt x="-11462" y="48087"/>
                    <a:pt x="-11462" y="34469"/>
                  </a:cubicBezTo>
                  <a:cubicBezTo>
                    <a:pt x="-11462" y="22414"/>
                    <a:pt x="-10346" y="18842"/>
                    <a:pt x="-4095" y="9242"/>
                  </a:cubicBezTo>
                  <a:cubicBezTo>
                    <a:pt x="5058" y="-5045"/>
                    <a:pt x="15774" y="-10403"/>
                    <a:pt x="37205" y="-11519"/>
                  </a:cubicBezTo>
                  <a:cubicBezTo>
                    <a:pt x="52162" y="-12412"/>
                    <a:pt x="54841" y="-11966"/>
                    <a:pt x="68459" y="-5045"/>
                  </a:cubicBezTo>
                  <a:cubicBezTo>
                    <a:pt x="76496" y="-804"/>
                    <a:pt x="88327" y="7233"/>
                    <a:pt x="94355" y="12814"/>
                  </a:cubicBezTo>
                  <a:cubicBezTo>
                    <a:pt x="100606" y="18395"/>
                    <a:pt x="117349" y="31790"/>
                    <a:pt x="131413" y="42729"/>
                  </a:cubicBezTo>
                  <a:cubicBezTo>
                    <a:pt x="207539" y="100995"/>
                    <a:pt x="214236" y="114166"/>
                    <a:pt x="184098" y="146090"/>
                  </a:cubicBezTo>
                  <a:cubicBezTo>
                    <a:pt x="167802" y="163280"/>
                    <a:pt x="145701" y="168637"/>
                    <a:pt x="125609" y="160377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A213547-4E2A-A2EC-C7C4-99FA1E6A199A}"/>
                </a:ext>
              </a:extLst>
            </p:cNvPr>
            <p:cNvSpPr/>
            <p:nvPr/>
          </p:nvSpPr>
          <p:spPr>
            <a:xfrm flipV="1">
              <a:off x="5622726" y="5111461"/>
              <a:ext cx="212272" cy="176046"/>
            </a:xfrm>
            <a:custGeom>
              <a:avLst/>
              <a:gdLst>
                <a:gd name="connsiteX0" fmla="*/ 124727 w 212272"/>
                <a:gd name="connsiteY0" fmla="*/ 161015 h 176046"/>
                <a:gd name="connsiteX1" fmla="*/ 43690 w 212272"/>
                <a:gd name="connsiteY1" fmla="*/ 99177 h 176046"/>
                <a:gd name="connsiteX2" fmla="*/ 20696 w 212272"/>
                <a:gd name="connsiteY2" fmla="*/ 80648 h 176046"/>
                <a:gd name="connsiteX3" fmla="*/ -2075 w 212272"/>
                <a:gd name="connsiteY3" fmla="*/ 60110 h 176046"/>
                <a:gd name="connsiteX4" fmla="*/ -12344 w 212272"/>
                <a:gd name="connsiteY4" fmla="*/ 35107 h 176046"/>
                <a:gd name="connsiteX5" fmla="*/ -4977 w 212272"/>
                <a:gd name="connsiteY5" fmla="*/ 9880 h 176046"/>
                <a:gd name="connsiteX6" fmla="*/ 36323 w 212272"/>
                <a:gd name="connsiteY6" fmla="*/ -10881 h 176046"/>
                <a:gd name="connsiteX7" fmla="*/ 67577 w 212272"/>
                <a:gd name="connsiteY7" fmla="*/ -4407 h 176046"/>
                <a:gd name="connsiteX8" fmla="*/ 93473 w 212272"/>
                <a:gd name="connsiteY8" fmla="*/ 13452 h 176046"/>
                <a:gd name="connsiteX9" fmla="*/ 130531 w 212272"/>
                <a:gd name="connsiteY9" fmla="*/ 43367 h 176046"/>
                <a:gd name="connsiteX10" fmla="*/ 183216 w 212272"/>
                <a:gd name="connsiteY10" fmla="*/ 146728 h 176046"/>
                <a:gd name="connsiteX11" fmla="*/ 124727 w 212272"/>
                <a:gd name="connsiteY11" fmla="*/ 161015 h 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2272" h="176046">
                  <a:moveTo>
                    <a:pt x="124727" y="161015"/>
                  </a:moveTo>
                  <a:cubicBezTo>
                    <a:pt x="111332" y="155434"/>
                    <a:pt x="84097" y="134673"/>
                    <a:pt x="43690" y="99177"/>
                  </a:cubicBezTo>
                  <a:cubicBezTo>
                    <a:pt x="38109" y="94043"/>
                    <a:pt x="27616" y="85783"/>
                    <a:pt x="20696" y="80648"/>
                  </a:cubicBezTo>
                  <a:cubicBezTo>
                    <a:pt x="13775" y="75290"/>
                    <a:pt x="3506" y="66137"/>
                    <a:pt x="-2075" y="60110"/>
                  </a:cubicBezTo>
                  <a:cubicBezTo>
                    <a:pt x="-12121" y="49394"/>
                    <a:pt x="-12344" y="48725"/>
                    <a:pt x="-12344" y="35107"/>
                  </a:cubicBezTo>
                  <a:cubicBezTo>
                    <a:pt x="-12344" y="23052"/>
                    <a:pt x="-11228" y="19480"/>
                    <a:pt x="-4977" y="9880"/>
                  </a:cubicBezTo>
                  <a:cubicBezTo>
                    <a:pt x="4176" y="-4407"/>
                    <a:pt x="14892" y="-9765"/>
                    <a:pt x="36323" y="-10881"/>
                  </a:cubicBezTo>
                  <a:cubicBezTo>
                    <a:pt x="51280" y="-11774"/>
                    <a:pt x="53959" y="-11328"/>
                    <a:pt x="67577" y="-4407"/>
                  </a:cubicBezTo>
                  <a:cubicBezTo>
                    <a:pt x="75614" y="-166"/>
                    <a:pt x="87445" y="7871"/>
                    <a:pt x="93473" y="13452"/>
                  </a:cubicBezTo>
                  <a:cubicBezTo>
                    <a:pt x="99724" y="19033"/>
                    <a:pt x="116467" y="32428"/>
                    <a:pt x="130531" y="43367"/>
                  </a:cubicBezTo>
                  <a:cubicBezTo>
                    <a:pt x="206657" y="101633"/>
                    <a:pt x="213354" y="114804"/>
                    <a:pt x="183216" y="146728"/>
                  </a:cubicBezTo>
                  <a:cubicBezTo>
                    <a:pt x="166920" y="163918"/>
                    <a:pt x="144819" y="169275"/>
                    <a:pt x="124727" y="161015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37F5AC3-7F92-B3BC-A84A-C9B85FAE5239}"/>
                </a:ext>
              </a:extLst>
            </p:cNvPr>
            <p:cNvSpPr/>
            <p:nvPr/>
          </p:nvSpPr>
          <p:spPr>
            <a:xfrm flipV="1">
              <a:off x="5801231" y="5276798"/>
              <a:ext cx="120322" cy="97984"/>
            </a:xfrm>
            <a:custGeom>
              <a:avLst/>
              <a:gdLst>
                <a:gd name="connsiteX0" fmla="*/ 56416 w 120322"/>
                <a:gd name="connsiteY0" fmla="*/ 81258 h 97984"/>
                <a:gd name="connsiteX1" fmla="*/ -2073 w 120322"/>
                <a:gd name="connsiteY1" fmla="*/ 32368 h 97984"/>
                <a:gd name="connsiteX2" fmla="*/ -9440 w 120322"/>
                <a:gd name="connsiteY2" fmla="*/ 2900 h 97984"/>
                <a:gd name="connsiteX3" fmla="*/ 31859 w 120322"/>
                <a:gd name="connsiteY3" fmla="*/ -7146 h 97984"/>
                <a:gd name="connsiteX4" fmla="*/ 102850 w 120322"/>
                <a:gd name="connsiteY4" fmla="*/ 50451 h 97984"/>
                <a:gd name="connsiteX5" fmla="*/ 99279 w 120322"/>
                <a:gd name="connsiteY5" fmla="*/ 76570 h 97984"/>
                <a:gd name="connsiteX6" fmla="*/ 78740 w 120322"/>
                <a:gd name="connsiteY6" fmla="*/ 87062 h 97984"/>
                <a:gd name="connsiteX7" fmla="*/ 56416 w 120322"/>
                <a:gd name="connsiteY7" fmla="*/ 81258 h 9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0322" h="97984">
                  <a:moveTo>
                    <a:pt x="56416" y="81258"/>
                  </a:moveTo>
                  <a:cubicBezTo>
                    <a:pt x="44361" y="73221"/>
                    <a:pt x="12437" y="46656"/>
                    <a:pt x="-2073" y="32368"/>
                  </a:cubicBezTo>
                  <a:cubicBezTo>
                    <a:pt x="-13905" y="20983"/>
                    <a:pt x="-15468" y="14509"/>
                    <a:pt x="-9440" y="2900"/>
                  </a:cubicBezTo>
                  <a:cubicBezTo>
                    <a:pt x="-2966" y="-9602"/>
                    <a:pt x="17572" y="-14513"/>
                    <a:pt x="31859" y="-7146"/>
                  </a:cubicBezTo>
                  <a:cubicBezTo>
                    <a:pt x="42575" y="-1565"/>
                    <a:pt x="97493" y="42860"/>
                    <a:pt x="102850" y="50451"/>
                  </a:cubicBezTo>
                  <a:cubicBezTo>
                    <a:pt x="109771" y="60273"/>
                    <a:pt x="109101" y="65631"/>
                    <a:pt x="99279" y="76570"/>
                  </a:cubicBezTo>
                  <a:cubicBezTo>
                    <a:pt x="91688" y="85276"/>
                    <a:pt x="89679" y="86169"/>
                    <a:pt x="78740" y="87062"/>
                  </a:cubicBezTo>
                  <a:cubicBezTo>
                    <a:pt x="68025" y="87955"/>
                    <a:pt x="65346" y="87286"/>
                    <a:pt x="56416" y="81258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B05EAC0-4529-0BDB-9006-52AF710F2915}"/>
                </a:ext>
              </a:extLst>
            </p:cNvPr>
            <p:cNvSpPr/>
            <p:nvPr/>
          </p:nvSpPr>
          <p:spPr>
            <a:xfrm flipV="1">
              <a:off x="5928568" y="5414330"/>
              <a:ext cx="58119" cy="47411"/>
            </a:xfrm>
            <a:custGeom>
              <a:avLst/>
              <a:gdLst>
                <a:gd name="connsiteX0" fmla="*/ 6602 w 58119"/>
                <a:gd name="connsiteY0" fmla="*/ 28574 h 47411"/>
                <a:gd name="connsiteX1" fmla="*/ -13266 w 58119"/>
                <a:gd name="connsiteY1" fmla="*/ 5134 h 47411"/>
                <a:gd name="connsiteX2" fmla="*/ 4147 w 58119"/>
                <a:gd name="connsiteY2" fmla="*/ -10047 h 47411"/>
                <a:gd name="connsiteX3" fmla="*/ 38749 w 58119"/>
                <a:gd name="connsiteY3" fmla="*/ 9822 h 47411"/>
                <a:gd name="connsiteX4" fmla="*/ 27364 w 58119"/>
                <a:gd name="connsiteY4" fmla="*/ 36834 h 47411"/>
                <a:gd name="connsiteX5" fmla="*/ 6602 w 58119"/>
                <a:gd name="connsiteY5" fmla="*/ 28574 h 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19" h="47411">
                  <a:moveTo>
                    <a:pt x="6602" y="28574"/>
                  </a:moveTo>
                  <a:cubicBezTo>
                    <a:pt x="-8578" y="16073"/>
                    <a:pt x="-13266" y="10715"/>
                    <a:pt x="-13266" y="5134"/>
                  </a:cubicBezTo>
                  <a:cubicBezTo>
                    <a:pt x="-13266" y="-1340"/>
                    <a:pt x="-3220" y="-10047"/>
                    <a:pt x="4147" y="-10047"/>
                  </a:cubicBezTo>
                  <a:cubicBezTo>
                    <a:pt x="10621" y="-10047"/>
                    <a:pt x="27587" y="-224"/>
                    <a:pt x="38749" y="9822"/>
                  </a:cubicBezTo>
                  <a:cubicBezTo>
                    <a:pt x="50358" y="20314"/>
                    <a:pt x="44777" y="33485"/>
                    <a:pt x="27364" y="36834"/>
                  </a:cubicBezTo>
                  <a:cubicBezTo>
                    <a:pt x="19327" y="38174"/>
                    <a:pt x="17541" y="37504"/>
                    <a:pt x="6602" y="28574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1D191D5-5CD7-201A-B1B2-4ED543306446}"/>
              </a:ext>
            </a:extLst>
          </p:cNvPr>
          <p:cNvSpPr txBox="1"/>
          <p:nvPr/>
        </p:nvSpPr>
        <p:spPr>
          <a:xfrm>
            <a:off x="5594253" y="2955906"/>
            <a:ext cx="492462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753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C38D1-A67B-A208-1A79-1895A3716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DDCDAD99-61AA-1437-4AC4-E76D2DCE8244}"/>
              </a:ext>
            </a:extLst>
          </p:cNvPr>
          <p:cNvSpPr txBox="1"/>
          <p:nvPr/>
        </p:nvSpPr>
        <p:spPr>
          <a:xfrm>
            <a:off x="839788" y="274622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高效沟通的方式</a:t>
            </a:r>
          </a:p>
        </p:txBody>
      </p:sp>
      <p:sp>
        <p:nvSpPr>
          <p:cNvPr id="2" name="矩形 46">
            <a:extLst>
              <a:ext uri="{FF2B5EF4-FFF2-40B4-BE49-F238E27FC236}">
                <a16:creationId xmlns:a16="http://schemas.microsoft.com/office/drawing/2014/main" id="{B07E52AB-5B1F-2F93-0346-7216C83DE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2362" y="1751062"/>
            <a:ext cx="2227688" cy="99920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111C58"/>
          </a:solidFill>
          <a:ln w="28575"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矩形 58">
            <a:extLst>
              <a:ext uri="{FF2B5EF4-FFF2-40B4-BE49-F238E27FC236}">
                <a16:creationId xmlns:a16="http://schemas.microsoft.com/office/drawing/2014/main" id="{22A1439D-C346-5EFE-9857-8CD2C89F8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3223" y="2734157"/>
            <a:ext cx="2226061" cy="999202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F16D2A"/>
          </a:solidFill>
          <a:ln w="28575"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159478C-D414-C0C9-FB8D-F21EACEDAC33}"/>
              </a:ext>
            </a:extLst>
          </p:cNvPr>
          <p:cNvSpPr>
            <a:spLocks noEditPoints="1"/>
          </p:cNvSpPr>
          <p:nvPr/>
        </p:nvSpPr>
        <p:spPr bwMode="auto">
          <a:xfrm>
            <a:off x="4532264" y="1992997"/>
            <a:ext cx="827885" cy="568158"/>
          </a:xfrm>
          <a:custGeom>
            <a:avLst/>
            <a:gdLst>
              <a:gd name="T0" fmla="*/ 134 w 256"/>
              <a:gd name="T1" fmla="*/ 1 h 174"/>
              <a:gd name="T2" fmla="*/ 121 w 256"/>
              <a:gd name="T3" fmla="*/ 1 h 174"/>
              <a:gd name="T4" fmla="*/ 0 w 256"/>
              <a:gd name="T5" fmla="*/ 66 h 174"/>
              <a:gd name="T6" fmla="*/ 12 w 256"/>
              <a:gd name="T7" fmla="*/ 84 h 174"/>
              <a:gd name="T8" fmla="*/ 12 w 256"/>
              <a:gd name="T9" fmla="*/ 93 h 174"/>
              <a:gd name="T10" fmla="*/ 12 w 256"/>
              <a:gd name="T11" fmla="*/ 120 h 174"/>
              <a:gd name="T12" fmla="*/ 6 w 256"/>
              <a:gd name="T13" fmla="*/ 133 h 174"/>
              <a:gd name="T14" fmla="*/ 6 w 256"/>
              <a:gd name="T15" fmla="*/ 163 h 174"/>
              <a:gd name="T16" fmla="*/ 29 w 256"/>
              <a:gd name="T17" fmla="*/ 167 h 174"/>
              <a:gd name="T18" fmla="*/ 40 w 256"/>
              <a:gd name="T19" fmla="*/ 155 h 174"/>
              <a:gd name="T20" fmla="*/ 27 w 256"/>
              <a:gd name="T21" fmla="*/ 124 h 174"/>
              <a:gd name="T22" fmla="*/ 15 w 256"/>
              <a:gd name="T23" fmla="*/ 107 h 174"/>
              <a:gd name="T24" fmla="*/ 27 w 256"/>
              <a:gd name="T25" fmla="*/ 89 h 174"/>
              <a:gd name="T26" fmla="*/ 46 w 256"/>
              <a:gd name="T27" fmla="*/ 97 h 174"/>
              <a:gd name="T28" fmla="*/ 45 w 256"/>
              <a:gd name="T29" fmla="*/ 141 h 174"/>
              <a:gd name="T30" fmla="*/ 212 w 256"/>
              <a:gd name="T31" fmla="*/ 141 h 174"/>
              <a:gd name="T32" fmla="*/ 212 w 256"/>
              <a:gd name="T33" fmla="*/ 96 h 174"/>
              <a:gd name="T34" fmla="*/ 256 w 256"/>
              <a:gd name="T35" fmla="*/ 66 h 174"/>
              <a:gd name="T36" fmla="*/ 14 w 256"/>
              <a:gd name="T37" fmla="*/ 156 h 174"/>
              <a:gd name="T38" fmla="*/ 26 w 256"/>
              <a:gd name="T39" fmla="*/ 134 h 174"/>
              <a:gd name="T40" fmla="*/ 14 w 256"/>
              <a:gd name="T41" fmla="*/ 156 h 174"/>
              <a:gd name="T42" fmla="*/ 174 w 256"/>
              <a:gd name="T43" fmla="*/ 134 h 174"/>
              <a:gd name="T44" fmla="*/ 164 w 256"/>
              <a:gd name="T45" fmla="*/ 142 h 174"/>
              <a:gd name="T46" fmla="*/ 170 w 256"/>
              <a:gd name="T47" fmla="*/ 146 h 174"/>
              <a:gd name="T48" fmla="*/ 196 w 256"/>
              <a:gd name="T49" fmla="*/ 137 h 174"/>
              <a:gd name="T50" fmla="*/ 129 w 256"/>
              <a:gd name="T51" fmla="*/ 158 h 174"/>
              <a:gd name="T52" fmla="*/ 61 w 256"/>
              <a:gd name="T53" fmla="*/ 136 h 174"/>
              <a:gd name="T54" fmla="*/ 147 w 256"/>
              <a:gd name="T55" fmla="*/ 150 h 174"/>
              <a:gd name="T56" fmla="*/ 146 w 256"/>
              <a:gd name="T57" fmla="*/ 139 h 174"/>
              <a:gd name="T58" fmla="*/ 61 w 256"/>
              <a:gd name="T59" fmla="*/ 122 h 174"/>
              <a:gd name="T60" fmla="*/ 121 w 256"/>
              <a:gd name="T61" fmla="*/ 130 h 174"/>
              <a:gd name="T62" fmla="*/ 134 w 256"/>
              <a:gd name="T63" fmla="*/ 130 h 174"/>
              <a:gd name="T64" fmla="*/ 196 w 256"/>
              <a:gd name="T65" fmla="*/ 123 h 174"/>
              <a:gd name="T66" fmla="*/ 16 w 256"/>
              <a:gd name="T67" fmla="*/ 66 h 174"/>
              <a:gd name="T68" fmla="*/ 240 w 256"/>
              <a:gd name="T69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174">
                <a:moveTo>
                  <a:pt x="246" y="51"/>
                </a:moveTo>
                <a:cubicBezTo>
                  <a:pt x="134" y="1"/>
                  <a:pt x="134" y="1"/>
                  <a:pt x="134" y="1"/>
                </a:cubicBezTo>
                <a:cubicBezTo>
                  <a:pt x="132" y="0"/>
                  <a:pt x="130" y="0"/>
                  <a:pt x="128" y="0"/>
                </a:cubicBezTo>
                <a:cubicBezTo>
                  <a:pt x="125" y="0"/>
                  <a:pt x="123" y="0"/>
                  <a:pt x="121" y="1"/>
                </a:cubicBezTo>
                <a:cubicBezTo>
                  <a:pt x="9" y="51"/>
                  <a:pt x="9" y="51"/>
                  <a:pt x="9" y="51"/>
                </a:cubicBezTo>
                <a:cubicBezTo>
                  <a:pt x="3" y="54"/>
                  <a:pt x="0" y="60"/>
                  <a:pt x="0" y="66"/>
                </a:cubicBezTo>
                <a:cubicBezTo>
                  <a:pt x="0" y="72"/>
                  <a:pt x="3" y="77"/>
                  <a:pt x="8" y="80"/>
                </a:cubicBezTo>
                <a:cubicBezTo>
                  <a:pt x="9" y="81"/>
                  <a:pt x="11" y="83"/>
                  <a:pt x="12" y="84"/>
                </a:cubicBezTo>
                <a:cubicBezTo>
                  <a:pt x="15" y="86"/>
                  <a:pt x="16" y="87"/>
                  <a:pt x="16" y="89"/>
                </a:cubicBezTo>
                <a:cubicBezTo>
                  <a:pt x="16" y="90"/>
                  <a:pt x="15" y="91"/>
                  <a:pt x="12" y="93"/>
                </a:cubicBezTo>
                <a:cubicBezTo>
                  <a:pt x="9" y="96"/>
                  <a:pt x="4" y="99"/>
                  <a:pt x="4" y="107"/>
                </a:cubicBezTo>
                <a:cubicBezTo>
                  <a:pt x="4" y="114"/>
                  <a:pt x="9" y="118"/>
                  <a:pt x="12" y="120"/>
                </a:cubicBezTo>
                <a:cubicBezTo>
                  <a:pt x="14" y="122"/>
                  <a:pt x="15" y="123"/>
                  <a:pt x="16" y="124"/>
                </a:cubicBezTo>
                <a:cubicBezTo>
                  <a:pt x="11" y="124"/>
                  <a:pt x="7" y="128"/>
                  <a:pt x="6" y="133"/>
                </a:cubicBezTo>
                <a:cubicBezTo>
                  <a:pt x="3" y="155"/>
                  <a:pt x="3" y="155"/>
                  <a:pt x="3" y="155"/>
                </a:cubicBezTo>
                <a:cubicBezTo>
                  <a:pt x="3" y="158"/>
                  <a:pt x="4" y="161"/>
                  <a:pt x="6" y="163"/>
                </a:cubicBezTo>
                <a:cubicBezTo>
                  <a:pt x="8" y="166"/>
                  <a:pt x="11" y="167"/>
                  <a:pt x="14" y="167"/>
                </a:cubicBezTo>
                <a:cubicBezTo>
                  <a:pt x="29" y="167"/>
                  <a:pt x="29" y="167"/>
                  <a:pt x="29" y="167"/>
                </a:cubicBezTo>
                <a:cubicBezTo>
                  <a:pt x="32" y="167"/>
                  <a:pt x="35" y="166"/>
                  <a:pt x="37" y="163"/>
                </a:cubicBezTo>
                <a:cubicBezTo>
                  <a:pt x="39" y="161"/>
                  <a:pt x="40" y="158"/>
                  <a:pt x="40" y="155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36" y="128"/>
                  <a:pt x="32" y="124"/>
                  <a:pt x="27" y="124"/>
                </a:cubicBezTo>
                <a:cubicBezTo>
                  <a:pt x="26" y="117"/>
                  <a:pt x="22" y="114"/>
                  <a:pt x="19" y="111"/>
                </a:cubicBezTo>
                <a:cubicBezTo>
                  <a:pt x="16" y="109"/>
                  <a:pt x="15" y="108"/>
                  <a:pt x="15" y="107"/>
                </a:cubicBezTo>
                <a:cubicBezTo>
                  <a:pt x="15" y="105"/>
                  <a:pt x="16" y="104"/>
                  <a:pt x="19" y="102"/>
                </a:cubicBezTo>
                <a:cubicBezTo>
                  <a:pt x="22" y="99"/>
                  <a:pt x="27" y="96"/>
                  <a:pt x="27" y="89"/>
                </a:cubicBezTo>
                <a:cubicBezTo>
                  <a:pt x="27" y="88"/>
                  <a:pt x="27" y="88"/>
                  <a:pt x="27" y="88"/>
                </a:cubicBezTo>
                <a:cubicBezTo>
                  <a:pt x="46" y="97"/>
                  <a:pt x="46" y="97"/>
                  <a:pt x="46" y="97"/>
                </a:cubicBezTo>
                <a:cubicBezTo>
                  <a:pt x="46" y="97"/>
                  <a:pt x="45" y="98"/>
                  <a:pt x="45" y="99"/>
                </a:cubicBezTo>
                <a:cubicBezTo>
                  <a:pt x="45" y="141"/>
                  <a:pt x="45" y="141"/>
                  <a:pt x="45" y="141"/>
                </a:cubicBezTo>
                <a:cubicBezTo>
                  <a:pt x="45" y="171"/>
                  <a:pt x="104" y="174"/>
                  <a:pt x="129" y="174"/>
                </a:cubicBezTo>
                <a:cubicBezTo>
                  <a:pt x="154" y="174"/>
                  <a:pt x="212" y="171"/>
                  <a:pt x="212" y="141"/>
                </a:cubicBezTo>
                <a:cubicBezTo>
                  <a:pt x="212" y="98"/>
                  <a:pt x="212" y="98"/>
                  <a:pt x="212" y="98"/>
                </a:cubicBezTo>
                <a:cubicBezTo>
                  <a:pt x="212" y="97"/>
                  <a:pt x="212" y="96"/>
                  <a:pt x="212" y="96"/>
                </a:cubicBezTo>
                <a:cubicBezTo>
                  <a:pt x="246" y="80"/>
                  <a:pt x="246" y="80"/>
                  <a:pt x="246" y="80"/>
                </a:cubicBezTo>
                <a:cubicBezTo>
                  <a:pt x="252" y="78"/>
                  <a:pt x="256" y="72"/>
                  <a:pt x="256" y="66"/>
                </a:cubicBezTo>
                <a:cubicBezTo>
                  <a:pt x="256" y="60"/>
                  <a:pt x="252" y="54"/>
                  <a:pt x="246" y="51"/>
                </a:cubicBezTo>
                <a:close/>
                <a:moveTo>
                  <a:pt x="14" y="156"/>
                </a:moveTo>
                <a:cubicBezTo>
                  <a:pt x="17" y="134"/>
                  <a:pt x="17" y="134"/>
                  <a:pt x="17" y="134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29" y="156"/>
                  <a:pt x="29" y="156"/>
                  <a:pt x="29" y="156"/>
                </a:cubicBezTo>
                <a:lnTo>
                  <a:pt x="14" y="156"/>
                </a:lnTo>
                <a:close/>
                <a:moveTo>
                  <a:pt x="196" y="123"/>
                </a:moveTo>
                <a:cubicBezTo>
                  <a:pt x="193" y="127"/>
                  <a:pt x="186" y="131"/>
                  <a:pt x="174" y="134"/>
                </a:cubicBezTo>
                <a:cubicBezTo>
                  <a:pt x="172" y="135"/>
                  <a:pt x="170" y="135"/>
                  <a:pt x="168" y="136"/>
                </a:cubicBezTo>
                <a:cubicBezTo>
                  <a:pt x="165" y="136"/>
                  <a:pt x="163" y="139"/>
                  <a:pt x="164" y="142"/>
                </a:cubicBezTo>
                <a:cubicBezTo>
                  <a:pt x="164" y="145"/>
                  <a:pt x="166" y="146"/>
                  <a:pt x="169" y="146"/>
                </a:cubicBezTo>
                <a:cubicBezTo>
                  <a:pt x="169" y="146"/>
                  <a:pt x="170" y="146"/>
                  <a:pt x="170" y="146"/>
                </a:cubicBezTo>
                <a:cubicBezTo>
                  <a:pt x="173" y="146"/>
                  <a:pt x="175" y="145"/>
                  <a:pt x="177" y="144"/>
                </a:cubicBezTo>
                <a:cubicBezTo>
                  <a:pt x="185" y="142"/>
                  <a:pt x="191" y="140"/>
                  <a:pt x="196" y="137"/>
                </a:cubicBezTo>
                <a:cubicBezTo>
                  <a:pt x="196" y="141"/>
                  <a:pt x="196" y="141"/>
                  <a:pt x="196" y="141"/>
                </a:cubicBezTo>
                <a:cubicBezTo>
                  <a:pt x="196" y="150"/>
                  <a:pt x="166" y="158"/>
                  <a:pt x="129" y="158"/>
                </a:cubicBezTo>
                <a:cubicBezTo>
                  <a:pt x="92" y="158"/>
                  <a:pt x="61" y="150"/>
                  <a:pt x="61" y="141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76" y="146"/>
                  <a:pt x="103" y="150"/>
                  <a:pt x="129" y="150"/>
                </a:cubicBezTo>
                <a:cubicBezTo>
                  <a:pt x="135" y="150"/>
                  <a:pt x="141" y="150"/>
                  <a:pt x="147" y="150"/>
                </a:cubicBezTo>
                <a:cubicBezTo>
                  <a:pt x="150" y="149"/>
                  <a:pt x="152" y="147"/>
                  <a:pt x="152" y="144"/>
                </a:cubicBezTo>
                <a:cubicBezTo>
                  <a:pt x="152" y="141"/>
                  <a:pt x="149" y="139"/>
                  <a:pt x="146" y="139"/>
                </a:cubicBezTo>
                <a:cubicBezTo>
                  <a:pt x="141" y="139"/>
                  <a:pt x="135" y="140"/>
                  <a:pt x="129" y="140"/>
                </a:cubicBezTo>
                <a:cubicBezTo>
                  <a:pt x="92" y="140"/>
                  <a:pt x="66" y="130"/>
                  <a:pt x="61" y="122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3" y="131"/>
                  <a:pt x="125" y="132"/>
                  <a:pt x="128" y="132"/>
                </a:cubicBezTo>
                <a:cubicBezTo>
                  <a:pt x="130" y="132"/>
                  <a:pt x="132" y="131"/>
                  <a:pt x="134" y="130"/>
                </a:cubicBezTo>
                <a:cubicBezTo>
                  <a:pt x="196" y="103"/>
                  <a:pt x="196" y="103"/>
                  <a:pt x="196" y="103"/>
                </a:cubicBezTo>
                <a:lnTo>
                  <a:pt x="196" y="123"/>
                </a:lnTo>
                <a:close/>
                <a:moveTo>
                  <a:pt x="128" y="116"/>
                </a:moveTo>
                <a:cubicBezTo>
                  <a:pt x="16" y="66"/>
                  <a:pt x="16" y="66"/>
                  <a:pt x="16" y="6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240" y="66"/>
                  <a:pt x="240" y="66"/>
                  <a:pt x="240" y="66"/>
                </a:cubicBezTo>
                <a:lnTo>
                  <a:pt x="128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Freeform 9" descr="D:\51PPT模板网\51pptmoban.com\图片.jpg">
            <a:extLst>
              <a:ext uri="{FF2B5EF4-FFF2-40B4-BE49-F238E27FC236}">
                <a16:creationId xmlns:a16="http://schemas.microsoft.com/office/drawing/2014/main" id="{62FB502B-8999-E413-A356-CEA0BA5FE924}"/>
              </a:ext>
            </a:extLst>
          </p:cNvPr>
          <p:cNvSpPr>
            <a:spLocks noEditPoints="1"/>
          </p:cNvSpPr>
          <p:nvPr/>
        </p:nvSpPr>
        <p:spPr bwMode="auto">
          <a:xfrm>
            <a:off x="6860199" y="3012808"/>
            <a:ext cx="772110" cy="480369"/>
          </a:xfrm>
          <a:custGeom>
            <a:avLst/>
            <a:gdLst>
              <a:gd name="T0" fmla="*/ 253 w 257"/>
              <a:gd name="T1" fmla="*/ 41 h 159"/>
              <a:gd name="T2" fmla="*/ 224 w 257"/>
              <a:gd name="T3" fmla="*/ 24 h 159"/>
              <a:gd name="T4" fmla="*/ 220 w 257"/>
              <a:gd name="T5" fmla="*/ 25 h 159"/>
              <a:gd name="T6" fmla="*/ 220 w 257"/>
              <a:gd name="T7" fmla="*/ 12 h 159"/>
              <a:gd name="T8" fmla="*/ 220 w 257"/>
              <a:gd name="T9" fmla="*/ 8 h 159"/>
              <a:gd name="T10" fmla="*/ 212 w 257"/>
              <a:gd name="T11" fmla="*/ 0 h 159"/>
              <a:gd name="T12" fmla="*/ 8 w 257"/>
              <a:gd name="T13" fmla="*/ 0 h 159"/>
              <a:gd name="T14" fmla="*/ 0 w 257"/>
              <a:gd name="T15" fmla="*/ 8 h 159"/>
              <a:gd name="T16" fmla="*/ 0 w 257"/>
              <a:gd name="T17" fmla="*/ 12 h 159"/>
              <a:gd name="T18" fmla="*/ 51 w 257"/>
              <a:gd name="T19" fmla="*/ 134 h 159"/>
              <a:gd name="T20" fmla="*/ 51 w 257"/>
              <a:gd name="T21" fmla="*/ 151 h 159"/>
              <a:gd name="T22" fmla="*/ 59 w 257"/>
              <a:gd name="T23" fmla="*/ 159 h 159"/>
              <a:gd name="T24" fmla="*/ 161 w 257"/>
              <a:gd name="T25" fmla="*/ 159 h 159"/>
              <a:gd name="T26" fmla="*/ 169 w 257"/>
              <a:gd name="T27" fmla="*/ 151 h 159"/>
              <a:gd name="T28" fmla="*/ 169 w 257"/>
              <a:gd name="T29" fmla="*/ 134 h 159"/>
              <a:gd name="T30" fmla="*/ 195 w 257"/>
              <a:gd name="T31" fmla="*/ 114 h 159"/>
              <a:gd name="T32" fmla="*/ 252 w 257"/>
              <a:gd name="T33" fmla="*/ 73 h 159"/>
              <a:gd name="T34" fmla="*/ 253 w 257"/>
              <a:gd name="T35" fmla="*/ 41 h 159"/>
              <a:gd name="T36" fmla="*/ 158 w 257"/>
              <a:gd name="T37" fmla="*/ 121 h 159"/>
              <a:gd name="T38" fmla="*/ 157 w 257"/>
              <a:gd name="T39" fmla="*/ 122 h 159"/>
              <a:gd name="T40" fmla="*/ 146 w 257"/>
              <a:gd name="T41" fmla="*/ 122 h 159"/>
              <a:gd name="T42" fmla="*/ 141 w 257"/>
              <a:gd name="T43" fmla="*/ 127 h 159"/>
              <a:gd name="T44" fmla="*/ 146 w 257"/>
              <a:gd name="T45" fmla="*/ 132 h 159"/>
              <a:gd name="T46" fmla="*/ 153 w 257"/>
              <a:gd name="T47" fmla="*/ 132 h 159"/>
              <a:gd name="T48" fmla="*/ 153 w 257"/>
              <a:gd name="T49" fmla="*/ 143 h 159"/>
              <a:gd name="T50" fmla="*/ 67 w 257"/>
              <a:gd name="T51" fmla="*/ 143 h 159"/>
              <a:gd name="T52" fmla="*/ 67 w 257"/>
              <a:gd name="T53" fmla="*/ 132 h 159"/>
              <a:gd name="T54" fmla="*/ 119 w 257"/>
              <a:gd name="T55" fmla="*/ 132 h 159"/>
              <a:gd name="T56" fmla="*/ 125 w 257"/>
              <a:gd name="T57" fmla="*/ 127 h 159"/>
              <a:gd name="T58" fmla="*/ 119 w 257"/>
              <a:gd name="T59" fmla="*/ 122 h 159"/>
              <a:gd name="T60" fmla="*/ 63 w 257"/>
              <a:gd name="T61" fmla="*/ 122 h 159"/>
              <a:gd name="T62" fmla="*/ 62 w 257"/>
              <a:gd name="T63" fmla="*/ 121 h 159"/>
              <a:gd name="T64" fmla="*/ 16 w 257"/>
              <a:gd name="T65" fmla="*/ 39 h 159"/>
              <a:gd name="T66" fmla="*/ 145 w 257"/>
              <a:gd name="T67" fmla="*/ 39 h 159"/>
              <a:gd name="T68" fmla="*/ 150 w 257"/>
              <a:gd name="T69" fmla="*/ 34 h 159"/>
              <a:gd name="T70" fmla="*/ 145 w 257"/>
              <a:gd name="T71" fmla="*/ 28 h 159"/>
              <a:gd name="T72" fmla="*/ 16 w 257"/>
              <a:gd name="T73" fmla="*/ 28 h 159"/>
              <a:gd name="T74" fmla="*/ 16 w 257"/>
              <a:gd name="T75" fmla="*/ 16 h 159"/>
              <a:gd name="T76" fmla="*/ 204 w 257"/>
              <a:gd name="T77" fmla="*/ 16 h 159"/>
              <a:gd name="T78" fmla="*/ 204 w 257"/>
              <a:gd name="T79" fmla="*/ 28 h 159"/>
              <a:gd name="T80" fmla="*/ 174 w 257"/>
              <a:gd name="T81" fmla="*/ 28 h 159"/>
              <a:gd name="T82" fmla="*/ 169 w 257"/>
              <a:gd name="T83" fmla="*/ 34 h 159"/>
              <a:gd name="T84" fmla="*/ 174 w 257"/>
              <a:gd name="T85" fmla="*/ 39 h 159"/>
              <a:gd name="T86" fmla="*/ 203 w 257"/>
              <a:gd name="T87" fmla="*/ 39 h 159"/>
              <a:gd name="T88" fmla="*/ 158 w 257"/>
              <a:gd name="T89" fmla="*/ 121 h 159"/>
              <a:gd name="T90" fmla="*/ 238 w 257"/>
              <a:gd name="T91" fmla="*/ 66 h 159"/>
              <a:gd name="T92" fmla="*/ 211 w 257"/>
              <a:gd name="T93" fmla="*/ 90 h 159"/>
              <a:gd name="T94" fmla="*/ 220 w 257"/>
              <a:gd name="T95" fmla="*/ 41 h 159"/>
              <a:gd name="T96" fmla="*/ 224 w 257"/>
              <a:gd name="T97" fmla="*/ 40 h 159"/>
              <a:gd name="T98" fmla="*/ 238 w 257"/>
              <a:gd name="T99" fmla="*/ 48 h 159"/>
              <a:gd name="T100" fmla="*/ 238 w 257"/>
              <a:gd name="T101" fmla="*/ 6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7" h="159">
                <a:moveTo>
                  <a:pt x="253" y="41"/>
                </a:moveTo>
                <a:cubicBezTo>
                  <a:pt x="248" y="31"/>
                  <a:pt x="237" y="24"/>
                  <a:pt x="224" y="24"/>
                </a:cubicBezTo>
                <a:cubicBezTo>
                  <a:pt x="223" y="24"/>
                  <a:pt x="221" y="24"/>
                  <a:pt x="220" y="25"/>
                </a:cubicBezTo>
                <a:cubicBezTo>
                  <a:pt x="220" y="20"/>
                  <a:pt x="220" y="16"/>
                  <a:pt x="220" y="12"/>
                </a:cubicBezTo>
                <a:cubicBezTo>
                  <a:pt x="220" y="8"/>
                  <a:pt x="220" y="8"/>
                  <a:pt x="220" y="8"/>
                </a:cubicBezTo>
                <a:cubicBezTo>
                  <a:pt x="220" y="3"/>
                  <a:pt x="216" y="0"/>
                  <a:pt x="21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7"/>
                  <a:pt x="0" y="108"/>
                  <a:pt x="51" y="134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1" y="155"/>
                  <a:pt x="54" y="159"/>
                  <a:pt x="59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65" y="159"/>
                  <a:pt x="169" y="155"/>
                  <a:pt x="169" y="151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80" y="128"/>
                  <a:pt x="189" y="121"/>
                  <a:pt x="195" y="114"/>
                </a:cubicBezTo>
                <a:cubicBezTo>
                  <a:pt x="225" y="104"/>
                  <a:pt x="245" y="91"/>
                  <a:pt x="252" y="73"/>
                </a:cubicBezTo>
                <a:cubicBezTo>
                  <a:pt x="257" y="62"/>
                  <a:pt x="257" y="50"/>
                  <a:pt x="253" y="41"/>
                </a:cubicBezTo>
                <a:close/>
                <a:moveTo>
                  <a:pt x="158" y="121"/>
                </a:moveTo>
                <a:cubicBezTo>
                  <a:pt x="157" y="121"/>
                  <a:pt x="157" y="122"/>
                  <a:pt x="157" y="122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43" y="122"/>
                  <a:pt x="141" y="124"/>
                  <a:pt x="141" y="127"/>
                </a:cubicBezTo>
                <a:cubicBezTo>
                  <a:pt x="141" y="130"/>
                  <a:pt x="143" y="132"/>
                  <a:pt x="146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67" y="143"/>
                  <a:pt x="67" y="143"/>
                  <a:pt x="67" y="143"/>
                </a:cubicBezTo>
                <a:cubicBezTo>
                  <a:pt x="67" y="132"/>
                  <a:pt x="67" y="132"/>
                  <a:pt x="67" y="132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22" y="132"/>
                  <a:pt x="125" y="130"/>
                  <a:pt x="125" y="127"/>
                </a:cubicBezTo>
                <a:cubicBezTo>
                  <a:pt x="125" y="124"/>
                  <a:pt x="122" y="122"/>
                  <a:pt x="119" y="12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3" y="122"/>
                  <a:pt x="62" y="121"/>
                  <a:pt x="62" y="121"/>
                </a:cubicBezTo>
                <a:cubicBezTo>
                  <a:pt x="25" y="105"/>
                  <a:pt x="18" y="74"/>
                  <a:pt x="16" y="39"/>
                </a:cubicBezTo>
                <a:cubicBezTo>
                  <a:pt x="145" y="39"/>
                  <a:pt x="145" y="39"/>
                  <a:pt x="145" y="39"/>
                </a:cubicBezTo>
                <a:cubicBezTo>
                  <a:pt x="148" y="39"/>
                  <a:pt x="150" y="37"/>
                  <a:pt x="150" y="34"/>
                </a:cubicBezTo>
                <a:cubicBezTo>
                  <a:pt x="150" y="31"/>
                  <a:pt x="148" y="28"/>
                  <a:pt x="145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0"/>
                  <a:pt x="16" y="16"/>
                </a:cubicBezTo>
                <a:cubicBezTo>
                  <a:pt x="204" y="16"/>
                  <a:pt x="204" y="16"/>
                  <a:pt x="204" y="16"/>
                </a:cubicBezTo>
                <a:cubicBezTo>
                  <a:pt x="204" y="20"/>
                  <a:pt x="204" y="24"/>
                  <a:pt x="204" y="28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71" y="28"/>
                  <a:pt x="169" y="31"/>
                  <a:pt x="169" y="34"/>
                </a:cubicBezTo>
                <a:cubicBezTo>
                  <a:pt x="169" y="37"/>
                  <a:pt x="171" y="39"/>
                  <a:pt x="174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202" y="74"/>
                  <a:pt x="195" y="105"/>
                  <a:pt x="158" y="121"/>
                </a:cubicBezTo>
                <a:close/>
                <a:moveTo>
                  <a:pt x="238" y="66"/>
                </a:moveTo>
                <a:cubicBezTo>
                  <a:pt x="235" y="73"/>
                  <a:pt x="228" y="82"/>
                  <a:pt x="211" y="90"/>
                </a:cubicBezTo>
                <a:cubicBezTo>
                  <a:pt x="218" y="74"/>
                  <a:pt x="219" y="57"/>
                  <a:pt x="220" y="41"/>
                </a:cubicBezTo>
                <a:cubicBezTo>
                  <a:pt x="221" y="40"/>
                  <a:pt x="223" y="40"/>
                  <a:pt x="224" y="40"/>
                </a:cubicBezTo>
                <a:cubicBezTo>
                  <a:pt x="234" y="40"/>
                  <a:pt x="237" y="46"/>
                  <a:pt x="238" y="48"/>
                </a:cubicBezTo>
                <a:cubicBezTo>
                  <a:pt x="240" y="52"/>
                  <a:pt x="241" y="59"/>
                  <a:pt x="23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C1EC1EF-8056-BFD0-0E45-873A9A0644C3}"/>
              </a:ext>
            </a:extLst>
          </p:cNvPr>
          <p:cNvGrpSpPr/>
          <p:nvPr/>
        </p:nvGrpSpPr>
        <p:grpSpPr>
          <a:xfrm>
            <a:off x="3832709" y="3316166"/>
            <a:ext cx="4526581" cy="1982297"/>
            <a:chOff x="6146800" y="2449562"/>
            <a:chExt cx="4526581" cy="1982297"/>
          </a:xfrm>
        </p:grpSpPr>
        <p:sp>
          <p:nvSpPr>
            <p:cNvPr id="4" name="矩形 68">
              <a:extLst>
                <a:ext uri="{FF2B5EF4-FFF2-40B4-BE49-F238E27FC236}">
                  <a16:creationId xmlns:a16="http://schemas.microsoft.com/office/drawing/2014/main" id="{A661C6FE-620D-1999-7E39-138853A22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5693" y="3432657"/>
              <a:ext cx="2227688" cy="999202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rgbClr val="F16D2A"/>
            </a:solidFill>
            <a:ln w="28575"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" name="矩形 80">
              <a:extLst>
                <a:ext uri="{FF2B5EF4-FFF2-40B4-BE49-F238E27FC236}">
                  <a16:creationId xmlns:a16="http://schemas.microsoft.com/office/drawing/2014/main" id="{BD2E8B9D-3118-0E19-6AC3-507E77013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6800" y="2449562"/>
              <a:ext cx="2227347" cy="999202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rgbClr val="111C58"/>
            </a:solidFill>
            <a:ln w="28575">
              <a:noFill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" name="Freeform 13" descr="D:\51PPT模板网\51pptmoban.com\图片.jpg">
              <a:extLst>
                <a:ext uri="{FF2B5EF4-FFF2-40B4-BE49-F238E27FC236}">
                  <a16:creationId xmlns:a16="http://schemas.microsoft.com/office/drawing/2014/main" id="{B7A07711-F71E-DE4D-D11C-BDBF47063C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5424" y="2657330"/>
              <a:ext cx="810098" cy="622134"/>
            </a:xfrm>
            <a:custGeom>
              <a:avLst/>
              <a:gdLst>
                <a:gd name="T0" fmla="*/ 181 w 256"/>
                <a:gd name="T1" fmla="*/ 27 h 196"/>
                <a:gd name="T2" fmla="*/ 156 w 256"/>
                <a:gd name="T3" fmla="*/ 0 h 196"/>
                <a:gd name="T4" fmla="*/ 75 w 256"/>
                <a:gd name="T5" fmla="*/ 25 h 196"/>
                <a:gd name="T6" fmla="*/ 25 w 256"/>
                <a:gd name="T7" fmla="*/ 27 h 196"/>
                <a:gd name="T8" fmla="*/ 0 w 256"/>
                <a:gd name="T9" fmla="*/ 171 h 196"/>
                <a:gd name="T10" fmla="*/ 231 w 256"/>
                <a:gd name="T11" fmla="*/ 196 h 196"/>
                <a:gd name="T12" fmla="*/ 256 w 256"/>
                <a:gd name="T13" fmla="*/ 52 h 196"/>
                <a:gd name="T14" fmla="*/ 91 w 256"/>
                <a:gd name="T15" fmla="*/ 25 h 196"/>
                <a:gd name="T16" fmla="*/ 156 w 256"/>
                <a:gd name="T17" fmla="*/ 16 h 196"/>
                <a:gd name="T18" fmla="*/ 165 w 256"/>
                <a:gd name="T19" fmla="*/ 27 h 196"/>
                <a:gd name="T20" fmla="*/ 91 w 256"/>
                <a:gd name="T21" fmla="*/ 25 h 196"/>
                <a:gd name="T22" fmla="*/ 231 w 256"/>
                <a:gd name="T23" fmla="*/ 43 h 196"/>
                <a:gd name="T24" fmla="*/ 240 w 256"/>
                <a:gd name="T25" fmla="*/ 69 h 196"/>
                <a:gd name="T26" fmla="*/ 227 w 256"/>
                <a:gd name="T27" fmla="*/ 84 h 196"/>
                <a:gd name="T28" fmla="*/ 148 w 256"/>
                <a:gd name="T29" fmla="*/ 85 h 196"/>
                <a:gd name="T30" fmla="*/ 90 w 256"/>
                <a:gd name="T31" fmla="*/ 100 h 196"/>
                <a:gd name="T32" fmla="*/ 16 w 256"/>
                <a:gd name="T33" fmla="*/ 72 h 196"/>
                <a:gd name="T34" fmla="*/ 25 w 256"/>
                <a:gd name="T35" fmla="*/ 43 h 196"/>
                <a:gd name="T36" fmla="*/ 155 w 256"/>
                <a:gd name="T37" fmla="*/ 112 h 196"/>
                <a:gd name="T38" fmla="*/ 108 w 256"/>
                <a:gd name="T39" fmla="*/ 117 h 196"/>
                <a:gd name="T40" fmla="*/ 101 w 256"/>
                <a:gd name="T41" fmla="*/ 101 h 196"/>
                <a:gd name="T42" fmla="*/ 148 w 256"/>
                <a:gd name="T43" fmla="*/ 96 h 196"/>
                <a:gd name="T44" fmla="*/ 231 w 256"/>
                <a:gd name="T45" fmla="*/ 180 h 196"/>
                <a:gd name="T46" fmla="*/ 16 w 256"/>
                <a:gd name="T47" fmla="*/ 171 h 196"/>
                <a:gd name="T48" fmla="*/ 27 w 256"/>
                <a:gd name="T49" fmla="*/ 172 h 196"/>
                <a:gd name="T50" fmla="*/ 183 w 256"/>
                <a:gd name="T51" fmla="*/ 167 h 196"/>
                <a:gd name="T52" fmla="*/ 27 w 256"/>
                <a:gd name="T53" fmla="*/ 161 h 196"/>
                <a:gd name="T54" fmla="*/ 16 w 256"/>
                <a:gd name="T55" fmla="*/ 90 h 196"/>
                <a:gd name="T56" fmla="*/ 25 w 256"/>
                <a:gd name="T57" fmla="*/ 94 h 196"/>
                <a:gd name="T58" fmla="*/ 90 w 256"/>
                <a:gd name="T59" fmla="*/ 112 h 196"/>
                <a:gd name="T60" fmla="*/ 148 w 256"/>
                <a:gd name="T61" fmla="*/ 128 h 196"/>
                <a:gd name="T62" fmla="*/ 166 w 256"/>
                <a:gd name="T63" fmla="*/ 111 h 196"/>
                <a:gd name="T64" fmla="*/ 231 w 256"/>
                <a:gd name="T65" fmla="*/ 94 h 196"/>
                <a:gd name="T66" fmla="*/ 240 w 256"/>
                <a:gd name="T67" fmla="*/ 152 h 196"/>
                <a:gd name="T68" fmla="*/ 203 w 256"/>
                <a:gd name="T69" fmla="*/ 161 h 196"/>
                <a:gd name="T70" fmla="*/ 203 w 256"/>
                <a:gd name="T71" fmla="*/ 172 h 196"/>
                <a:gd name="T72" fmla="*/ 240 w 256"/>
                <a:gd name="T73" fmla="*/ 169 h 196"/>
                <a:gd name="T74" fmla="*/ 231 w 256"/>
                <a:gd name="T75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6" h="196">
                  <a:moveTo>
                    <a:pt x="231" y="27"/>
                  </a:moveTo>
                  <a:cubicBezTo>
                    <a:pt x="181" y="27"/>
                    <a:pt x="181" y="27"/>
                    <a:pt x="181" y="27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12"/>
                    <a:pt x="170" y="0"/>
                    <a:pt x="156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6" y="0"/>
                    <a:pt x="75" y="12"/>
                    <a:pt x="75" y="2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1" y="27"/>
                    <a:pt x="0" y="38"/>
                    <a:pt x="0" y="5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85"/>
                    <a:pt x="11" y="196"/>
                    <a:pt x="25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45" y="196"/>
                    <a:pt x="256" y="185"/>
                    <a:pt x="256" y="17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6" y="38"/>
                    <a:pt x="245" y="27"/>
                    <a:pt x="231" y="27"/>
                  </a:cubicBezTo>
                  <a:close/>
                  <a:moveTo>
                    <a:pt x="91" y="25"/>
                  </a:moveTo>
                  <a:cubicBezTo>
                    <a:pt x="91" y="20"/>
                    <a:pt x="95" y="16"/>
                    <a:pt x="100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61" y="16"/>
                    <a:pt x="165" y="20"/>
                    <a:pt x="165" y="25"/>
                  </a:cubicBezTo>
                  <a:cubicBezTo>
                    <a:pt x="165" y="27"/>
                    <a:pt x="165" y="27"/>
                    <a:pt x="165" y="27"/>
                  </a:cubicBezTo>
                  <a:cubicBezTo>
                    <a:pt x="91" y="27"/>
                    <a:pt x="91" y="27"/>
                    <a:pt x="91" y="27"/>
                  </a:cubicBezTo>
                  <a:lnTo>
                    <a:pt x="91" y="25"/>
                  </a:lnTo>
                  <a:close/>
                  <a:moveTo>
                    <a:pt x="25" y="43"/>
                  </a:moveTo>
                  <a:cubicBezTo>
                    <a:pt x="231" y="43"/>
                    <a:pt x="231" y="43"/>
                    <a:pt x="231" y="43"/>
                  </a:cubicBezTo>
                  <a:cubicBezTo>
                    <a:pt x="236" y="43"/>
                    <a:pt x="240" y="47"/>
                    <a:pt x="240" y="52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69"/>
                    <a:pt x="240" y="70"/>
                    <a:pt x="240" y="70"/>
                  </a:cubicBezTo>
                  <a:cubicBezTo>
                    <a:pt x="240" y="75"/>
                    <a:pt x="238" y="80"/>
                    <a:pt x="227" y="84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91"/>
                    <a:pt x="157" y="85"/>
                    <a:pt x="14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99" y="85"/>
                    <a:pt x="91" y="91"/>
                    <a:pt x="90" y="100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19" y="81"/>
                    <a:pt x="16" y="76"/>
                    <a:pt x="16" y="7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47"/>
                    <a:pt x="20" y="43"/>
                    <a:pt x="25" y="43"/>
                  </a:cubicBezTo>
                  <a:close/>
                  <a:moveTo>
                    <a:pt x="155" y="101"/>
                  </a:moveTo>
                  <a:cubicBezTo>
                    <a:pt x="155" y="112"/>
                    <a:pt x="155" y="112"/>
                    <a:pt x="155" y="112"/>
                  </a:cubicBezTo>
                  <a:cubicBezTo>
                    <a:pt x="155" y="115"/>
                    <a:pt x="152" y="117"/>
                    <a:pt x="148" y="117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4" y="117"/>
                    <a:pt x="101" y="115"/>
                    <a:pt x="101" y="112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98"/>
                    <a:pt x="104" y="96"/>
                    <a:pt x="108" y="96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152" y="96"/>
                    <a:pt x="155" y="98"/>
                    <a:pt x="155" y="101"/>
                  </a:cubicBezTo>
                  <a:close/>
                  <a:moveTo>
                    <a:pt x="231" y="180"/>
                  </a:moveTo>
                  <a:cubicBezTo>
                    <a:pt x="25" y="180"/>
                    <a:pt x="25" y="180"/>
                    <a:pt x="25" y="180"/>
                  </a:cubicBezTo>
                  <a:cubicBezTo>
                    <a:pt x="20" y="180"/>
                    <a:pt x="16" y="176"/>
                    <a:pt x="16" y="171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9" y="171"/>
                    <a:pt x="23" y="172"/>
                    <a:pt x="27" y="172"/>
                  </a:cubicBezTo>
                  <a:cubicBezTo>
                    <a:pt x="177" y="172"/>
                    <a:pt x="177" y="172"/>
                    <a:pt x="177" y="172"/>
                  </a:cubicBezTo>
                  <a:cubicBezTo>
                    <a:pt x="180" y="172"/>
                    <a:pt x="183" y="169"/>
                    <a:pt x="183" y="167"/>
                  </a:cubicBezTo>
                  <a:cubicBezTo>
                    <a:pt x="183" y="164"/>
                    <a:pt x="180" y="161"/>
                    <a:pt x="177" y="161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22" y="161"/>
                    <a:pt x="17" y="157"/>
                    <a:pt x="16" y="152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8" y="91"/>
                    <a:pt x="21" y="93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0" y="121"/>
                    <a:pt x="98" y="128"/>
                    <a:pt x="108" y="128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58" y="128"/>
                    <a:pt x="166" y="121"/>
                    <a:pt x="166" y="112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230" y="94"/>
                    <a:pt x="230" y="94"/>
                    <a:pt x="230" y="94"/>
                  </a:cubicBezTo>
                  <a:cubicBezTo>
                    <a:pt x="230" y="94"/>
                    <a:pt x="231" y="94"/>
                    <a:pt x="231" y="94"/>
                  </a:cubicBezTo>
                  <a:cubicBezTo>
                    <a:pt x="234" y="93"/>
                    <a:pt x="237" y="91"/>
                    <a:pt x="240" y="90"/>
                  </a:cubicBezTo>
                  <a:cubicBezTo>
                    <a:pt x="240" y="152"/>
                    <a:pt x="240" y="152"/>
                    <a:pt x="240" y="152"/>
                  </a:cubicBezTo>
                  <a:cubicBezTo>
                    <a:pt x="239" y="157"/>
                    <a:pt x="234" y="161"/>
                    <a:pt x="229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0" y="161"/>
                    <a:pt x="198" y="164"/>
                    <a:pt x="198" y="167"/>
                  </a:cubicBezTo>
                  <a:cubicBezTo>
                    <a:pt x="198" y="169"/>
                    <a:pt x="200" y="172"/>
                    <a:pt x="203" y="172"/>
                  </a:cubicBezTo>
                  <a:cubicBezTo>
                    <a:pt x="229" y="172"/>
                    <a:pt x="229" y="172"/>
                    <a:pt x="229" y="172"/>
                  </a:cubicBezTo>
                  <a:cubicBezTo>
                    <a:pt x="233" y="172"/>
                    <a:pt x="237" y="171"/>
                    <a:pt x="240" y="169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40" y="176"/>
                    <a:pt x="236" y="180"/>
                    <a:pt x="231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id="{9F501241-4237-FA7D-401B-80E49A72AED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248947" y="3575117"/>
              <a:ext cx="621181" cy="715404"/>
              <a:chOff x="4720" y="688"/>
              <a:chExt cx="534" cy="615"/>
            </a:xfrm>
            <a:solidFill>
              <a:schemeClr val="bg1"/>
            </a:solidFill>
            <a:effectLst/>
          </p:grpSpPr>
          <p:sp>
            <p:nvSpPr>
              <p:cNvPr id="10" name="Freeform 17">
                <a:extLst>
                  <a:ext uri="{FF2B5EF4-FFF2-40B4-BE49-F238E27FC236}">
                    <a16:creationId xmlns:a16="http://schemas.microsoft.com/office/drawing/2014/main" id="{271A2038-403D-5D9E-B8F6-A77CD1285F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37" y="970"/>
                <a:ext cx="517" cy="218"/>
              </a:xfrm>
              <a:custGeom>
                <a:avLst/>
                <a:gdLst>
                  <a:gd name="T0" fmla="*/ 208 w 216"/>
                  <a:gd name="T1" fmla="*/ 14 h 91"/>
                  <a:gd name="T2" fmla="*/ 185 w 216"/>
                  <a:gd name="T3" fmla="*/ 14 h 91"/>
                  <a:gd name="T4" fmla="*/ 181 w 216"/>
                  <a:gd name="T5" fmla="*/ 14 h 91"/>
                  <a:gd name="T6" fmla="*/ 163 w 216"/>
                  <a:gd name="T7" fmla="*/ 23 h 91"/>
                  <a:gd name="T8" fmla="*/ 163 w 216"/>
                  <a:gd name="T9" fmla="*/ 8 h 91"/>
                  <a:gd name="T10" fmla="*/ 155 w 216"/>
                  <a:gd name="T11" fmla="*/ 0 h 91"/>
                  <a:gd name="T12" fmla="*/ 8 w 216"/>
                  <a:gd name="T13" fmla="*/ 0 h 91"/>
                  <a:gd name="T14" fmla="*/ 0 w 216"/>
                  <a:gd name="T15" fmla="*/ 8 h 91"/>
                  <a:gd name="T16" fmla="*/ 0 w 216"/>
                  <a:gd name="T17" fmla="*/ 35 h 91"/>
                  <a:gd name="T18" fmla="*/ 8 w 216"/>
                  <a:gd name="T19" fmla="*/ 43 h 91"/>
                  <a:gd name="T20" fmla="*/ 24 w 216"/>
                  <a:gd name="T21" fmla="*/ 43 h 91"/>
                  <a:gd name="T22" fmla="*/ 24 w 216"/>
                  <a:gd name="T23" fmla="*/ 83 h 91"/>
                  <a:gd name="T24" fmla="*/ 32 w 216"/>
                  <a:gd name="T25" fmla="*/ 91 h 91"/>
                  <a:gd name="T26" fmla="*/ 155 w 216"/>
                  <a:gd name="T27" fmla="*/ 91 h 91"/>
                  <a:gd name="T28" fmla="*/ 163 w 216"/>
                  <a:gd name="T29" fmla="*/ 83 h 91"/>
                  <a:gd name="T30" fmla="*/ 163 w 216"/>
                  <a:gd name="T31" fmla="*/ 72 h 91"/>
                  <a:gd name="T32" fmla="*/ 181 w 216"/>
                  <a:gd name="T33" fmla="*/ 80 h 91"/>
                  <a:gd name="T34" fmla="*/ 185 w 216"/>
                  <a:gd name="T35" fmla="*/ 81 h 91"/>
                  <a:gd name="T36" fmla="*/ 208 w 216"/>
                  <a:gd name="T37" fmla="*/ 81 h 91"/>
                  <a:gd name="T38" fmla="*/ 216 w 216"/>
                  <a:gd name="T39" fmla="*/ 73 h 91"/>
                  <a:gd name="T40" fmla="*/ 216 w 216"/>
                  <a:gd name="T41" fmla="*/ 22 h 91"/>
                  <a:gd name="T42" fmla="*/ 208 w 216"/>
                  <a:gd name="T43" fmla="*/ 14 h 91"/>
                  <a:gd name="T44" fmla="*/ 40 w 216"/>
                  <a:gd name="T45" fmla="*/ 75 h 91"/>
                  <a:gd name="T46" fmla="*/ 40 w 216"/>
                  <a:gd name="T47" fmla="*/ 37 h 91"/>
                  <a:gd name="T48" fmla="*/ 106 w 216"/>
                  <a:gd name="T49" fmla="*/ 37 h 91"/>
                  <a:gd name="T50" fmla="*/ 112 w 216"/>
                  <a:gd name="T51" fmla="*/ 32 h 91"/>
                  <a:gd name="T52" fmla="*/ 106 w 216"/>
                  <a:gd name="T53" fmla="*/ 27 h 91"/>
                  <a:gd name="T54" fmla="*/ 16 w 216"/>
                  <a:gd name="T55" fmla="*/ 27 h 91"/>
                  <a:gd name="T56" fmla="*/ 16 w 216"/>
                  <a:gd name="T57" fmla="*/ 16 h 91"/>
                  <a:gd name="T58" fmla="*/ 147 w 216"/>
                  <a:gd name="T59" fmla="*/ 16 h 91"/>
                  <a:gd name="T60" fmla="*/ 147 w 216"/>
                  <a:gd name="T61" fmla="*/ 27 h 91"/>
                  <a:gd name="T62" fmla="*/ 131 w 216"/>
                  <a:gd name="T63" fmla="*/ 27 h 91"/>
                  <a:gd name="T64" fmla="*/ 125 w 216"/>
                  <a:gd name="T65" fmla="*/ 32 h 91"/>
                  <a:gd name="T66" fmla="*/ 131 w 216"/>
                  <a:gd name="T67" fmla="*/ 37 h 91"/>
                  <a:gd name="T68" fmla="*/ 147 w 216"/>
                  <a:gd name="T69" fmla="*/ 37 h 91"/>
                  <a:gd name="T70" fmla="*/ 147 w 216"/>
                  <a:gd name="T71" fmla="*/ 75 h 91"/>
                  <a:gd name="T72" fmla="*/ 40 w 216"/>
                  <a:gd name="T73" fmla="*/ 75 h 91"/>
                  <a:gd name="T74" fmla="*/ 200 w 216"/>
                  <a:gd name="T75" fmla="*/ 65 h 91"/>
                  <a:gd name="T76" fmla="*/ 189 w 216"/>
                  <a:gd name="T77" fmla="*/ 65 h 91"/>
                  <a:gd name="T78" fmla="*/ 189 w 216"/>
                  <a:gd name="T79" fmla="*/ 45 h 91"/>
                  <a:gd name="T80" fmla="*/ 184 w 216"/>
                  <a:gd name="T81" fmla="*/ 40 h 91"/>
                  <a:gd name="T82" fmla="*/ 178 w 216"/>
                  <a:gd name="T83" fmla="*/ 45 h 91"/>
                  <a:gd name="T84" fmla="*/ 178 w 216"/>
                  <a:gd name="T85" fmla="*/ 61 h 91"/>
                  <a:gd name="T86" fmla="*/ 166 w 216"/>
                  <a:gd name="T87" fmla="*/ 56 h 91"/>
                  <a:gd name="T88" fmla="*/ 166 w 216"/>
                  <a:gd name="T89" fmla="*/ 39 h 91"/>
                  <a:gd name="T90" fmla="*/ 187 w 216"/>
                  <a:gd name="T91" fmla="*/ 30 h 91"/>
                  <a:gd name="T92" fmla="*/ 200 w 216"/>
                  <a:gd name="T93" fmla="*/ 30 h 91"/>
                  <a:gd name="T94" fmla="*/ 200 w 216"/>
                  <a:gd name="T95" fmla="*/ 6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6" h="91">
                    <a:moveTo>
                      <a:pt x="208" y="14"/>
                    </a:moveTo>
                    <a:cubicBezTo>
                      <a:pt x="185" y="14"/>
                      <a:pt x="185" y="14"/>
                      <a:pt x="185" y="14"/>
                    </a:cubicBezTo>
                    <a:cubicBezTo>
                      <a:pt x="184" y="14"/>
                      <a:pt x="183" y="14"/>
                      <a:pt x="181" y="14"/>
                    </a:cubicBezTo>
                    <a:cubicBezTo>
                      <a:pt x="163" y="23"/>
                      <a:pt x="163" y="23"/>
                      <a:pt x="163" y="23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4"/>
                      <a:pt x="159" y="0"/>
                      <a:pt x="15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0"/>
                      <a:pt x="3" y="43"/>
                      <a:pt x="8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7"/>
                      <a:pt x="28" y="91"/>
                      <a:pt x="32" y="91"/>
                    </a:cubicBezTo>
                    <a:cubicBezTo>
                      <a:pt x="155" y="91"/>
                      <a:pt x="155" y="91"/>
                      <a:pt x="155" y="91"/>
                    </a:cubicBezTo>
                    <a:cubicBezTo>
                      <a:pt x="159" y="91"/>
                      <a:pt x="163" y="87"/>
                      <a:pt x="163" y="83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83" y="81"/>
                      <a:pt x="184" y="81"/>
                      <a:pt x="185" y="81"/>
                    </a:cubicBezTo>
                    <a:cubicBezTo>
                      <a:pt x="208" y="81"/>
                      <a:pt x="208" y="81"/>
                      <a:pt x="208" y="81"/>
                    </a:cubicBezTo>
                    <a:cubicBezTo>
                      <a:pt x="213" y="81"/>
                      <a:pt x="216" y="78"/>
                      <a:pt x="216" y="73"/>
                    </a:cubicBezTo>
                    <a:cubicBezTo>
                      <a:pt x="216" y="22"/>
                      <a:pt x="216" y="22"/>
                      <a:pt x="216" y="22"/>
                    </a:cubicBezTo>
                    <a:cubicBezTo>
                      <a:pt x="216" y="17"/>
                      <a:pt x="213" y="14"/>
                      <a:pt x="208" y="14"/>
                    </a:cubicBezTo>
                    <a:close/>
                    <a:moveTo>
                      <a:pt x="40" y="75"/>
                    </a:moveTo>
                    <a:cubicBezTo>
                      <a:pt x="40" y="37"/>
                      <a:pt x="40" y="37"/>
                      <a:pt x="40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9" y="37"/>
                      <a:pt x="112" y="35"/>
                      <a:pt x="112" y="32"/>
                    </a:cubicBezTo>
                    <a:cubicBezTo>
                      <a:pt x="112" y="29"/>
                      <a:pt x="109" y="27"/>
                      <a:pt x="10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27"/>
                      <a:pt x="147" y="27"/>
                      <a:pt x="147" y="27"/>
                    </a:cubicBezTo>
                    <a:cubicBezTo>
                      <a:pt x="131" y="27"/>
                      <a:pt x="131" y="27"/>
                      <a:pt x="131" y="27"/>
                    </a:cubicBezTo>
                    <a:cubicBezTo>
                      <a:pt x="128" y="27"/>
                      <a:pt x="125" y="29"/>
                      <a:pt x="125" y="32"/>
                    </a:cubicBezTo>
                    <a:cubicBezTo>
                      <a:pt x="125" y="35"/>
                      <a:pt x="128" y="37"/>
                      <a:pt x="131" y="37"/>
                    </a:cubicBezTo>
                    <a:cubicBezTo>
                      <a:pt x="147" y="37"/>
                      <a:pt x="147" y="37"/>
                      <a:pt x="147" y="37"/>
                    </a:cubicBezTo>
                    <a:cubicBezTo>
                      <a:pt x="147" y="75"/>
                      <a:pt x="147" y="75"/>
                      <a:pt x="147" y="75"/>
                    </a:cubicBezTo>
                    <a:lnTo>
                      <a:pt x="40" y="75"/>
                    </a:lnTo>
                    <a:close/>
                    <a:moveTo>
                      <a:pt x="200" y="65"/>
                    </a:moveTo>
                    <a:cubicBezTo>
                      <a:pt x="189" y="65"/>
                      <a:pt x="189" y="65"/>
                      <a:pt x="189" y="65"/>
                    </a:cubicBezTo>
                    <a:cubicBezTo>
                      <a:pt x="189" y="45"/>
                      <a:pt x="189" y="45"/>
                      <a:pt x="189" y="45"/>
                    </a:cubicBezTo>
                    <a:cubicBezTo>
                      <a:pt x="189" y="43"/>
                      <a:pt x="187" y="40"/>
                      <a:pt x="184" y="40"/>
                    </a:cubicBezTo>
                    <a:cubicBezTo>
                      <a:pt x="181" y="40"/>
                      <a:pt x="178" y="43"/>
                      <a:pt x="178" y="45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66" y="56"/>
                      <a:pt x="166" y="56"/>
                      <a:pt x="166" y="56"/>
                    </a:cubicBezTo>
                    <a:cubicBezTo>
                      <a:pt x="166" y="39"/>
                      <a:pt x="166" y="39"/>
                      <a:pt x="166" y="39"/>
                    </a:cubicBezTo>
                    <a:cubicBezTo>
                      <a:pt x="187" y="30"/>
                      <a:pt x="187" y="30"/>
                      <a:pt x="187" y="30"/>
                    </a:cubicBezTo>
                    <a:cubicBezTo>
                      <a:pt x="200" y="30"/>
                      <a:pt x="200" y="30"/>
                      <a:pt x="200" y="30"/>
                    </a:cubicBezTo>
                    <a:lnTo>
                      <a:pt x="200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1" name="Freeform 18">
                <a:extLst>
                  <a:ext uri="{FF2B5EF4-FFF2-40B4-BE49-F238E27FC236}">
                    <a16:creationId xmlns:a16="http://schemas.microsoft.com/office/drawing/2014/main" id="{86625143-FDD5-B135-63E5-D38237D2DD0B}"/>
                  </a:ext>
                </a:extLst>
              </p:cNvPr>
              <p:cNvSpPr/>
              <p:nvPr/>
            </p:nvSpPr>
            <p:spPr bwMode="auto">
              <a:xfrm>
                <a:off x="4881" y="1210"/>
                <a:ext cx="160" cy="93"/>
              </a:xfrm>
              <a:custGeom>
                <a:avLst/>
                <a:gdLst>
                  <a:gd name="T0" fmla="*/ 39 w 67"/>
                  <a:gd name="T1" fmla="*/ 3 h 39"/>
                  <a:gd name="T2" fmla="*/ 28 w 67"/>
                  <a:gd name="T3" fmla="*/ 3 h 39"/>
                  <a:gd name="T4" fmla="*/ 4 w 67"/>
                  <a:gd name="T5" fmla="*/ 24 h 39"/>
                  <a:gd name="T6" fmla="*/ 3 w 67"/>
                  <a:gd name="T7" fmla="*/ 35 h 39"/>
                  <a:gd name="T8" fmla="*/ 14 w 67"/>
                  <a:gd name="T9" fmla="*/ 36 h 39"/>
                  <a:gd name="T10" fmla="*/ 33 w 67"/>
                  <a:gd name="T11" fmla="*/ 19 h 39"/>
                  <a:gd name="T12" fmla="*/ 53 w 67"/>
                  <a:gd name="T13" fmla="*/ 36 h 39"/>
                  <a:gd name="T14" fmla="*/ 58 w 67"/>
                  <a:gd name="T15" fmla="*/ 38 h 39"/>
                  <a:gd name="T16" fmla="*/ 64 w 67"/>
                  <a:gd name="T17" fmla="*/ 35 h 39"/>
                  <a:gd name="T18" fmla="*/ 63 w 67"/>
                  <a:gd name="T19" fmla="*/ 24 h 39"/>
                  <a:gd name="T20" fmla="*/ 39 w 67"/>
                  <a:gd name="T21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39">
                    <a:moveTo>
                      <a:pt x="39" y="3"/>
                    </a:moveTo>
                    <a:cubicBezTo>
                      <a:pt x="36" y="0"/>
                      <a:pt x="31" y="0"/>
                      <a:pt x="28" y="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0" y="27"/>
                      <a:pt x="0" y="32"/>
                      <a:pt x="3" y="35"/>
                    </a:cubicBezTo>
                    <a:cubicBezTo>
                      <a:pt x="6" y="39"/>
                      <a:pt x="11" y="39"/>
                      <a:pt x="14" y="36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7"/>
                      <a:pt x="56" y="38"/>
                      <a:pt x="58" y="38"/>
                    </a:cubicBezTo>
                    <a:cubicBezTo>
                      <a:pt x="60" y="38"/>
                      <a:pt x="63" y="37"/>
                      <a:pt x="64" y="35"/>
                    </a:cubicBezTo>
                    <a:cubicBezTo>
                      <a:pt x="67" y="32"/>
                      <a:pt x="67" y="27"/>
                      <a:pt x="63" y="24"/>
                    </a:cubicBezTo>
                    <a:lnTo>
                      <a:pt x="3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2" name="Freeform 19">
                <a:extLst>
                  <a:ext uri="{FF2B5EF4-FFF2-40B4-BE49-F238E27FC236}">
                    <a16:creationId xmlns:a16="http://schemas.microsoft.com/office/drawing/2014/main" id="{FDB103F6-3044-38FF-4296-4B94FB7F94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0" y="688"/>
                <a:ext cx="482" cy="258"/>
              </a:xfrm>
              <a:custGeom>
                <a:avLst/>
                <a:gdLst>
                  <a:gd name="T0" fmla="*/ 54 w 201"/>
                  <a:gd name="T1" fmla="*/ 108 h 108"/>
                  <a:gd name="T2" fmla="*/ 100 w 201"/>
                  <a:gd name="T3" fmla="*/ 82 h 108"/>
                  <a:gd name="T4" fmla="*/ 147 w 201"/>
                  <a:gd name="T5" fmla="*/ 108 h 108"/>
                  <a:gd name="T6" fmla="*/ 201 w 201"/>
                  <a:gd name="T7" fmla="*/ 54 h 108"/>
                  <a:gd name="T8" fmla="*/ 147 w 201"/>
                  <a:gd name="T9" fmla="*/ 0 h 108"/>
                  <a:gd name="T10" fmla="*/ 100 w 201"/>
                  <a:gd name="T11" fmla="*/ 26 h 108"/>
                  <a:gd name="T12" fmla="*/ 54 w 201"/>
                  <a:gd name="T13" fmla="*/ 0 h 108"/>
                  <a:gd name="T14" fmla="*/ 0 w 201"/>
                  <a:gd name="T15" fmla="*/ 54 h 108"/>
                  <a:gd name="T16" fmla="*/ 54 w 201"/>
                  <a:gd name="T17" fmla="*/ 108 h 108"/>
                  <a:gd name="T18" fmla="*/ 147 w 201"/>
                  <a:gd name="T19" fmla="*/ 16 h 108"/>
                  <a:gd name="T20" fmla="*/ 185 w 201"/>
                  <a:gd name="T21" fmla="*/ 54 h 108"/>
                  <a:gd name="T22" fmla="*/ 147 w 201"/>
                  <a:gd name="T23" fmla="*/ 92 h 108"/>
                  <a:gd name="T24" fmla="*/ 108 w 201"/>
                  <a:gd name="T25" fmla="*/ 54 h 108"/>
                  <a:gd name="T26" fmla="*/ 147 w 201"/>
                  <a:gd name="T27" fmla="*/ 16 h 108"/>
                  <a:gd name="T28" fmla="*/ 54 w 201"/>
                  <a:gd name="T29" fmla="*/ 16 h 108"/>
                  <a:gd name="T30" fmla="*/ 92 w 201"/>
                  <a:gd name="T31" fmla="*/ 54 h 108"/>
                  <a:gd name="T32" fmla="*/ 54 w 201"/>
                  <a:gd name="T33" fmla="*/ 92 h 108"/>
                  <a:gd name="T34" fmla="*/ 16 w 201"/>
                  <a:gd name="T35" fmla="*/ 54 h 108"/>
                  <a:gd name="T36" fmla="*/ 54 w 201"/>
                  <a:gd name="T37" fmla="*/ 1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108">
                    <a:moveTo>
                      <a:pt x="54" y="108"/>
                    </a:moveTo>
                    <a:cubicBezTo>
                      <a:pt x="74" y="108"/>
                      <a:pt x="91" y="98"/>
                      <a:pt x="100" y="82"/>
                    </a:cubicBezTo>
                    <a:cubicBezTo>
                      <a:pt x="110" y="98"/>
                      <a:pt x="127" y="108"/>
                      <a:pt x="147" y="108"/>
                    </a:cubicBezTo>
                    <a:cubicBezTo>
                      <a:pt x="176" y="108"/>
                      <a:pt x="201" y="84"/>
                      <a:pt x="201" y="54"/>
                    </a:cubicBezTo>
                    <a:cubicBezTo>
                      <a:pt x="201" y="24"/>
                      <a:pt x="176" y="0"/>
                      <a:pt x="147" y="0"/>
                    </a:cubicBezTo>
                    <a:cubicBezTo>
                      <a:pt x="127" y="0"/>
                      <a:pt x="110" y="10"/>
                      <a:pt x="100" y="26"/>
                    </a:cubicBezTo>
                    <a:cubicBezTo>
                      <a:pt x="91" y="10"/>
                      <a:pt x="7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84"/>
                      <a:pt x="24" y="108"/>
                      <a:pt x="54" y="108"/>
                    </a:cubicBezTo>
                    <a:close/>
                    <a:moveTo>
                      <a:pt x="147" y="16"/>
                    </a:moveTo>
                    <a:cubicBezTo>
                      <a:pt x="168" y="16"/>
                      <a:pt x="185" y="33"/>
                      <a:pt x="185" y="54"/>
                    </a:cubicBezTo>
                    <a:cubicBezTo>
                      <a:pt x="185" y="75"/>
                      <a:pt x="168" y="92"/>
                      <a:pt x="147" y="92"/>
                    </a:cubicBezTo>
                    <a:cubicBezTo>
                      <a:pt x="126" y="92"/>
                      <a:pt x="108" y="75"/>
                      <a:pt x="108" y="54"/>
                    </a:cubicBezTo>
                    <a:cubicBezTo>
                      <a:pt x="108" y="33"/>
                      <a:pt x="126" y="16"/>
                      <a:pt x="147" y="16"/>
                    </a:cubicBezTo>
                    <a:close/>
                    <a:moveTo>
                      <a:pt x="54" y="16"/>
                    </a:moveTo>
                    <a:cubicBezTo>
                      <a:pt x="75" y="16"/>
                      <a:pt x="92" y="33"/>
                      <a:pt x="92" y="54"/>
                    </a:cubicBezTo>
                    <a:cubicBezTo>
                      <a:pt x="92" y="75"/>
                      <a:pt x="75" y="92"/>
                      <a:pt x="54" y="92"/>
                    </a:cubicBezTo>
                    <a:cubicBezTo>
                      <a:pt x="33" y="92"/>
                      <a:pt x="16" y="75"/>
                      <a:pt x="16" y="54"/>
                    </a:cubicBezTo>
                    <a:cubicBezTo>
                      <a:pt x="16" y="33"/>
                      <a:pt x="33" y="16"/>
                      <a:pt x="5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3" name="Freeform 20">
                <a:extLst>
                  <a:ext uri="{FF2B5EF4-FFF2-40B4-BE49-F238E27FC236}">
                    <a16:creationId xmlns:a16="http://schemas.microsoft.com/office/drawing/2014/main" id="{47508643-C8B2-5B87-320E-4F13A927A9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9" y="777"/>
                <a:ext cx="81" cy="81"/>
              </a:xfrm>
              <a:custGeom>
                <a:avLst/>
                <a:gdLst>
                  <a:gd name="T0" fmla="*/ 17 w 34"/>
                  <a:gd name="T1" fmla="*/ 34 h 34"/>
                  <a:gd name="T2" fmla="*/ 34 w 34"/>
                  <a:gd name="T3" fmla="*/ 17 h 34"/>
                  <a:gd name="T4" fmla="*/ 17 w 34"/>
                  <a:gd name="T5" fmla="*/ 0 h 34"/>
                  <a:gd name="T6" fmla="*/ 0 w 34"/>
                  <a:gd name="T7" fmla="*/ 17 h 34"/>
                  <a:gd name="T8" fmla="*/ 17 w 34"/>
                  <a:gd name="T9" fmla="*/ 34 h 34"/>
                  <a:gd name="T10" fmla="*/ 17 w 34"/>
                  <a:gd name="T11" fmla="*/ 11 h 34"/>
                  <a:gd name="T12" fmla="*/ 24 w 34"/>
                  <a:gd name="T13" fmla="*/ 17 h 34"/>
                  <a:gd name="T14" fmla="*/ 17 w 34"/>
                  <a:gd name="T15" fmla="*/ 24 h 34"/>
                  <a:gd name="T16" fmla="*/ 11 w 34"/>
                  <a:gd name="T17" fmla="*/ 17 h 34"/>
                  <a:gd name="T18" fmla="*/ 17 w 34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34"/>
                    </a:moveTo>
                    <a:cubicBezTo>
                      <a:pt x="27" y="34"/>
                      <a:pt x="34" y="27"/>
                      <a:pt x="34" y="17"/>
                    </a:cubicBezTo>
                    <a:cubicBezTo>
                      <a:pt x="34" y="8"/>
                      <a:pt x="2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4" y="14"/>
                      <a:pt x="24" y="17"/>
                    </a:cubicBezTo>
                    <a:cubicBezTo>
                      <a:pt x="24" y="21"/>
                      <a:pt x="21" y="24"/>
                      <a:pt x="17" y="24"/>
                    </a:cubicBezTo>
                    <a:cubicBezTo>
                      <a:pt x="14" y="24"/>
                      <a:pt x="11" y="21"/>
                      <a:pt x="11" y="17"/>
                    </a:cubicBezTo>
                    <a:cubicBezTo>
                      <a:pt x="11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" name="Freeform 21">
                <a:extLst>
                  <a:ext uri="{FF2B5EF4-FFF2-40B4-BE49-F238E27FC236}">
                    <a16:creationId xmlns:a16="http://schemas.microsoft.com/office/drawing/2014/main" id="{D70DB745-1FBF-967E-1C94-BB9D5D32F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9" y="777"/>
                <a:ext cx="84" cy="81"/>
              </a:xfrm>
              <a:custGeom>
                <a:avLst/>
                <a:gdLst>
                  <a:gd name="T0" fmla="*/ 18 w 35"/>
                  <a:gd name="T1" fmla="*/ 34 h 34"/>
                  <a:gd name="T2" fmla="*/ 35 w 35"/>
                  <a:gd name="T3" fmla="*/ 17 h 34"/>
                  <a:gd name="T4" fmla="*/ 18 w 35"/>
                  <a:gd name="T5" fmla="*/ 0 h 34"/>
                  <a:gd name="T6" fmla="*/ 0 w 35"/>
                  <a:gd name="T7" fmla="*/ 17 h 34"/>
                  <a:gd name="T8" fmla="*/ 18 w 35"/>
                  <a:gd name="T9" fmla="*/ 34 h 34"/>
                  <a:gd name="T10" fmla="*/ 18 w 35"/>
                  <a:gd name="T11" fmla="*/ 11 h 34"/>
                  <a:gd name="T12" fmla="*/ 24 w 35"/>
                  <a:gd name="T13" fmla="*/ 17 h 34"/>
                  <a:gd name="T14" fmla="*/ 18 w 35"/>
                  <a:gd name="T15" fmla="*/ 24 h 34"/>
                  <a:gd name="T16" fmla="*/ 11 w 35"/>
                  <a:gd name="T17" fmla="*/ 17 h 34"/>
                  <a:gd name="T18" fmla="*/ 18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8" y="34"/>
                    </a:moveTo>
                    <a:cubicBezTo>
                      <a:pt x="27" y="34"/>
                      <a:pt x="35" y="27"/>
                      <a:pt x="35" y="17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8" y="34"/>
                    </a:cubicBezTo>
                    <a:close/>
                    <a:moveTo>
                      <a:pt x="18" y="11"/>
                    </a:moveTo>
                    <a:cubicBezTo>
                      <a:pt x="21" y="11"/>
                      <a:pt x="24" y="14"/>
                      <a:pt x="24" y="17"/>
                    </a:cubicBezTo>
                    <a:cubicBezTo>
                      <a:pt x="24" y="21"/>
                      <a:pt x="21" y="24"/>
                      <a:pt x="18" y="24"/>
                    </a:cubicBezTo>
                    <a:cubicBezTo>
                      <a:pt x="14" y="24"/>
                      <a:pt x="11" y="21"/>
                      <a:pt x="11" y="17"/>
                    </a:cubicBezTo>
                    <a:cubicBezTo>
                      <a:pt x="11" y="14"/>
                      <a:pt x="14" y="11"/>
                      <a:pt x="1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3750ADA-F57B-5ED6-2C75-FB7CDB80DF49}"/>
              </a:ext>
            </a:extLst>
          </p:cNvPr>
          <p:cNvGrpSpPr/>
          <p:nvPr/>
        </p:nvGrpSpPr>
        <p:grpSpPr>
          <a:xfrm>
            <a:off x="8432457" y="2967637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F974445-D615-7167-725E-80713773F98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351CB89-171F-59D6-2219-A36BE77804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41FAC66-BA18-085A-D9E8-B7315518B2D9}"/>
              </a:ext>
            </a:extLst>
          </p:cNvPr>
          <p:cNvGrpSpPr/>
          <p:nvPr/>
        </p:nvGrpSpPr>
        <p:grpSpPr>
          <a:xfrm>
            <a:off x="758273" y="1672492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37919B4-0B70-3D21-24C9-F956652A8F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3AA3F4D-41D4-19C2-4891-E21E93D8EAB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0DE6CFA-9688-FD4D-0C65-0F454F1E3A21}"/>
              </a:ext>
            </a:extLst>
          </p:cNvPr>
          <p:cNvGrpSpPr/>
          <p:nvPr/>
        </p:nvGrpSpPr>
        <p:grpSpPr>
          <a:xfrm>
            <a:off x="8432457" y="4509358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65588C2-0F61-5B78-1DC5-655310644D9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9254273-EB0D-C52C-94E7-1113C44643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7F4E993-628C-325D-576B-A520C99C41AE}"/>
              </a:ext>
            </a:extLst>
          </p:cNvPr>
          <p:cNvGrpSpPr/>
          <p:nvPr/>
        </p:nvGrpSpPr>
        <p:grpSpPr>
          <a:xfrm>
            <a:off x="758273" y="3214213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20220D4-9356-26B7-3232-F49120F777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030FC36-CEDD-4669-0728-8B85E74AAD3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07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jycqxgp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11C5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2329</Words>
  <Application>Microsoft Office PowerPoint</Application>
  <PresentationFormat>宽屏</PresentationFormat>
  <Paragraphs>226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DOUYUFont2.0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庞门正道标题体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高效沟通技巧简约商务企业内训PPT模板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116</cp:revision>
  <dcterms:created xsi:type="dcterms:W3CDTF">2024-02-28T02:28:26Z</dcterms:created>
  <dcterms:modified xsi:type="dcterms:W3CDTF">2024-02-28T14:20:05Z</dcterms:modified>
  <cp:contentStatus>高效沟通技巧简约商务企业内训PPT模板，www.51pptmoban.com</cp:contentStatus>
  <cp:version>51pptmoban.com（V51PPT-022802版）</cp:version>
</cp:coreProperties>
</file>