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7" r:id="rId2"/>
    <p:sldId id="299" r:id="rId3"/>
    <p:sldId id="300" r:id="rId4"/>
    <p:sldId id="301" r:id="rId5"/>
    <p:sldId id="302" r:id="rId6"/>
    <p:sldId id="303" r:id="rId7"/>
    <p:sldId id="304" r:id="rId8"/>
    <p:sldId id="306" r:id="rId9"/>
    <p:sldId id="307" r:id="rId10"/>
    <p:sldId id="305" r:id="rId11"/>
    <p:sldId id="308" r:id="rId12"/>
    <p:sldId id="309" r:id="rId13"/>
    <p:sldId id="311" r:id="rId14"/>
    <p:sldId id="310" r:id="rId15"/>
    <p:sldId id="312" r:id="rId16"/>
    <p:sldId id="313" r:id="rId17"/>
    <p:sldId id="314" r:id="rId18"/>
    <p:sldId id="316" r:id="rId19"/>
    <p:sldId id="319" r:id="rId20"/>
    <p:sldId id="315" r:id="rId21"/>
    <p:sldId id="317" r:id="rId22"/>
    <p:sldId id="318" r:id="rId23"/>
    <p:sldId id="320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555"/>
    <a:srgbClr val="F5A1CD"/>
    <a:srgbClr val="FDE4F4"/>
    <a:srgbClr val="E9D6F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87" autoAdjust="0"/>
  </p:normalViewPr>
  <p:slideViewPr>
    <p:cSldViewPr snapToGrid="0" showGuides="1">
      <p:cViewPr varScale="1">
        <p:scale>
          <a:sx n="68" d="100"/>
          <a:sy n="68" d="100"/>
        </p:scale>
        <p:origin x="96" y="48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3E3B3-C63B-4D32-AAD7-04A5633982A2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09B63-9504-4476-AE1F-26700D64FD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055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2DC91-12A7-6810-DECC-29CBEA476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7181EE2-927C-56E6-D213-A60DFCE25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9F92FAD-9A4B-AFAE-2150-0471FE715B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41A860E-68B4-A5C4-B9B4-B317C5D244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8779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1B265A-A406-2AD2-23ED-BD029FF1C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26571E4-4752-4152-51C7-785BDFC995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D7A9290-4274-DC91-1E68-243D2BCE05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BE2BA-F4DE-A74B-D66F-DF87552B3A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870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3414B-3DA2-FC50-E716-0268B3B25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175E01A-003D-66F0-0577-28A3BA5117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A897365-B328-4E69-5EDB-49A7256633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FF4997-843F-340D-1206-06492F0974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297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9EBA1-9D8A-1447-D0AA-4B0B8E742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6306867-DB77-9EA3-7827-23F12E19CB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73CBCB1-5418-A7B1-405A-DA3697171C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7D8450-805D-E84C-F072-D44F3237F6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3675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60CE3-857D-88E5-B117-947414ACC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46B399C-12C2-7121-1182-2D93DBCA16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91E1DDA-AE57-6F09-B9D2-2B4227C34B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4CD4A5-7D09-EFB9-95A4-1B1DF0F5AD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6567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CDAC5-77A7-4E4D-517F-637928490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2054613-24B9-DD99-0B2A-29BF27FBAF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059820D-D9A7-DE10-D3CE-1A1B4C8E1E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8B16789-E9F0-F88F-AF0B-47BA668F29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9308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06C62-C1EA-771F-6C80-B584B6104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B233D80-82B2-0972-E55F-5B5DECFDD3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E534379-91D5-FA8F-A526-671B70C451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A1677D4-17C4-C1C7-6EF6-0AD0210D7E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899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BBF8A-1979-D898-1934-43AFBAE59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C0FAF09-2690-AA4F-C5AD-EFD2D6770D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F5614EE-F6F8-E656-C68F-E17232290C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7FC26D-A940-6D7C-8DFD-1E7E2284B4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7882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DDB4F-43F4-3679-25A0-CE288FB3D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BC6C5C7-03F3-9FFE-8122-10AF441310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C4FCC0F-64EA-3DC5-9403-755087828F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D987892-51BE-A7C3-C16E-0626422420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7753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D599C-AEA4-5330-9966-77095FE7D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EABFC8E-E845-28F6-4918-0C03920ADD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B1A4B27-B9A1-CB74-DDCD-8EE04D0CA2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9D25FF-AA34-C8EE-49F4-7A35B618E1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0100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DD7EF-025C-E3BA-990C-51C774FD3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D056548-493D-8AAA-42EF-017766E379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36948D9-14DF-E095-EDAD-87E91242F3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A6A76D1-9F14-6669-44F6-09C61BB796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973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D4ACA-A330-2855-6602-3D6DC9B0C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81EBAC5-FEC6-13A1-8F35-800560CDF9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5DB436F-6AE1-758F-9F18-AD0B4E94B2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B2EE3C2-CC14-6586-AF9D-42F7808A96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6358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FDA6D-5AA6-F852-EC72-EC8A176C4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FEFAABF-970E-A9A5-8E87-A296C23B4B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29FBE16-45FB-9FF3-E3AC-233F381A0B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AD9D4A1-C93F-7EEA-A60A-25121EBA51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6163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64F74-C2EF-FEA0-FCD0-39A547014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D277191-C36C-E420-91F2-93B5CF5C07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F52B15F-9453-86CA-FC49-27C543A2EB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FF9B03-89DA-8A98-817C-28BB6CA4E6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355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2F1C3-B9BB-4C21-8DCA-D8EC153C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155A1CD-8DD6-E372-B5E5-942A218045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2D73375-2595-E496-D934-BAA1CFE827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8EAB77A-5CC0-BBF4-B59E-D2BF31E568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0403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3DE28-DED1-2D0B-9BFA-604B10935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8A058CE-4D1A-4DDA-F464-1C31A8C2D2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08D0E7E-777F-0274-A8CB-F0BE388C6A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5C2DDC2-396B-12D1-F615-F8CE2C67BB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8066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86C74-2A44-0B2C-6DA3-ADC258DD0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75C8EBE-24E3-CCB9-F335-C076381827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41D22D5-EB37-1CD4-E016-7646D31FA5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BCBA41D-CD10-F220-1055-58D6AC857C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623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2D1A0-7DD4-0FE8-2D8A-7E7DDD063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21526EB-0F01-589A-DF9A-CB71C357BF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05FDAAB-B252-D040-FFD8-3FCC8370FB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CCF0249-4E66-365B-5DD6-894B2E47EA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30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BD026-6562-2729-A2F6-2C4DBFECC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9E2446A-1EE8-D7D5-29F7-FCD0238B97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F3FF8C4-EF89-E828-59EC-8E940E49D6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B769A10-52C4-D26B-D261-04A6FF78AB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069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E88B4-E244-FB1F-16F4-36E44DA16F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EF58954-74CB-9A1A-5D6C-EC4C599B4B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F049B1D-3651-C2F8-8B94-A595833C38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733F9C3-C3D7-9B1D-BE12-D40DB4F677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771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1810F-82D0-5C22-56E2-74566AFFEE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4D1F77E-5C6C-1021-48DD-4E643B4BA8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A5530B4-3AF2-C6D2-EDAE-331A37DA77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1C0F65C-0704-5336-EAD1-CD493B709D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283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5E39E-4C80-489B-30D3-C9AA69BB9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944FC52-DD61-D0FB-CED6-408A0D949B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0079563-5BF9-6025-6411-577FAD16B6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0D028C6-D62C-29EE-B45E-EFB40BD991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1434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C2A4B-AD4A-7EA6-3B16-3DE0C6E35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7D23378-5FDB-5CE8-C84F-A5D6F71E00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8CB8827-C923-7354-E39D-79D948F0B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08F1E3-460E-09A0-61B4-0385C84157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09B63-9504-4476-AE1F-26700D64FD7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035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82CE97-5234-6455-0046-8966F097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8C59C7-4612-5E0D-CC53-6EC6520DCF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31B479-2151-60C3-2D5C-745A6364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3E2EC-A910-4A43-BE87-FD8C2573452B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929D5A-9CFF-C7FF-74F2-49583A733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E99BCB-1CF3-2931-0C4F-828E45D02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03E79-1397-4F9C-9029-F0406827B1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145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bg>
      <p:bgPr>
        <a:solidFill>
          <a:srgbClr val="FDE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6B3BD0A-278D-59CB-221E-6DBD83C534B7}"/>
              </a:ext>
            </a:extLst>
          </p:cNvPr>
          <p:cNvSpPr/>
          <p:nvPr userDrawn="1"/>
        </p:nvSpPr>
        <p:spPr>
          <a:xfrm rot="16200000" flipV="1">
            <a:off x="8784231" y="3450232"/>
            <a:ext cx="601779" cy="6213759"/>
          </a:xfrm>
          <a:custGeom>
            <a:avLst/>
            <a:gdLst>
              <a:gd name="connsiteX0" fmla="*/ 601691 w 601779"/>
              <a:gd name="connsiteY0" fmla="*/ 1417727 h 6213759"/>
              <a:gd name="connsiteX1" fmla="*/ 549233 w 601779"/>
              <a:gd name="connsiteY1" fmla="*/ 62760 h 6213759"/>
              <a:gd name="connsiteX2" fmla="*/ 542546 w 601779"/>
              <a:gd name="connsiteY2" fmla="*/ 0 h 6213759"/>
              <a:gd name="connsiteX3" fmla="*/ 0 w 601779"/>
              <a:gd name="connsiteY3" fmla="*/ 0 h 6213759"/>
              <a:gd name="connsiteX4" fmla="*/ 0 w 601779"/>
              <a:gd name="connsiteY4" fmla="*/ 6213759 h 6213759"/>
              <a:gd name="connsiteX5" fmla="*/ 95191 w 601779"/>
              <a:gd name="connsiteY5" fmla="*/ 5794922 h 6213759"/>
              <a:gd name="connsiteX6" fmla="*/ 601691 w 601779"/>
              <a:gd name="connsiteY6" fmla="*/ 1417727 h 621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1779" h="6213759">
                <a:moveTo>
                  <a:pt x="601691" y="1417727"/>
                </a:moveTo>
                <a:cubicBezTo>
                  <a:pt x="603219" y="943399"/>
                  <a:pt x="584998" y="491150"/>
                  <a:pt x="549233" y="62760"/>
                </a:cubicBezTo>
                <a:lnTo>
                  <a:pt x="542546" y="0"/>
                </a:lnTo>
                <a:lnTo>
                  <a:pt x="0" y="0"/>
                </a:lnTo>
                <a:lnTo>
                  <a:pt x="0" y="6213759"/>
                </a:lnTo>
                <a:lnTo>
                  <a:pt x="95191" y="5794922"/>
                </a:lnTo>
                <a:cubicBezTo>
                  <a:pt x="443938" y="4193515"/>
                  <a:pt x="597490" y="2722130"/>
                  <a:pt x="601691" y="1417727"/>
                </a:cubicBez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A7EF2025-54F9-CDCD-AE1C-14EE4319CFFF}"/>
              </a:ext>
            </a:extLst>
          </p:cNvPr>
          <p:cNvGrpSpPr/>
          <p:nvPr userDrawn="1"/>
        </p:nvGrpSpPr>
        <p:grpSpPr>
          <a:xfrm>
            <a:off x="9842774" y="4984195"/>
            <a:ext cx="2234041" cy="3235506"/>
            <a:chOff x="4726734" y="1817261"/>
            <a:chExt cx="3172666" cy="4594894"/>
          </a:xfrm>
          <a:noFill/>
        </p:grpSpPr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FCD0F5E3-3E82-2A3C-32A4-AEF1463E967D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635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0C36165-4D81-D63B-B940-FC4A3C279CF3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635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C3A0D11A-F3FE-9BA1-3F95-08278D00B19D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635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7" name="图形 4">
              <a:extLst>
                <a:ext uri="{FF2B5EF4-FFF2-40B4-BE49-F238E27FC236}">
                  <a16:creationId xmlns:a16="http://schemas.microsoft.com/office/drawing/2014/main" id="{59A4079D-B527-7C5E-E305-E2EC157CEA63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3D0B76AE-705E-FFF3-2841-C4B0058CC24B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B98C07BB-7C6A-751C-2FD7-F8F23EA1A8E7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79BA5669-B8D5-06EA-9F8D-57899AB45284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0D443445-ECE5-5586-0EAB-A9D241E6E57B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635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C68440F-916E-9867-AC56-E4E9DBEA1EBE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635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B0E8262D-5B57-2213-31EE-D25344284335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78D01848-B1AE-3CEA-C5E8-5ED24B30348C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B9D64D63-9E33-E7FE-9C4C-95E221EBC379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C6D6EF61-DA71-ABE2-A6F1-8E7F47A4FF49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635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F49B6DB1-8BF4-367F-B709-E9FDC30B21AC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635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9908924C-02D9-5508-96AE-C77AEFE7BC83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033C0E8-DD5D-6481-B1C6-F62E695AEB0B}"/>
              </a:ext>
            </a:extLst>
          </p:cNvPr>
          <p:cNvGrpSpPr/>
          <p:nvPr userDrawn="1"/>
        </p:nvGrpSpPr>
        <p:grpSpPr>
          <a:xfrm>
            <a:off x="9836379" y="4945010"/>
            <a:ext cx="2234041" cy="3235506"/>
            <a:chOff x="4726734" y="1817261"/>
            <a:chExt cx="3172666" cy="4594894"/>
          </a:xfrm>
          <a:gradFill>
            <a:gsLst>
              <a:gs pos="44000">
                <a:srgbClr val="F54555">
                  <a:alpha val="0"/>
                </a:srgbClr>
              </a:gs>
              <a:gs pos="100000">
                <a:srgbClr val="F5A1CD"/>
              </a:gs>
            </a:gsLst>
            <a:lin ang="189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BA09EE8-2A31-FF35-E558-77D2D735F6FB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726D1A1-C440-F404-F7ED-78111B9172FB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3A6D4A5-72CF-D4F6-7D24-9C35223D2970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图形 4">
              <a:extLst>
                <a:ext uri="{FF2B5EF4-FFF2-40B4-BE49-F238E27FC236}">
                  <a16:creationId xmlns:a16="http://schemas.microsoft.com/office/drawing/2014/main" id="{53DCE1EE-38DB-C64C-0D44-C4A3CC25DBEB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D1BAA07-8CFB-552C-D724-3D242D6EA395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630771B4-6CC1-47A7-9AAB-09ADBE15D7CD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45C49681-5B88-0FAF-66E3-73BEDEF4C2CF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5A4B909-4A58-CF59-37A0-72FB6DAA1B37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F6E55B4-431B-F7F7-8AB7-CFEC7771BEF6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C776CD5-5302-2624-7CDF-7E5D52F46293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1D9D456-3BB3-963D-5003-43AE9327A8A8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17C92152-80ED-7D0A-1D36-46519A54214E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2D70B0A-EEF1-AA98-7F28-59DBFC7DE10F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DE69CE50-19C9-F8D3-D0A8-4EC58F3E73F1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4BAE254-3263-E84C-E288-626C435A54FF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24" descr="D:\51PPT模板网\51pptmoban.com\图片.jpg">
            <a:extLst>
              <a:ext uri="{FF2B5EF4-FFF2-40B4-BE49-F238E27FC236}">
                <a16:creationId xmlns:a16="http://schemas.microsoft.com/office/drawing/2014/main" id="{3B25916C-E356-9221-1D93-97FE05AFCEA5}"/>
              </a:ext>
            </a:extLst>
          </p:cNvPr>
          <p:cNvGrpSpPr/>
          <p:nvPr userDrawn="1"/>
        </p:nvGrpSpPr>
        <p:grpSpPr>
          <a:xfrm>
            <a:off x="-3281719" y="530377"/>
            <a:ext cx="6395144" cy="9261928"/>
            <a:chOff x="4726734" y="1817261"/>
            <a:chExt cx="3172666" cy="4594894"/>
          </a:xfrm>
          <a:gradFill>
            <a:gsLst>
              <a:gs pos="44000">
                <a:srgbClr val="F54555">
                  <a:alpha val="0"/>
                </a:srgbClr>
              </a:gs>
              <a:gs pos="100000">
                <a:srgbClr val="F5A1CD">
                  <a:alpha val="40000"/>
                </a:srgbClr>
              </a:gs>
            </a:gsLst>
            <a:lin ang="18900000" scaled="1"/>
          </a:gra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6F0FFDE-E730-46E9-A4FB-6181D078E1D9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D42ED20-9CB4-07D7-B375-8ACDE4C294AF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FB49E1F-6349-CAF4-AC49-F72AEF77A6B3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图形 4">
              <a:extLst>
                <a:ext uri="{FF2B5EF4-FFF2-40B4-BE49-F238E27FC236}">
                  <a16:creationId xmlns:a16="http://schemas.microsoft.com/office/drawing/2014/main" id="{F91DD48C-73B9-939E-3F9D-824DAA2CE67B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1140FD12-C6E7-BC50-2CF9-30F2F10DFB6F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7A62E93-8286-BEBE-A889-E032F1244E16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D48765A1-1822-679D-4B84-6335AA62346F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E6293B9-7561-27E5-80E9-3CE4FD722321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D411425-E5A5-5153-258D-E93F07C8363C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9EF14CE-70B4-196B-AFA1-1F0086AC00C9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B3079C6-1960-32BB-6A9C-10B829806DB3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C902ADB-1DDE-E8E7-36EF-688022DCD379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1DFDE7B8-9429-5B1E-CFE1-F236172BC7A1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73E9C7A3-74A3-982B-AA49-464291AB195D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EF6684B-1180-F87B-3631-83CA0E712E1E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26118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DE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6878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4511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A55E37F-C5C2-9D72-03B7-E9DB9DB4F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B49197E-C128-EFB6-AD0F-CB7F77A03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3E206F-8AD0-D33B-E4C4-0149CF9710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3E2EC-A910-4A43-BE87-FD8C2573452B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E32B46-90BB-2802-8116-FB988A1B88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03D70B-5147-5A74-63B5-C65253BEC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03E79-1397-4F9C-9029-F0406827B1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116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2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E36D80-6C8E-286B-05DF-134FFF86A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8A08D1A-0A37-9825-2971-A30FCCA7CE97}"/>
              </a:ext>
            </a:extLst>
          </p:cNvPr>
          <p:cNvSpPr/>
          <p:nvPr/>
        </p:nvSpPr>
        <p:spPr>
          <a:xfrm>
            <a:off x="0" y="0"/>
            <a:ext cx="8961493" cy="6858000"/>
          </a:xfrm>
          <a:custGeom>
            <a:avLst/>
            <a:gdLst>
              <a:gd name="connsiteX0" fmla="*/ 0 w 8961493"/>
              <a:gd name="connsiteY0" fmla="*/ 0 h 6858000"/>
              <a:gd name="connsiteX1" fmla="*/ 865484 w 8961493"/>
              <a:gd name="connsiteY1" fmla="*/ 0 h 6858000"/>
              <a:gd name="connsiteX2" fmla="*/ 2786940 w 8961493"/>
              <a:gd name="connsiteY2" fmla="*/ 0 h 6858000"/>
              <a:gd name="connsiteX3" fmla="*/ 3653387 w 8961493"/>
              <a:gd name="connsiteY3" fmla="*/ 0 h 6858000"/>
              <a:gd name="connsiteX4" fmla="*/ 5922168 w 8961493"/>
              <a:gd name="connsiteY4" fmla="*/ 0 h 6858000"/>
              <a:gd name="connsiteX5" fmla="*/ 8710071 w 8961493"/>
              <a:gd name="connsiteY5" fmla="*/ 0 h 6858000"/>
              <a:gd name="connsiteX6" fmla="*/ 8751221 w 8961493"/>
              <a:gd name="connsiteY6" fmla="*/ 104375 h 6858000"/>
              <a:gd name="connsiteX7" fmla="*/ 6324880 w 8961493"/>
              <a:gd name="connsiteY7" fmla="*/ 6773449 h 6858000"/>
              <a:gd name="connsiteX8" fmla="*/ 6244184 w 8961493"/>
              <a:gd name="connsiteY8" fmla="*/ 6858000 h 6858000"/>
              <a:gd name="connsiteX9" fmla="*/ 3456281 w 8961493"/>
              <a:gd name="connsiteY9" fmla="*/ 6858000 h 6858000"/>
              <a:gd name="connsiteX10" fmla="*/ 196142 w 8961493"/>
              <a:gd name="connsiteY10" fmla="*/ 6858000 h 6858000"/>
              <a:gd name="connsiteX11" fmla="*/ 0 w 8961493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61493" h="6858000">
                <a:moveTo>
                  <a:pt x="0" y="0"/>
                </a:moveTo>
                <a:lnTo>
                  <a:pt x="865484" y="0"/>
                </a:lnTo>
                <a:lnTo>
                  <a:pt x="2786940" y="0"/>
                </a:lnTo>
                <a:lnTo>
                  <a:pt x="3653387" y="0"/>
                </a:lnTo>
                <a:lnTo>
                  <a:pt x="5922168" y="0"/>
                </a:lnTo>
                <a:lnTo>
                  <a:pt x="8710071" y="0"/>
                </a:lnTo>
                <a:lnTo>
                  <a:pt x="8751221" y="104375"/>
                </a:lnTo>
                <a:cubicBezTo>
                  <a:pt x="9300420" y="1646875"/>
                  <a:pt x="8867857" y="4024246"/>
                  <a:pt x="6324880" y="6773449"/>
                </a:cubicBezTo>
                <a:lnTo>
                  <a:pt x="6244184" y="6858000"/>
                </a:lnTo>
                <a:lnTo>
                  <a:pt x="3456281" y="6858000"/>
                </a:lnTo>
                <a:lnTo>
                  <a:pt x="19614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图形 33">
            <a:extLst>
              <a:ext uri="{FF2B5EF4-FFF2-40B4-BE49-F238E27FC236}">
                <a16:creationId xmlns:a16="http://schemas.microsoft.com/office/drawing/2014/main" id="{DE8B5796-C886-D78C-F644-A375F6A6C8B2}"/>
              </a:ext>
            </a:extLst>
          </p:cNvPr>
          <p:cNvSpPr/>
          <p:nvPr/>
        </p:nvSpPr>
        <p:spPr>
          <a:xfrm rot="1741141">
            <a:off x="7786115" y="2666808"/>
            <a:ext cx="1450055" cy="2780114"/>
          </a:xfrm>
          <a:custGeom>
            <a:avLst/>
            <a:gdLst>
              <a:gd name="connsiteX0" fmla="*/ 3706907 w 3706906"/>
              <a:gd name="connsiteY0" fmla="*/ 0 h 7107054"/>
              <a:gd name="connsiteX1" fmla="*/ 3706907 w 3706906"/>
              <a:gd name="connsiteY1" fmla="*/ 7107055 h 7107054"/>
              <a:gd name="connsiteX2" fmla="*/ 2144444 w 3706906"/>
              <a:gd name="connsiteY2" fmla="*/ 7107055 h 7107054"/>
              <a:gd name="connsiteX3" fmla="*/ 2336527 w 3706906"/>
              <a:gd name="connsiteY3" fmla="*/ 6869101 h 7107054"/>
              <a:gd name="connsiteX4" fmla="*/ 2508541 w 3706906"/>
              <a:gd name="connsiteY4" fmla="*/ 6502138 h 7107054"/>
              <a:gd name="connsiteX5" fmla="*/ 2514275 w 3706906"/>
              <a:gd name="connsiteY5" fmla="*/ 6424732 h 7107054"/>
              <a:gd name="connsiteX6" fmla="*/ 2456937 w 3706906"/>
              <a:gd name="connsiteY6" fmla="*/ 6166710 h 7107054"/>
              <a:gd name="connsiteX7" fmla="*/ 2422534 w 3706906"/>
              <a:gd name="connsiteY7" fmla="*/ 6029099 h 7107054"/>
              <a:gd name="connsiteX8" fmla="*/ 2336527 w 3706906"/>
              <a:gd name="connsiteY8" fmla="*/ 5673602 h 7107054"/>
              <a:gd name="connsiteX9" fmla="*/ 2250519 w 3706906"/>
              <a:gd name="connsiteY9" fmla="*/ 5266502 h 7107054"/>
              <a:gd name="connsiteX10" fmla="*/ 2104308 w 3706906"/>
              <a:gd name="connsiteY10" fmla="*/ 4770528 h 7107054"/>
              <a:gd name="connsiteX11" fmla="*/ 1788948 w 3706906"/>
              <a:gd name="connsiteY11" fmla="*/ 4526841 h 7107054"/>
              <a:gd name="connsiteX12" fmla="*/ 1507991 w 3706906"/>
              <a:gd name="connsiteY12" fmla="*/ 4569845 h 7107054"/>
              <a:gd name="connsiteX13" fmla="*/ 1115226 w 3706906"/>
              <a:gd name="connsiteY13" fmla="*/ 4618582 h 7107054"/>
              <a:gd name="connsiteX14" fmla="*/ 954679 w 3706906"/>
              <a:gd name="connsiteY14" fmla="*/ 4618582 h 7107054"/>
              <a:gd name="connsiteX15" fmla="*/ 493107 w 3706906"/>
              <a:gd name="connsiteY15" fmla="*/ 4386363 h 7107054"/>
              <a:gd name="connsiteX16" fmla="*/ 475906 w 3706906"/>
              <a:gd name="connsiteY16" fmla="*/ 4294622 h 7107054"/>
              <a:gd name="connsiteX17" fmla="*/ 475906 w 3706906"/>
              <a:gd name="connsiteY17" fmla="*/ 4185679 h 7107054"/>
              <a:gd name="connsiteX18" fmla="*/ 481640 w 3706906"/>
              <a:gd name="connsiteY18" fmla="*/ 4122608 h 7107054"/>
              <a:gd name="connsiteX19" fmla="*/ 493107 w 3706906"/>
              <a:gd name="connsiteY19" fmla="*/ 4028000 h 7107054"/>
              <a:gd name="connsiteX20" fmla="*/ 521777 w 3706906"/>
              <a:gd name="connsiteY20" fmla="*/ 3901856 h 7107054"/>
              <a:gd name="connsiteX21" fmla="*/ 278090 w 3706906"/>
              <a:gd name="connsiteY21" fmla="*/ 3686838 h 7107054"/>
              <a:gd name="connsiteX22" fmla="*/ 286690 w 3706906"/>
              <a:gd name="connsiteY22" fmla="*/ 3629500 h 7107054"/>
              <a:gd name="connsiteX23" fmla="*/ 504575 w 3706906"/>
              <a:gd name="connsiteY23" fmla="*/ 3474687 h 7107054"/>
              <a:gd name="connsiteX24" fmla="*/ 338295 w 3706906"/>
              <a:gd name="connsiteY24" fmla="*/ 3380079 h 7107054"/>
              <a:gd name="connsiteX25" fmla="*/ 249421 w 3706906"/>
              <a:gd name="connsiteY25" fmla="*/ 3339943 h 7107054"/>
              <a:gd name="connsiteX26" fmla="*/ 194949 w 3706906"/>
              <a:gd name="connsiteY26" fmla="*/ 3248202 h 7107054"/>
              <a:gd name="connsiteX27" fmla="*/ 194949 w 3706906"/>
              <a:gd name="connsiteY27" fmla="*/ 3187997 h 7107054"/>
              <a:gd name="connsiteX28" fmla="*/ 215018 w 3706906"/>
              <a:gd name="connsiteY28" fmla="*/ 3113458 h 7107054"/>
              <a:gd name="connsiteX29" fmla="*/ 392766 w 3706906"/>
              <a:gd name="connsiteY29" fmla="*/ 2947177 h 7107054"/>
              <a:gd name="connsiteX30" fmla="*/ 292424 w 3706906"/>
              <a:gd name="connsiteY30" fmla="*/ 2795231 h 7107054"/>
              <a:gd name="connsiteX31" fmla="*/ 209284 w 3706906"/>
              <a:gd name="connsiteY31" fmla="*/ 2755095 h 7107054"/>
              <a:gd name="connsiteX32" fmla="*/ 0 w 3706906"/>
              <a:gd name="connsiteY32" fmla="*/ 2514275 h 7107054"/>
              <a:gd name="connsiteX33" fmla="*/ 183482 w 3706906"/>
              <a:gd name="connsiteY33" fmla="*/ 2290656 h 7107054"/>
              <a:gd name="connsiteX34" fmla="*/ 280957 w 3706906"/>
              <a:gd name="connsiteY34" fmla="*/ 2207516 h 7107054"/>
              <a:gd name="connsiteX35" fmla="*/ 604917 w 3706906"/>
              <a:gd name="connsiteY35" fmla="*/ 1725876 h 7107054"/>
              <a:gd name="connsiteX36" fmla="*/ 326827 w 3706906"/>
              <a:gd name="connsiteY36" fmla="*/ 1599732 h 7107054"/>
              <a:gd name="connsiteX37" fmla="*/ 547579 w 3706906"/>
              <a:gd name="connsiteY37" fmla="*/ 1668538 h 7107054"/>
              <a:gd name="connsiteX38" fmla="*/ 630719 w 3706906"/>
              <a:gd name="connsiteY38" fmla="*/ 1668538 h 7107054"/>
              <a:gd name="connsiteX39" fmla="*/ 645053 w 3706906"/>
              <a:gd name="connsiteY39" fmla="*/ 1631268 h 7107054"/>
              <a:gd name="connsiteX40" fmla="*/ 645053 w 3706906"/>
              <a:gd name="connsiteY40" fmla="*/ 1545261 h 7107054"/>
              <a:gd name="connsiteX41" fmla="*/ 613517 w 3706906"/>
              <a:gd name="connsiteY41" fmla="*/ 1387581 h 7107054"/>
              <a:gd name="connsiteX42" fmla="*/ 564780 w 3706906"/>
              <a:gd name="connsiteY42" fmla="*/ 1166830 h 7107054"/>
              <a:gd name="connsiteX43" fmla="*/ 564780 w 3706906"/>
              <a:gd name="connsiteY43" fmla="*/ 1072222 h 7107054"/>
              <a:gd name="connsiteX44" fmla="*/ 590582 w 3706906"/>
              <a:gd name="connsiteY44" fmla="*/ 868672 h 7107054"/>
              <a:gd name="connsiteX45" fmla="*/ 613517 w 3706906"/>
              <a:gd name="connsiteY45" fmla="*/ 733927 h 7107054"/>
              <a:gd name="connsiteX46" fmla="*/ 645053 w 3706906"/>
              <a:gd name="connsiteY46" fmla="*/ 579115 h 7107054"/>
              <a:gd name="connsiteX47" fmla="*/ 905942 w 3706906"/>
              <a:gd name="connsiteY47" fmla="*/ 0 h 7107054"/>
              <a:gd name="connsiteX48" fmla="*/ 3706907 w 3706906"/>
              <a:gd name="connsiteY48" fmla="*/ 0 h 710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706906" h="7107054">
                <a:moveTo>
                  <a:pt x="3706907" y="0"/>
                </a:moveTo>
                <a:lnTo>
                  <a:pt x="3706907" y="7107055"/>
                </a:lnTo>
                <a:lnTo>
                  <a:pt x="2144444" y="7107055"/>
                </a:lnTo>
                <a:cubicBezTo>
                  <a:pt x="2193182" y="7029648"/>
                  <a:pt x="2259120" y="6943641"/>
                  <a:pt x="2336527" y="6869101"/>
                </a:cubicBezTo>
                <a:cubicBezTo>
                  <a:pt x="2462670" y="6748692"/>
                  <a:pt x="2482739" y="6619680"/>
                  <a:pt x="2508541" y="6502138"/>
                </a:cubicBezTo>
                <a:cubicBezTo>
                  <a:pt x="2511408" y="6476335"/>
                  <a:pt x="2514275" y="6433332"/>
                  <a:pt x="2514275" y="6424732"/>
                </a:cubicBezTo>
                <a:cubicBezTo>
                  <a:pt x="2514275" y="6335858"/>
                  <a:pt x="2477005" y="6249850"/>
                  <a:pt x="2456937" y="6166710"/>
                </a:cubicBezTo>
                <a:cubicBezTo>
                  <a:pt x="2445469" y="6117972"/>
                  <a:pt x="2434001" y="6072102"/>
                  <a:pt x="2422534" y="6029099"/>
                </a:cubicBezTo>
                <a:cubicBezTo>
                  <a:pt x="2393865" y="5911556"/>
                  <a:pt x="2365196" y="5788279"/>
                  <a:pt x="2336527" y="5673602"/>
                </a:cubicBezTo>
                <a:cubicBezTo>
                  <a:pt x="2304991" y="5541725"/>
                  <a:pt x="2279189" y="5395513"/>
                  <a:pt x="2250519" y="5266502"/>
                </a:cubicBezTo>
                <a:cubicBezTo>
                  <a:pt x="2216117" y="5103089"/>
                  <a:pt x="2167379" y="4936808"/>
                  <a:pt x="2104308" y="4770528"/>
                </a:cubicBezTo>
                <a:cubicBezTo>
                  <a:pt x="2032635" y="4578445"/>
                  <a:pt x="1926559" y="4526841"/>
                  <a:pt x="1788948" y="4526841"/>
                </a:cubicBezTo>
                <a:cubicBezTo>
                  <a:pt x="1694340" y="4526841"/>
                  <a:pt x="1611200" y="4552643"/>
                  <a:pt x="1507991" y="4569845"/>
                </a:cubicBezTo>
                <a:cubicBezTo>
                  <a:pt x="1416250" y="4587046"/>
                  <a:pt x="1224168" y="4618582"/>
                  <a:pt x="1115226" y="4618582"/>
                </a:cubicBezTo>
                <a:lnTo>
                  <a:pt x="954679" y="4618582"/>
                </a:lnTo>
                <a:cubicBezTo>
                  <a:pt x="802733" y="4595647"/>
                  <a:pt x="576248" y="4609982"/>
                  <a:pt x="493107" y="4386363"/>
                </a:cubicBezTo>
                <a:cubicBezTo>
                  <a:pt x="484507" y="4357694"/>
                  <a:pt x="475906" y="4300356"/>
                  <a:pt x="475906" y="4294622"/>
                </a:cubicBezTo>
                <a:lnTo>
                  <a:pt x="475906" y="4185679"/>
                </a:lnTo>
                <a:cubicBezTo>
                  <a:pt x="478773" y="4165611"/>
                  <a:pt x="478773" y="4142676"/>
                  <a:pt x="481640" y="4122608"/>
                </a:cubicBezTo>
                <a:cubicBezTo>
                  <a:pt x="484507" y="4091072"/>
                  <a:pt x="490241" y="4059536"/>
                  <a:pt x="493107" y="4028000"/>
                </a:cubicBezTo>
                <a:cubicBezTo>
                  <a:pt x="501708" y="3987863"/>
                  <a:pt x="521777" y="3910457"/>
                  <a:pt x="521777" y="3901856"/>
                </a:cubicBezTo>
                <a:cubicBezTo>
                  <a:pt x="521777" y="3781446"/>
                  <a:pt x="278090" y="3864586"/>
                  <a:pt x="278090" y="3686838"/>
                </a:cubicBezTo>
                <a:cubicBezTo>
                  <a:pt x="278090" y="3678238"/>
                  <a:pt x="283823" y="3646702"/>
                  <a:pt x="286690" y="3629500"/>
                </a:cubicBezTo>
                <a:cubicBezTo>
                  <a:pt x="309626" y="3520558"/>
                  <a:pt x="430036" y="3520558"/>
                  <a:pt x="504575" y="3474687"/>
                </a:cubicBezTo>
                <a:cubicBezTo>
                  <a:pt x="458705" y="3420216"/>
                  <a:pt x="392766" y="3405882"/>
                  <a:pt x="338295" y="3380079"/>
                </a:cubicBezTo>
                <a:cubicBezTo>
                  <a:pt x="309626" y="3365745"/>
                  <a:pt x="275223" y="3354277"/>
                  <a:pt x="249421" y="3339943"/>
                </a:cubicBezTo>
                <a:cubicBezTo>
                  <a:pt x="223618" y="3328475"/>
                  <a:pt x="194949" y="3268270"/>
                  <a:pt x="194949" y="3248202"/>
                </a:cubicBezTo>
                <a:lnTo>
                  <a:pt x="194949" y="3187997"/>
                </a:lnTo>
                <a:cubicBezTo>
                  <a:pt x="200683" y="3165062"/>
                  <a:pt x="200683" y="3136393"/>
                  <a:pt x="215018" y="3113458"/>
                </a:cubicBezTo>
                <a:cubicBezTo>
                  <a:pt x="260888" y="3036051"/>
                  <a:pt x="392766" y="3027450"/>
                  <a:pt x="392766" y="2947177"/>
                </a:cubicBezTo>
                <a:cubicBezTo>
                  <a:pt x="392766" y="2898440"/>
                  <a:pt x="352629" y="2826767"/>
                  <a:pt x="292424" y="2795231"/>
                </a:cubicBezTo>
                <a:cubicBezTo>
                  <a:pt x="266622" y="2780897"/>
                  <a:pt x="235086" y="2772296"/>
                  <a:pt x="209284" y="2755095"/>
                </a:cubicBezTo>
                <a:cubicBezTo>
                  <a:pt x="137611" y="2712091"/>
                  <a:pt x="0" y="2591681"/>
                  <a:pt x="0" y="2514275"/>
                </a:cubicBezTo>
                <a:cubicBezTo>
                  <a:pt x="0" y="2434001"/>
                  <a:pt x="97475" y="2359462"/>
                  <a:pt x="183482" y="2290656"/>
                </a:cubicBezTo>
                <a:cubicBezTo>
                  <a:pt x="212151" y="2264854"/>
                  <a:pt x="252288" y="2239052"/>
                  <a:pt x="280957" y="2207516"/>
                </a:cubicBezTo>
                <a:cubicBezTo>
                  <a:pt x="412834" y="2052703"/>
                  <a:pt x="513176" y="1889290"/>
                  <a:pt x="604917" y="1725876"/>
                </a:cubicBezTo>
                <a:cubicBezTo>
                  <a:pt x="516043" y="1714409"/>
                  <a:pt x="401367" y="1708675"/>
                  <a:pt x="326827" y="1599732"/>
                </a:cubicBezTo>
                <a:cubicBezTo>
                  <a:pt x="369831" y="1614067"/>
                  <a:pt x="484507" y="1668538"/>
                  <a:pt x="547579" y="1668538"/>
                </a:cubicBezTo>
                <a:lnTo>
                  <a:pt x="630719" y="1668538"/>
                </a:lnTo>
                <a:cubicBezTo>
                  <a:pt x="642186" y="1659937"/>
                  <a:pt x="639320" y="1637002"/>
                  <a:pt x="645053" y="1631268"/>
                </a:cubicBezTo>
                <a:lnTo>
                  <a:pt x="645053" y="1545261"/>
                </a:lnTo>
                <a:cubicBezTo>
                  <a:pt x="636453" y="1496524"/>
                  <a:pt x="627852" y="1439186"/>
                  <a:pt x="613517" y="1387581"/>
                </a:cubicBezTo>
                <a:cubicBezTo>
                  <a:pt x="596316" y="1315909"/>
                  <a:pt x="564780" y="1172564"/>
                  <a:pt x="564780" y="1166830"/>
                </a:cubicBezTo>
                <a:lnTo>
                  <a:pt x="564780" y="1072222"/>
                </a:lnTo>
                <a:cubicBezTo>
                  <a:pt x="573381" y="1006283"/>
                  <a:pt x="581982" y="937478"/>
                  <a:pt x="590582" y="868672"/>
                </a:cubicBezTo>
                <a:cubicBezTo>
                  <a:pt x="599183" y="825668"/>
                  <a:pt x="604917" y="779798"/>
                  <a:pt x="613517" y="733927"/>
                </a:cubicBezTo>
                <a:cubicBezTo>
                  <a:pt x="624985" y="682323"/>
                  <a:pt x="636453" y="630719"/>
                  <a:pt x="645053" y="579115"/>
                </a:cubicBezTo>
                <a:cubicBezTo>
                  <a:pt x="682323" y="389899"/>
                  <a:pt x="794132" y="186349"/>
                  <a:pt x="905942" y="0"/>
                </a:cubicBezTo>
                <a:lnTo>
                  <a:pt x="3706907" y="0"/>
                </a:lnTo>
                <a:close/>
              </a:path>
            </a:pathLst>
          </a:custGeom>
          <a:solidFill>
            <a:srgbClr val="FDE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2E020AC-7267-10A5-7977-EE943CE568ED}"/>
              </a:ext>
            </a:extLst>
          </p:cNvPr>
          <p:cNvSpPr/>
          <p:nvPr/>
        </p:nvSpPr>
        <p:spPr>
          <a:xfrm flipH="1" flipV="1">
            <a:off x="8862730" y="0"/>
            <a:ext cx="3329270" cy="6858000"/>
          </a:xfrm>
          <a:custGeom>
            <a:avLst/>
            <a:gdLst>
              <a:gd name="connsiteX0" fmla="*/ 611961 w 3329270"/>
              <a:gd name="connsiteY0" fmla="*/ 6858000 h 6858000"/>
              <a:gd name="connsiteX1" fmla="*/ 0 w 3329270"/>
              <a:gd name="connsiteY1" fmla="*/ 6858000 h 6858000"/>
              <a:gd name="connsiteX2" fmla="*/ 0 w 3329270"/>
              <a:gd name="connsiteY2" fmla="*/ 0 h 6858000"/>
              <a:gd name="connsiteX3" fmla="*/ 289945 w 3329270"/>
              <a:gd name="connsiteY3" fmla="*/ 0 h 6858000"/>
              <a:gd name="connsiteX4" fmla="*/ 3077848 w 3329270"/>
              <a:gd name="connsiteY4" fmla="*/ 0 h 6858000"/>
              <a:gd name="connsiteX5" fmla="*/ 3118998 w 3329270"/>
              <a:gd name="connsiteY5" fmla="*/ 104375 h 6858000"/>
              <a:gd name="connsiteX6" fmla="*/ 692657 w 3329270"/>
              <a:gd name="connsiteY6" fmla="*/ 67734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9270" h="6858000">
                <a:moveTo>
                  <a:pt x="611961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289945" y="0"/>
                </a:lnTo>
                <a:lnTo>
                  <a:pt x="3077848" y="0"/>
                </a:lnTo>
                <a:lnTo>
                  <a:pt x="3118998" y="104375"/>
                </a:lnTo>
                <a:cubicBezTo>
                  <a:pt x="3668197" y="1646875"/>
                  <a:pt x="3235634" y="4024246"/>
                  <a:pt x="692657" y="6773449"/>
                </a:cubicBez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6857009E-7378-49E2-A05E-426D6B61AA1C}"/>
              </a:ext>
            </a:extLst>
          </p:cNvPr>
          <p:cNvGrpSpPr/>
          <p:nvPr/>
        </p:nvGrpSpPr>
        <p:grpSpPr>
          <a:xfrm>
            <a:off x="5285224" y="1113052"/>
            <a:ext cx="6781046" cy="9820821"/>
            <a:chOff x="4726734" y="1817261"/>
            <a:chExt cx="3172666" cy="4594894"/>
          </a:xfrm>
          <a:noFill/>
        </p:grpSpPr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14F2EAB-4EF4-5723-05AC-9CBC8D19939B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83FFB710-3DF4-CAFD-77CF-89FEF6049CEA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D15FB90A-17CE-894E-CD70-247EEC65CB2B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7" name="图形 4">
              <a:extLst>
                <a:ext uri="{FF2B5EF4-FFF2-40B4-BE49-F238E27FC236}">
                  <a16:creationId xmlns:a16="http://schemas.microsoft.com/office/drawing/2014/main" id="{560281D2-6775-D2EE-5F6F-F1B113BF2699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33C892D5-84BD-FC22-7056-16953A1182E7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286203A7-F2A7-8680-1116-4EF9FD4EC45C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4DF26CE5-C367-A88E-62DA-8BCCAD01D7EB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D906EB17-371A-5ECE-D676-92337782BDF5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3122F55B-34A5-844F-28D4-2D7D04EC0E16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D9FE7F47-B808-38E3-C4C9-C4867F66B739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97070DEC-5CC0-66EA-8FE3-D7EE612A0DBF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A6672777-74C6-EEE5-502E-50FFB116EE37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16C797E3-9FD7-3859-101B-DF86C9EC9B03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9A21B3F1-730E-DFFC-B9AC-4D0A90D910C2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F7A8A390-9844-47DE-FCC1-073E97E755BF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21" name="心形 220">
            <a:extLst>
              <a:ext uri="{FF2B5EF4-FFF2-40B4-BE49-F238E27FC236}">
                <a16:creationId xmlns:a16="http://schemas.microsoft.com/office/drawing/2014/main" id="{6002A915-2465-75DB-4C04-E58BD07F671F}"/>
              </a:ext>
            </a:extLst>
          </p:cNvPr>
          <p:cNvSpPr/>
          <p:nvPr/>
        </p:nvSpPr>
        <p:spPr>
          <a:xfrm rot="18713317">
            <a:off x="170436" y="298478"/>
            <a:ext cx="1286416" cy="1125086"/>
          </a:xfrm>
          <a:prstGeom prst="heart">
            <a:avLst/>
          </a:prstGeom>
          <a:noFill/>
          <a:ln w="254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3F50220-BEF0-E6A7-8F8B-B7423CDE4C5D}"/>
              </a:ext>
            </a:extLst>
          </p:cNvPr>
          <p:cNvGrpSpPr/>
          <p:nvPr/>
        </p:nvGrpSpPr>
        <p:grpSpPr>
          <a:xfrm>
            <a:off x="5265812" y="994112"/>
            <a:ext cx="6781046" cy="9820821"/>
            <a:chOff x="4726734" y="1817261"/>
            <a:chExt cx="3172666" cy="4594894"/>
          </a:xfrm>
          <a:gradFill>
            <a:gsLst>
              <a:gs pos="44000">
                <a:srgbClr val="F54555">
                  <a:alpha val="0"/>
                </a:srgbClr>
              </a:gs>
              <a:gs pos="100000">
                <a:srgbClr val="F5A1CD"/>
              </a:gs>
            </a:gsLst>
            <a:lin ang="189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815E281-B8D6-6A98-4D2F-568EE12D5AA2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32B13D0-685D-929A-E677-096F21029878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E72EDF0-11DB-8B1A-7A64-1679AC1A366F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图形 4">
              <a:extLst>
                <a:ext uri="{FF2B5EF4-FFF2-40B4-BE49-F238E27FC236}">
                  <a16:creationId xmlns:a16="http://schemas.microsoft.com/office/drawing/2014/main" id="{13159FC2-7592-0D53-F19C-4EC99E626744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1935CB6-185D-6A5F-97D1-221729159C8B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D88E317-CBFE-CB12-4E85-F1786173DE77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90F3CFAA-29F3-F894-8537-DBD20CC28828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087DB411-2597-CDDE-C2C1-7A619D0429E1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CA98714E-4B47-B235-2641-152C2FA4F3D8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6F45BA3-AEDD-67FB-F45D-6C52AD63476A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CFEA877-F3B9-C88B-8305-92B2F4A11C04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455E563C-793D-FB1E-6DAA-2BE97FB28390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0361D10A-1352-7055-C32F-75BB9EE8C4EF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F018C42D-2685-6E09-8E1F-FF07D7757392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EBABB8E-6ABA-A723-92D8-FFEEA20B0E55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8" name="文本框 197">
            <a:extLst>
              <a:ext uri="{FF2B5EF4-FFF2-40B4-BE49-F238E27FC236}">
                <a16:creationId xmlns:a16="http://schemas.microsoft.com/office/drawing/2014/main" id="{B14D339A-46F8-0743-58AB-36973BF0972D}"/>
              </a:ext>
            </a:extLst>
          </p:cNvPr>
          <p:cNvSpPr txBox="1"/>
          <p:nvPr/>
        </p:nvSpPr>
        <p:spPr>
          <a:xfrm>
            <a:off x="1514093" y="1351853"/>
            <a:ext cx="443102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妇女节</a:t>
            </a: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088205C1-31A6-DB5D-A1E5-5442BAF7C403}"/>
              </a:ext>
            </a:extLst>
          </p:cNvPr>
          <p:cNvSpPr txBox="1"/>
          <p:nvPr/>
        </p:nvSpPr>
        <p:spPr>
          <a:xfrm rot="19321484">
            <a:off x="188170" y="448983"/>
            <a:ext cx="11144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25400">
                  <a:solidFill>
                    <a:schemeClr val="bg1"/>
                  </a:solidFill>
                </a:ln>
                <a:solidFill>
                  <a:srgbClr val="F54555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3.8</a:t>
            </a:r>
            <a:endParaRPr lang="zh-CN" altLang="en-US" sz="4400" dirty="0">
              <a:ln w="25400">
                <a:solidFill>
                  <a:schemeClr val="bg1"/>
                </a:solidFill>
              </a:ln>
              <a:solidFill>
                <a:srgbClr val="F54555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2" name="椭圆 201">
            <a:extLst>
              <a:ext uri="{FF2B5EF4-FFF2-40B4-BE49-F238E27FC236}">
                <a16:creationId xmlns:a16="http://schemas.microsoft.com/office/drawing/2014/main" id="{EED8F2B8-DE07-70E5-5ED2-CE9EC5FCF33E}"/>
              </a:ext>
            </a:extLst>
          </p:cNvPr>
          <p:cNvSpPr/>
          <p:nvPr/>
        </p:nvSpPr>
        <p:spPr>
          <a:xfrm>
            <a:off x="0" y="-647700"/>
            <a:ext cx="368300" cy="368300"/>
          </a:xfrm>
          <a:prstGeom prst="ellipse">
            <a:avLst/>
          </a:prstGeom>
          <a:solidFill>
            <a:srgbClr val="F5A1C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>
            <a:extLst>
              <a:ext uri="{FF2B5EF4-FFF2-40B4-BE49-F238E27FC236}">
                <a16:creationId xmlns:a16="http://schemas.microsoft.com/office/drawing/2014/main" id="{348C88B1-602F-1593-CB95-C4BCD8FB2F6E}"/>
              </a:ext>
            </a:extLst>
          </p:cNvPr>
          <p:cNvSpPr/>
          <p:nvPr/>
        </p:nvSpPr>
        <p:spPr>
          <a:xfrm>
            <a:off x="546100" y="-647700"/>
            <a:ext cx="368300" cy="368300"/>
          </a:xfrm>
          <a:prstGeom prst="ellipse">
            <a:avLst/>
          </a:prstGeom>
          <a:solidFill>
            <a:srgbClr val="FDE4F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>
            <a:extLst>
              <a:ext uri="{FF2B5EF4-FFF2-40B4-BE49-F238E27FC236}">
                <a16:creationId xmlns:a16="http://schemas.microsoft.com/office/drawing/2014/main" id="{807A2AD5-F792-7A4D-2548-1911C0121E6B}"/>
              </a:ext>
            </a:extLst>
          </p:cNvPr>
          <p:cNvSpPr/>
          <p:nvPr/>
        </p:nvSpPr>
        <p:spPr>
          <a:xfrm>
            <a:off x="1092200" y="-647700"/>
            <a:ext cx="368300" cy="368300"/>
          </a:xfrm>
          <a:prstGeom prst="ellipse">
            <a:avLst/>
          </a:prstGeom>
          <a:solidFill>
            <a:srgbClr val="F5455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>
            <a:extLst>
              <a:ext uri="{FF2B5EF4-FFF2-40B4-BE49-F238E27FC236}">
                <a16:creationId xmlns:a16="http://schemas.microsoft.com/office/drawing/2014/main" id="{8315E1E8-224A-E07B-857D-0412B542987A}"/>
              </a:ext>
            </a:extLst>
          </p:cNvPr>
          <p:cNvSpPr/>
          <p:nvPr/>
        </p:nvSpPr>
        <p:spPr>
          <a:xfrm>
            <a:off x="1638300" y="-647700"/>
            <a:ext cx="368300" cy="368300"/>
          </a:xfrm>
          <a:prstGeom prst="ellipse">
            <a:avLst/>
          </a:prstGeom>
          <a:solidFill>
            <a:srgbClr val="E9D6F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DDE5B5D7-1D06-FDDB-FE03-5A93D896670B}"/>
              </a:ext>
            </a:extLst>
          </p:cNvPr>
          <p:cNvSpPr txBox="1"/>
          <p:nvPr/>
        </p:nvSpPr>
        <p:spPr>
          <a:xfrm>
            <a:off x="1662238" y="1156664"/>
            <a:ext cx="29927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i="1" dirty="0">
                <a:solidFill>
                  <a:schemeClr val="bg1"/>
                </a:solidFill>
                <a:latin typeface="杨任东竹石体-Bold" panose="02000000000000000000" pitchFamily="2" charset="-122"/>
                <a:ea typeface="杨任东竹石体-Bold" panose="02000000000000000000" pitchFamily="2" charset="-122"/>
              </a:rPr>
              <a:t>Women's Day</a:t>
            </a:r>
          </a:p>
        </p:txBody>
      </p:sp>
      <p:sp>
        <p:nvSpPr>
          <p:cNvPr id="215" name="矩形: 圆角 214">
            <a:extLst>
              <a:ext uri="{FF2B5EF4-FFF2-40B4-BE49-F238E27FC236}">
                <a16:creationId xmlns:a16="http://schemas.microsoft.com/office/drawing/2014/main" id="{DB770709-5BBB-9556-2054-48857B8398DF}"/>
              </a:ext>
            </a:extLst>
          </p:cNvPr>
          <p:cNvSpPr/>
          <p:nvPr/>
        </p:nvSpPr>
        <p:spPr>
          <a:xfrm>
            <a:off x="1662238" y="3567844"/>
            <a:ext cx="3912359" cy="517595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FDE4F4"/>
            </a:solidFill>
          </a:ln>
          <a:effectLst>
            <a:outerShdw blurRad="88900" dist="762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F8E5CE16-EDDB-9A79-1D57-91AB31BDA7E5}"/>
              </a:ext>
            </a:extLst>
          </p:cNvPr>
          <p:cNvGrpSpPr/>
          <p:nvPr/>
        </p:nvGrpSpPr>
        <p:grpSpPr>
          <a:xfrm>
            <a:off x="1661886" y="4752424"/>
            <a:ext cx="4516680" cy="315056"/>
            <a:chOff x="1253246" y="4118390"/>
            <a:chExt cx="4516680" cy="315056"/>
          </a:xfrm>
        </p:grpSpPr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437BB507-0930-D1BD-9652-32A08FB12C8F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FDE4F4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FDE4F4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FDE4F4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18" name="iconfont-10019-4889788">
              <a:extLst>
                <a:ext uri="{FF2B5EF4-FFF2-40B4-BE49-F238E27FC236}">
                  <a16:creationId xmlns:a16="http://schemas.microsoft.com/office/drawing/2014/main" id="{533E06F1-E33A-AEE5-641A-5E323BB56178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FDE4F4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E4F4"/>
                </a:solidFill>
              </a:endParaRPr>
            </a:p>
          </p:txBody>
        </p:sp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09E43F19-4A18-46B9-E70A-4453941DCA27}"/>
                </a:ext>
              </a:extLst>
            </p:cNvPr>
            <p:cNvSpPr txBox="1"/>
            <p:nvPr/>
          </p:nvSpPr>
          <p:spPr>
            <a:xfrm>
              <a:off x="4101721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FDE4F4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FDE4F4"/>
                  </a:solidFill>
                  <a:sym typeface="+mn-lt"/>
                </a:rPr>
                <a:t>2024.03.05</a:t>
              </a:r>
              <a:endParaRPr lang="zh-CN" altLang="en-US" sz="1400" dirty="0">
                <a:solidFill>
                  <a:srgbClr val="FDE4F4"/>
                </a:solidFill>
                <a:sym typeface="+mn-lt"/>
              </a:endParaRPr>
            </a:p>
          </p:txBody>
        </p:sp>
        <p:sp>
          <p:nvSpPr>
            <p:cNvPr id="220" name="iconfont-11899-5651509">
              <a:extLst>
                <a:ext uri="{FF2B5EF4-FFF2-40B4-BE49-F238E27FC236}">
                  <a16:creationId xmlns:a16="http://schemas.microsoft.com/office/drawing/2014/main" id="{7941638A-F201-8B4D-A898-32CB1D1E4B36}"/>
                </a:ext>
              </a:extLst>
            </p:cNvPr>
            <p:cNvSpPr/>
            <p:nvPr/>
          </p:nvSpPr>
          <p:spPr>
            <a:xfrm>
              <a:off x="3696232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FDE4F4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DE4F4"/>
                </a:solidFill>
              </a:endParaRPr>
            </a:p>
          </p:txBody>
        </p:sp>
      </p:grpSp>
      <p:sp>
        <p:nvSpPr>
          <p:cNvPr id="222" name="文本框 221">
            <a:extLst>
              <a:ext uri="{FF2B5EF4-FFF2-40B4-BE49-F238E27FC236}">
                <a16:creationId xmlns:a16="http://schemas.microsoft.com/office/drawing/2014/main" id="{FB7B6142-BA6C-70D3-DC11-7D0F9CB8BF16}"/>
              </a:ext>
            </a:extLst>
          </p:cNvPr>
          <p:cNvSpPr txBox="1"/>
          <p:nvPr/>
        </p:nvSpPr>
        <p:spPr>
          <a:xfrm>
            <a:off x="2071504" y="3657364"/>
            <a:ext cx="3160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FDE4F4"/>
                </a:solidFill>
              </a:rPr>
              <a:t>妇女节活动策划</a:t>
            </a:r>
            <a:r>
              <a:rPr lang="en-US" altLang="zh-CN" sz="1600" b="1" dirty="0">
                <a:solidFill>
                  <a:srgbClr val="FDE4F4"/>
                </a:solidFill>
              </a:rPr>
              <a:t>PPT</a:t>
            </a:r>
            <a:r>
              <a:rPr lang="zh-CN" altLang="en-US" sz="1600" b="1" dirty="0">
                <a:solidFill>
                  <a:srgbClr val="FDE4F4"/>
                </a:solidFill>
              </a:rPr>
              <a:t>模板</a:t>
            </a:r>
          </a:p>
        </p:txBody>
      </p:sp>
      <p:sp>
        <p:nvSpPr>
          <p:cNvPr id="239" name="心形 238">
            <a:extLst>
              <a:ext uri="{FF2B5EF4-FFF2-40B4-BE49-F238E27FC236}">
                <a16:creationId xmlns:a16="http://schemas.microsoft.com/office/drawing/2014/main" id="{04646E91-6D41-1CBA-3A93-B1221528B944}"/>
              </a:ext>
            </a:extLst>
          </p:cNvPr>
          <p:cNvSpPr/>
          <p:nvPr/>
        </p:nvSpPr>
        <p:spPr>
          <a:xfrm rot="2157288">
            <a:off x="1086241" y="822629"/>
            <a:ext cx="511315" cy="447191"/>
          </a:xfrm>
          <a:prstGeom prst="heart">
            <a:avLst/>
          </a:prstGeom>
          <a:solidFill>
            <a:srgbClr val="F54555">
              <a:alpha val="80000"/>
            </a:srgbClr>
          </a:solidFill>
          <a:ln w="635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A2F026D2-AD28-0DD3-3C28-F546489D6E3A}"/>
              </a:ext>
            </a:extLst>
          </p:cNvPr>
          <p:cNvSpPr/>
          <p:nvPr/>
        </p:nvSpPr>
        <p:spPr>
          <a:xfrm>
            <a:off x="950698" y="3223638"/>
            <a:ext cx="1088414" cy="529753"/>
          </a:xfrm>
          <a:custGeom>
            <a:avLst/>
            <a:gdLst>
              <a:gd name="connsiteX0" fmla="*/ 1088414 w 1088414"/>
              <a:gd name="connsiteY0" fmla="*/ 0 h 529753"/>
              <a:gd name="connsiteX1" fmla="*/ 385916 w 1088414"/>
              <a:gd name="connsiteY1" fmla="*/ 408831 h 529753"/>
              <a:gd name="connsiteX2" fmla="*/ 5875 w 1088414"/>
              <a:gd name="connsiteY2" fmla="*/ 529753 h 529753"/>
              <a:gd name="connsiteX3" fmla="*/ 155588 w 1088414"/>
              <a:gd name="connsiteY3" fmla="*/ 339733 h 529753"/>
              <a:gd name="connsiteX4" fmla="*/ 149830 w 1088414"/>
              <a:gd name="connsiteY4" fmla="*/ 328217 h 529753"/>
              <a:gd name="connsiteX5" fmla="*/ 34666 w 1088414"/>
              <a:gd name="connsiteY5" fmla="*/ 385799 h 529753"/>
              <a:gd name="connsiteX6" fmla="*/ 218928 w 1088414"/>
              <a:gd name="connsiteY6" fmla="*/ 213053 h 529753"/>
              <a:gd name="connsiteX7" fmla="*/ 201654 w 1088414"/>
              <a:gd name="connsiteY7" fmla="*/ 207295 h 529753"/>
              <a:gd name="connsiteX8" fmla="*/ 155588 w 1088414"/>
              <a:gd name="connsiteY8" fmla="*/ 218811 h 529753"/>
              <a:gd name="connsiteX9" fmla="*/ 362883 w 1088414"/>
              <a:gd name="connsiteY9" fmla="*/ 92131 h 529753"/>
              <a:gd name="connsiteX10" fmla="*/ 465810 w 1088414"/>
              <a:gd name="connsiteY10" fmla="*/ 89252 h 529753"/>
              <a:gd name="connsiteX11" fmla="*/ 482961 w 1088414"/>
              <a:gd name="connsiteY11" fmla="*/ 88933 h 529753"/>
              <a:gd name="connsiteX12" fmla="*/ 434500 w 1088414"/>
              <a:gd name="connsiteY12" fmla="*/ 98969 h 529753"/>
              <a:gd name="connsiteX13" fmla="*/ 230445 w 1088414"/>
              <a:gd name="connsiteY13" fmla="*/ 166988 h 529753"/>
              <a:gd name="connsiteX14" fmla="*/ 345608 w 1088414"/>
              <a:gd name="connsiteY14" fmla="*/ 190020 h 529753"/>
              <a:gd name="connsiteX15" fmla="*/ 195896 w 1088414"/>
              <a:gd name="connsiteY15" fmla="*/ 282151 h 529753"/>
              <a:gd name="connsiteX16" fmla="*/ 293785 w 1088414"/>
              <a:gd name="connsiteY16" fmla="*/ 282151 h 529753"/>
              <a:gd name="connsiteX17" fmla="*/ 126797 w 1088414"/>
              <a:gd name="connsiteY17" fmla="*/ 414590 h 529753"/>
              <a:gd name="connsiteX18" fmla="*/ 138314 w 1088414"/>
              <a:gd name="connsiteY18" fmla="*/ 420348 h 529753"/>
              <a:gd name="connsiteX19" fmla="*/ 719891 w 1088414"/>
              <a:gd name="connsiteY19" fmla="*/ 293668 h 529753"/>
              <a:gd name="connsiteX20" fmla="*/ 1088414 w 1088414"/>
              <a:gd name="connsiteY20" fmla="*/ 0 h 52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88414" h="529753">
                <a:moveTo>
                  <a:pt x="1088414" y="0"/>
                </a:moveTo>
                <a:cubicBezTo>
                  <a:pt x="979009" y="305184"/>
                  <a:pt x="622001" y="368524"/>
                  <a:pt x="385916" y="408831"/>
                </a:cubicBezTo>
                <a:cubicBezTo>
                  <a:pt x="259236" y="431864"/>
                  <a:pt x="132555" y="449139"/>
                  <a:pt x="5875" y="529753"/>
                </a:cubicBezTo>
                <a:cubicBezTo>
                  <a:pt x="-28674" y="466413"/>
                  <a:pt x="98006" y="374282"/>
                  <a:pt x="155588" y="339733"/>
                </a:cubicBezTo>
                <a:cubicBezTo>
                  <a:pt x="155588" y="339733"/>
                  <a:pt x="155588" y="333975"/>
                  <a:pt x="149830" y="328217"/>
                </a:cubicBezTo>
                <a:cubicBezTo>
                  <a:pt x="115281" y="345491"/>
                  <a:pt x="74974" y="368524"/>
                  <a:pt x="34666" y="385799"/>
                </a:cubicBezTo>
                <a:cubicBezTo>
                  <a:pt x="40425" y="310942"/>
                  <a:pt x="161346" y="241844"/>
                  <a:pt x="218928" y="213053"/>
                </a:cubicBezTo>
                <a:cubicBezTo>
                  <a:pt x="213170" y="207295"/>
                  <a:pt x="213170" y="207295"/>
                  <a:pt x="201654" y="207295"/>
                </a:cubicBezTo>
                <a:cubicBezTo>
                  <a:pt x="184379" y="207295"/>
                  <a:pt x="172863" y="213053"/>
                  <a:pt x="155588" y="218811"/>
                </a:cubicBezTo>
                <a:cubicBezTo>
                  <a:pt x="172863" y="120922"/>
                  <a:pt x="293785" y="92131"/>
                  <a:pt x="362883" y="92131"/>
                </a:cubicBezTo>
                <a:cubicBezTo>
                  <a:pt x="417586" y="89252"/>
                  <a:pt x="447816" y="89252"/>
                  <a:pt x="465810" y="89252"/>
                </a:cubicBezTo>
                <a:lnTo>
                  <a:pt x="482961" y="88933"/>
                </a:lnTo>
                <a:lnTo>
                  <a:pt x="434500" y="98969"/>
                </a:lnTo>
                <a:cubicBezTo>
                  <a:pt x="369721" y="108686"/>
                  <a:pt x="295224" y="115164"/>
                  <a:pt x="230445" y="166988"/>
                </a:cubicBezTo>
                <a:cubicBezTo>
                  <a:pt x="259236" y="201537"/>
                  <a:pt x="305301" y="190020"/>
                  <a:pt x="345608" y="190020"/>
                </a:cubicBezTo>
                <a:cubicBezTo>
                  <a:pt x="311059" y="224569"/>
                  <a:pt x="224686" y="213053"/>
                  <a:pt x="195896" y="282151"/>
                </a:cubicBezTo>
                <a:lnTo>
                  <a:pt x="293785" y="282151"/>
                </a:lnTo>
                <a:cubicBezTo>
                  <a:pt x="241961" y="316700"/>
                  <a:pt x="155588" y="339733"/>
                  <a:pt x="126797" y="414590"/>
                </a:cubicBezTo>
                <a:cubicBezTo>
                  <a:pt x="126797" y="414590"/>
                  <a:pt x="121039" y="420348"/>
                  <a:pt x="138314" y="420348"/>
                </a:cubicBezTo>
                <a:cubicBezTo>
                  <a:pt x="155588" y="420348"/>
                  <a:pt x="558661" y="333975"/>
                  <a:pt x="719891" y="293668"/>
                </a:cubicBezTo>
                <a:cubicBezTo>
                  <a:pt x="835054" y="264877"/>
                  <a:pt x="1007800" y="120922"/>
                  <a:pt x="1088414" y="0"/>
                </a:cubicBezTo>
                <a:close/>
              </a:path>
            </a:pathLst>
          </a:custGeom>
          <a:solidFill>
            <a:schemeClr val="bg1"/>
          </a:solidFill>
          <a:ln w="575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41" name="任意多边形: 形状 240" descr="D:\51PPT模板网\51pptmoban.com\图片.jpg">
            <a:extLst>
              <a:ext uri="{FF2B5EF4-FFF2-40B4-BE49-F238E27FC236}">
                <a16:creationId xmlns:a16="http://schemas.microsoft.com/office/drawing/2014/main" id="{F0F47EBF-1D9D-CE4D-E29C-A6167AC2024F}"/>
              </a:ext>
            </a:extLst>
          </p:cNvPr>
          <p:cNvSpPr/>
          <p:nvPr/>
        </p:nvSpPr>
        <p:spPr>
          <a:xfrm flipH="1">
            <a:off x="5089095" y="3068141"/>
            <a:ext cx="1088414" cy="529753"/>
          </a:xfrm>
          <a:custGeom>
            <a:avLst/>
            <a:gdLst>
              <a:gd name="connsiteX0" fmla="*/ 1088414 w 1088414"/>
              <a:gd name="connsiteY0" fmla="*/ 0 h 529753"/>
              <a:gd name="connsiteX1" fmla="*/ 385916 w 1088414"/>
              <a:gd name="connsiteY1" fmla="*/ 408831 h 529753"/>
              <a:gd name="connsiteX2" fmla="*/ 5875 w 1088414"/>
              <a:gd name="connsiteY2" fmla="*/ 529753 h 529753"/>
              <a:gd name="connsiteX3" fmla="*/ 155588 w 1088414"/>
              <a:gd name="connsiteY3" fmla="*/ 339733 h 529753"/>
              <a:gd name="connsiteX4" fmla="*/ 149830 w 1088414"/>
              <a:gd name="connsiteY4" fmla="*/ 328217 h 529753"/>
              <a:gd name="connsiteX5" fmla="*/ 34666 w 1088414"/>
              <a:gd name="connsiteY5" fmla="*/ 385799 h 529753"/>
              <a:gd name="connsiteX6" fmla="*/ 218928 w 1088414"/>
              <a:gd name="connsiteY6" fmla="*/ 213053 h 529753"/>
              <a:gd name="connsiteX7" fmla="*/ 201654 w 1088414"/>
              <a:gd name="connsiteY7" fmla="*/ 207295 h 529753"/>
              <a:gd name="connsiteX8" fmla="*/ 155588 w 1088414"/>
              <a:gd name="connsiteY8" fmla="*/ 218811 h 529753"/>
              <a:gd name="connsiteX9" fmla="*/ 362883 w 1088414"/>
              <a:gd name="connsiteY9" fmla="*/ 92131 h 529753"/>
              <a:gd name="connsiteX10" fmla="*/ 465810 w 1088414"/>
              <a:gd name="connsiteY10" fmla="*/ 89252 h 529753"/>
              <a:gd name="connsiteX11" fmla="*/ 482961 w 1088414"/>
              <a:gd name="connsiteY11" fmla="*/ 88933 h 529753"/>
              <a:gd name="connsiteX12" fmla="*/ 434500 w 1088414"/>
              <a:gd name="connsiteY12" fmla="*/ 98969 h 529753"/>
              <a:gd name="connsiteX13" fmla="*/ 230445 w 1088414"/>
              <a:gd name="connsiteY13" fmla="*/ 166988 h 529753"/>
              <a:gd name="connsiteX14" fmla="*/ 345608 w 1088414"/>
              <a:gd name="connsiteY14" fmla="*/ 190020 h 529753"/>
              <a:gd name="connsiteX15" fmla="*/ 195896 w 1088414"/>
              <a:gd name="connsiteY15" fmla="*/ 282151 h 529753"/>
              <a:gd name="connsiteX16" fmla="*/ 293785 w 1088414"/>
              <a:gd name="connsiteY16" fmla="*/ 282151 h 529753"/>
              <a:gd name="connsiteX17" fmla="*/ 126797 w 1088414"/>
              <a:gd name="connsiteY17" fmla="*/ 414590 h 529753"/>
              <a:gd name="connsiteX18" fmla="*/ 138314 w 1088414"/>
              <a:gd name="connsiteY18" fmla="*/ 420348 h 529753"/>
              <a:gd name="connsiteX19" fmla="*/ 719891 w 1088414"/>
              <a:gd name="connsiteY19" fmla="*/ 293668 h 529753"/>
              <a:gd name="connsiteX20" fmla="*/ 1088414 w 1088414"/>
              <a:gd name="connsiteY20" fmla="*/ 0 h 52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88414" h="529753">
                <a:moveTo>
                  <a:pt x="1088414" y="0"/>
                </a:moveTo>
                <a:cubicBezTo>
                  <a:pt x="979009" y="305184"/>
                  <a:pt x="622001" y="368524"/>
                  <a:pt x="385916" y="408831"/>
                </a:cubicBezTo>
                <a:cubicBezTo>
                  <a:pt x="259236" y="431864"/>
                  <a:pt x="132555" y="449139"/>
                  <a:pt x="5875" y="529753"/>
                </a:cubicBezTo>
                <a:cubicBezTo>
                  <a:pt x="-28674" y="466413"/>
                  <a:pt x="98006" y="374282"/>
                  <a:pt x="155588" y="339733"/>
                </a:cubicBezTo>
                <a:cubicBezTo>
                  <a:pt x="155588" y="339733"/>
                  <a:pt x="155588" y="333975"/>
                  <a:pt x="149830" y="328217"/>
                </a:cubicBezTo>
                <a:cubicBezTo>
                  <a:pt x="115281" y="345491"/>
                  <a:pt x="74974" y="368524"/>
                  <a:pt x="34666" y="385799"/>
                </a:cubicBezTo>
                <a:cubicBezTo>
                  <a:pt x="40425" y="310942"/>
                  <a:pt x="161346" y="241844"/>
                  <a:pt x="218928" y="213053"/>
                </a:cubicBezTo>
                <a:cubicBezTo>
                  <a:pt x="213170" y="207295"/>
                  <a:pt x="213170" y="207295"/>
                  <a:pt x="201654" y="207295"/>
                </a:cubicBezTo>
                <a:cubicBezTo>
                  <a:pt x="184379" y="207295"/>
                  <a:pt x="172863" y="213053"/>
                  <a:pt x="155588" y="218811"/>
                </a:cubicBezTo>
                <a:cubicBezTo>
                  <a:pt x="172863" y="120922"/>
                  <a:pt x="293785" y="92131"/>
                  <a:pt x="362883" y="92131"/>
                </a:cubicBezTo>
                <a:cubicBezTo>
                  <a:pt x="417586" y="89252"/>
                  <a:pt x="447816" y="89252"/>
                  <a:pt x="465810" y="89252"/>
                </a:cubicBezTo>
                <a:lnTo>
                  <a:pt x="482961" y="88933"/>
                </a:lnTo>
                <a:lnTo>
                  <a:pt x="434500" y="98969"/>
                </a:lnTo>
                <a:cubicBezTo>
                  <a:pt x="369721" y="108686"/>
                  <a:pt x="295224" y="115164"/>
                  <a:pt x="230445" y="166988"/>
                </a:cubicBezTo>
                <a:cubicBezTo>
                  <a:pt x="259236" y="201537"/>
                  <a:pt x="305301" y="190020"/>
                  <a:pt x="345608" y="190020"/>
                </a:cubicBezTo>
                <a:cubicBezTo>
                  <a:pt x="311059" y="224569"/>
                  <a:pt x="224686" y="213053"/>
                  <a:pt x="195896" y="282151"/>
                </a:cubicBezTo>
                <a:lnTo>
                  <a:pt x="293785" y="282151"/>
                </a:lnTo>
                <a:cubicBezTo>
                  <a:pt x="241961" y="316700"/>
                  <a:pt x="155588" y="339733"/>
                  <a:pt x="126797" y="414590"/>
                </a:cubicBezTo>
                <a:cubicBezTo>
                  <a:pt x="126797" y="414590"/>
                  <a:pt x="121039" y="420348"/>
                  <a:pt x="138314" y="420348"/>
                </a:cubicBezTo>
                <a:cubicBezTo>
                  <a:pt x="155588" y="420348"/>
                  <a:pt x="558661" y="333975"/>
                  <a:pt x="719891" y="293668"/>
                </a:cubicBezTo>
                <a:cubicBezTo>
                  <a:pt x="835054" y="264877"/>
                  <a:pt x="1007800" y="120922"/>
                  <a:pt x="1088414" y="0"/>
                </a:cubicBezTo>
                <a:close/>
              </a:path>
            </a:pathLst>
          </a:custGeom>
          <a:solidFill>
            <a:schemeClr val="bg1"/>
          </a:solidFill>
          <a:ln w="575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730F18E-7513-805F-0E13-11E9AA22126E}"/>
              </a:ext>
            </a:extLst>
          </p:cNvPr>
          <p:cNvSpPr/>
          <p:nvPr/>
        </p:nvSpPr>
        <p:spPr>
          <a:xfrm>
            <a:off x="3938757" y="1396721"/>
            <a:ext cx="506720" cy="443381"/>
          </a:xfrm>
          <a:custGeom>
            <a:avLst/>
            <a:gdLst>
              <a:gd name="connsiteX0" fmla="*/ 506720 w 506720"/>
              <a:gd name="connsiteY0" fmla="*/ 0 h 443381"/>
              <a:gd name="connsiteX1" fmla="*/ 472171 w 506720"/>
              <a:gd name="connsiteY1" fmla="*/ 132439 h 443381"/>
              <a:gd name="connsiteX2" fmla="*/ 483687 w 506720"/>
              <a:gd name="connsiteY2" fmla="*/ 293668 h 443381"/>
              <a:gd name="connsiteX3" fmla="*/ 357007 w 506720"/>
              <a:gd name="connsiteY3" fmla="*/ 443381 h 443381"/>
              <a:gd name="connsiteX4" fmla="*/ 201536 w 506720"/>
              <a:gd name="connsiteY4" fmla="*/ 247602 h 443381"/>
              <a:gd name="connsiteX5" fmla="*/ 132438 w 506720"/>
              <a:gd name="connsiteY5" fmla="*/ 259119 h 443381"/>
              <a:gd name="connsiteX6" fmla="*/ 0 w 506720"/>
              <a:gd name="connsiteY6" fmla="*/ 184262 h 443381"/>
              <a:gd name="connsiteX7" fmla="*/ 178503 w 506720"/>
              <a:gd name="connsiteY7" fmla="*/ 46066 h 443381"/>
              <a:gd name="connsiteX8" fmla="*/ 299425 w 506720"/>
              <a:gd name="connsiteY8" fmla="*/ 63340 h 443381"/>
              <a:gd name="connsiteX9" fmla="*/ 333974 w 506720"/>
              <a:gd name="connsiteY9" fmla="*/ 11517 h 443381"/>
              <a:gd name="connsiteX10" fmla="*/ 362765 w 506720"/>
              <a:gd name="connsiteY10" fmla="*/ 57582 h 443381"/>
              <a:gd name="connsiteX11" fmla="*/ 322458 w 506720"/>
              <a:gd name="connsiteY11" fmla="*/ 92131 h 443381"/>
              <a:gd name="connsiteX12" fmla="*/ 161229 w 506720"/>
              <a:gd name="connsiteY12" fmla="*/ 74857 h 443381"/>
              <a:gd name="connsiteX13" fmla="*/ 51823 w 506720"/>
              <a:gd name="connsiteY13" fmla="*/ 149713 h 443381"/>
              <a:gd name="connsiteX14" fmla="*/ 213053 w 506720"/>
              <a:gd name="connsiteY14" fmla="*/ 230328 h 443381"/>
              <a:gd name="connsiteX15" fmla="*/ 339733 w 506720"/>
              <a:gd name="connsiteY15" fmla="*/ 368524 h 443381"/>
              <a:gd name="connsiteX16" fmla="*/ 443380 w 506720"/>
              <a:gd name="connsiteY16" fmla="*/ 241844 h 443381"/>
              <a:gd name="connsiteX17" fmla="*/ 431864 w 506720"/>
              <a:gd name="connsiteY17" fmla="*/ 109406 h 443381"/>
              <a:gd name="connsiteX18" fmla="*/ 506720 w 506720"/>
              <a:gd name="connsiteY18" fmla="*/ 0 h 44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6720" h="443381">
                <a:moveTo>
                  <a:pt x="506720" y="0"/>
                </a:moveTo>
                <a:cubicBezTo>
                  <a:pt x="466413" y="40308"/>
                  <a:pt x="472171" y="92131"/>
                  <a:pt x="472171" y="132439"/>
                </a:cubicBezTo>
                <a:cubicBezTo>
                  <a:pt x="472171" y="149713"/>
                  <a:pt x="483687" y="282151"/>
                  <a:pt x="483687" y="293668"/>
                </a:cubicBezTo>
                <a:cubicBezTo>
                  <a:pt x="483687" y="380041"/>
                  <a:pt x="443380" y="443381"/>
                  <a:pt x="357007" y="443381"/>
                </a:cubicBezTo>
                <a:cubicBezTo>
                  <a:pt x="247602" y="443381"/>
                  <a:pt x="201536" y="362766"/>
                  <a:pt x="201536" y="247602"/>
                </a:cubicBezTo>
                <a:cubicBezTo>
                  <a:pt x="178503" y="259119"/>
                  <a:pt x="149713" y="259119"/>
                  <a:pt x="132438" y="259119"/>
                </a:cubicBezTo>
                <a:cubicBezTo>
                  <a:pt x="92131" y="259119"/>
                  <a:pt x="0" y="247602"/>
                  <a:pt x="0" y="184262"/>
                </a:cubicBezTo>
                <a:cubicBezTo>
                  <a:pt x="0" y="63340"/>
                  <a:pt x="103647" y="46066"/>
                  <a:pt x="178503" y="46066"/>
                </a:cubicBezTo>
                <a:cubicBezTo>
                  <a:pt x="195778" y="46066"/>
                  <a:pt x="287909" y="63340"/>
                  <a:pt x="299425" y="63340"/>
                </a:cubicBezTo>
                <a:cubicBezTo>
                  <a:pt x="333974" y="63340"/>
                  <a:pt x="333974" y="23033"/>
                  <a:pt x="333974" y="11517"/>
                </a:cubicBezTo>
                <a:cubicBezTo>
                  <a:pt x="362765" y="23033"/>
                  <a:pt x="362765" y="46066"/>
                  <a:pt x="362765" y="57582"/>
                </a:cubicBezTo>
                <a:cubicBezTo>
                  <a:pt x="362765" y="86373"/>
                  <a:pt x="345491" y="92131"/>
                  <a:pt x="322458" y="92131"/>
                </a:cubicBezTo>
                <a:cubicBezTo>
                  <a:pt x="305184" y="92131"/>
                  <a:pt x="178503" y="74857"/>
                  <a:pt x="161229" y="74857"/>
                </a:cubicBezTo>
                <a:cubicBezTo>
                  <a:pt x="103647" y="74857"/>
                  <a:pt x="51823" y="86373"/>
                  <a:pt x="51823" y="149713"/>
                </a:cubicBezTo>
                <a:cubicBezTo>
                  <a:pt x="51823" y="236086"/>
                  <a:pt x="149713" y="241844"/>
                  <a:pt x="213053" y="230328"/>
                </a:cubicBezTo>
                <a:cubicBezTo>
                  <a:pt x="236085" y="299426"/>
                  <a:pt x="270634" y="368524"/>
                  <a:pt x="339733" y="368524"/>
                </a:cubicBezTo>
                <a:cubicBezTo>
                  <a:pt x="420347" y="368524"/>
                  <a:pt x="443380" y="287910"/>
                  <a:pt x="443380" y="241844"/>
                </a:cubicBezTo>
                <a:cubicBezTo>
                  <a:pt x="443380" y="224570"/>
                  <a:pt x="431864" y="120922"/>
                  <a:pt x="431864" y="109406"/>
                </a:cubicBezTo>
                <a:cubicBezTo>
                  <a:pt x="431864" y="63340"/>
                  <a:pt x="431864" y="5758"/>
                  <a:pt x="506720" y="0"/>
                </a:cubicBezTo>
                <a:close/>
              </a:path>
            </a:pathLst>
          </a:custGeom>
          <a:solidFill>
            <a:srgbClr val="FDE4F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82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14199E-89F7-5165-D982-E24C2DC40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3CBD08E7-D8C4-AC3A-1A8E-8CC6265620E7}"/>
              </a:ext>
            </a:extLst>
          </p:cNvPr>
          <p:cNvSpPr/>
          <p:nvPr/>
        </p:nvSpPr>
        <p:spPr>
          <a:xfrm>
            <a:off x="874713" y="4746171"/>
            <a:ext cx="3278138" cy="1084271"/>
          </a:xfrm>
          <a:prstGeom prst="roundRect">
            <a:avLst/>
          </a:prstGeom>
          <a:solidFill>
            <a:srgbClr val="F5455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cs typeface="+mn-ea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FB27F30F-682F-2730-4F5F-BB0F0D7C2FF1}"/>
              </a:ext>
            </a:extLst>
          </p:cNvPr>
          <p:cNvSpPr/>
          <p:nvPr/>
        </p:nvSpPr>
        <p:spPr>
          <a:xfrm>
            <a:off x="4244694" y="4746171"/>
            <a:ext cx="3278138" cy="1084271"/>
          </a:xfrm>
          <a:prstGeom prst="roundRect">
            <a:avLst/>
          </a:pr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83F93A7-FC42-3122-3BCF-47281B4A0F05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E981C077-2198-94AE-ACB1-C955AA215B0D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9B4AF88-471E-6766-DE2E-49DB4AEDADC3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图形 2" descr="D:\51PPT模板网\51pptmoban.com\图片.jpg">
            <a:extLst>
              <a:ext uri="{FF2B5EF4-FFF2-40B4-BE49-F238E27FC236}">
                <a16:creationId xmlns:a16="http://schemas.microsoft.com/office/drawing/2014/main" id="{DBC6AB92-B73C-6A07-26C5-7C38B7EC3BE8}"/>
              </a:ext>
            </a:extLst>
          </p:cNvPr>
          <p:cNvSpPr/>
          <p:nvPr/>
        </p:nvSpPr>
        <p:spPr>
          <a:xfrm>
            <a:off x="7926388" y="1378856"/>
            <a:ext cx="2374674" cy="5105205"/>
          </a:xfrm>
          <a:custGeom>
            <a:avLst/>
            <a:gdLst>
              <a:gd name="connsiteX0" fmla="*/ 1694672 w 3016046"/>
              <a:gd name="connsiteY0" fmla="*/ 180 h 6484062"/>
              <a:gd name="connsiteX1" fmla="*/ 1737048 w 3016046"/>
              <a:gd name="connsiteY1" fmla="*/ 1761 h 6484062"/>
              <a:gd name="connsiteX2" fmla="*/ 1803905 w 3016046"/>
              <a:gd name="connsiteY2" fmla="*/ 29979 h 6484062"/>
              <a:gd name="connsiteX3" fmla="*/ 1834933 w 3016046"/>
              <a:gd name="connsiteY3" fmla="*/ 61959 h 6484062"/>
              <a:gd name="connsiteX4" fmla="*/ 1853975 w 3016046"/>
              <a:gd name="connsiteY4" fmla="*/ 89687 h 6484062"/>
              <a:gd name="connsiteX5" fmla="*/ 1864959 w 3016046"/>
              <a:gd name="connsiteY5" fmla="*/ 96233 h 6484062"/>
              <a:gd name="connsiteX6" fmla="*/ 1876794 w 3016046"/>
              <a:gd name="connsiteY6" fmla="*/ 124857 h 6484062"/>
              <a:gd name="connsiteX7" fmla="*/ 1881998 w 3016046"/>
              <a:gd name="connsiteY7" fmla="*/ 128354 h 6484062"/>
              <a:gd name="connsiteX8" fmla="*/ 1934236 w 3016046"/>
              <a:gd name="connsiteY8" fmla="*/ 151478 h 6484062"/>
              <a:gd name="connsiteX9" fmla="*/ 1990446 w 3016046"/>
              <a:gd name="connsiteY9" fmla="*/ 212795 h 6484062"/>
              <a:gd name="connsiteX10" fmla="*/ 2016410 w 3016046"/>
              <a:gd name="connsiteY10" fmla="*/ 251296 h 6484062"/>
              <a:gd name="connsiteX11" fmla="*/ 2042894 w 3016046"/>
              <a:gd name="connsiteY11" fmla="*/ 332574 h 6484062"/>
              <a:gd name="connsiteX12" fmla="*/ 2043145 w 3016046"/>
              <a:gd name="connsiteY12" fmla="*/ 441666 h 6484062"/>
              <a:gd name="connsiteX13" fmla="*/ 2031310 w 3016046"/>
              <a:gd name="connsiteY13" fmla="*/ 515422 h 6484062"/>
              <a:gd name="connsiteX14" fmla="*/ 2035562 w 3016046"/>
              <a:gd name="connsiteY14" fmla="*/ 522248 h 6484062"/>
              <a:gd name="connsiteX15" fmla="*/ 2031213 w 3016046"/>
              <a:gd name="connsiteY15" fmla="*/ 545906 h 6484062"/>
              <a:gd name="connsiteX16" fmla="*/ 2021323 w 3016046"/>
              <a:gd name="connsiteY16" fmla="*/ 592368 h 6484062"/>
              <a:gd name="connsiteX17" fmla="*/ 2017419 w 3016046"/>
              <a:gd name="connsiteY17" fmla="*/ 611268 h 6484062"/>
              <a:gd name="connsiteX18" fmla="*/ 1924387 w 3016046"/>
              <a:gd name="connsiteY18" fmla="*/ 871325 h 6484062"/>
              <a:gd name="connsiteX19" fmla="*/ 1874836 w 3016046"/>
              <a:gd name="connsiteY19" fmla="*/ 928572 h 6484062"/>
              <a:gd name="connsiteX20" fmla="*/ 1870208 w 3016046"/>
              <a:gd name="connsiteY20" fmla="*/ 976010 h 6484062"/>
              <a:gd name="connsiteX21" fmla="*/ 1876251 w 3016046"/>
              <a:gd name="connsiteY21" fmla="*/ 984672 h 6484062"/>
              <a:gd name="connsiteX22" fmla="*/ 1918250 w 3016046"/>
              <a:gd name="connsiteY22" fmla="*/ 1022095 h 6484062"/>
              <a:gd name="connsiteX23" fmla="*/ 1960626 w 3016046"/>
              <a:gd name="connsiteY23" fmla="*/ 1047740 h 6484062"/>
              <a:gd name="connsiteX24" fmla="*/ 1983036 w 3016046"/>
              <a:gd name="connsiteY24" fmla="*/ 1056260 h 6484062"/>
              <a:gd name="connsiteX25" fmla="*/ 1994478 w 3016046"/>
              <a:gd name="connsiteY25" fmla="*/ 1046131 h 6484062"/>
              <a:gd name="connsiteX26" fmla="*/ 2028262 w 3016046"/>
              <a:gd name="connsiteY26" fmla="*/ 1053447 h 6484062"/>
              <a:gd name="connsiteX27" fmla="*/ 2064145 w 3016046"/>
              <a:gd name="connsiteY27" fmla="*/ 1059729 h 6484062"/>
              <a:gd name="connsiteX28" fmla="*/ 2141650 w 3016046"/>
              <a:gd name="connsiteY28" fmla="*/ 1070920 h 6484062"/>
              <a:gd name="connsiteX29" fmla="*/ 2180528 w 3016046"/>
              <a:gd name="connsiteY29" fmla="*/ 1077973 h 6484062"/>
              <a:gd name="connsiteX30" fmla="*/ 2196741 w 3016046"/>
              <a:gd name="connsiteY30" fmla="*/ 1076854 h 6484062"/>
              <a:gd name="connsiteX31" fmla="*/ 2202898 w 3016046"/>
              <a:gd name="connsiteY31" fmla="*/ 1093545 h 6484062"/>
              <a:gd name="connsiteX32" fmla="*/ 2252756 w 3016046"/>
              <a:gd name="connsiteY32" fmla="*/ 1109296 h 6484062"/>
              <a:gd name="connsiteX33" fmla="*/ 2255289 w 3016046"/>
              <a:gd name="connsiteY33" fmla="*/ 1109855 h 6484062"/>
              <a:gd name="connsiteX34" fmla="*/ 2284780 w 3016046"/>
              <a:gd name="connsiteY34" fmla="*/ 1126125 h 6484062"/>
              <a:gd name="connsiteX35" fmla="*/ 2287354 w 3016046"/>
              <a:gd name="connsiteY35" fmla="*/ 1126643 h 6484062"/>
              <a:gd name="connsiteX36" fmla="*/ 2404799 w 3016046"/>
              <a:gd name="connsiteY36" fmla="*/ 1223871 h 6484062"/>
              <a:gd name="connsiteX37" fmla="*/ 2406575 w 3016046"/>
              <a:gd name="connsiteY37" fmla="*/ 1224585 h 6484062"/>
              <a:gd name="connsiteX38" fmla="*/ 2438011 w 3016046"/>
              <a:gd name="connsiteY38" fmla="*/ 1252957 h 6484062"/>
              <a:gd name="connsiteX39" fmla="*/ 2438250 w 3016046"/>
              <a:gd name="connsiteY39" fmla="*/ 1254230 h 6484062"/>
              <a:gd name="connsiteX40" fmla="*/ 2514300 w 3016046"/>
              <a:gd name="connsiteY40" fmla="*/ 1322502 h 6484062"/>
              <a:gd name="connsiteX41" fmla="*/ 2568107 w 3016046"/>
              <a:gd name="connsiteY41" fmla="*/ 1376012 h 6484062"/>
              <a:gd name="connsiteX42" fmla="*/ 2568597 w 3016046"/>
              <a:gd name="connsiteY42" fmla="*/ 1377301 h 6484062"/>
              <a:gd name="connsiteX43" fmla="*/ 2670413 w 3016046"/>
              <a:gd name="connsiteY43" fmla="*/ 1482307 h 6484062"/>
              <a:gd name="connsiteX44" fmla="*/ 2670567 w 3016046"/>
              <a:gd name="connsiteY44" fmla="*/ 1483482 h 6484062"/>
              <a:gd name="connsiteX45" fmla="*/ 2815866 w 3016046"/>
              <a:gd name="connsiteY45" fmla="*/ 1618162 h 6484062"/>
              <a:gd name="connsiteX46" fmla="*/ 2999747 w 3016046"/>
              <a:gd name="connsiteY46" fmla="*/ 1835324 h 6484062"/>
              <a:gd name="connsiteX47" fmla="*/ 3001539 w 3016046"/>
              <a:gd name="connsiteY47" fmla="*/ 1837829 h 6484062"/>
              <a:gd name="connsiteX48" fmla="*/ 2999216 w 3016046"/>
              <a:gd name="connsiteY48" fmla="*/ 1981421 h 6484062"/>
              <a:gd name="connsiteX49" fmla="*/ 2809097 w 3016046"/>
              <a:gd name="connsiteY49" fmla="*/ 2215582 h 6484062"/>
              <a:gd name="connsiteX50" fmla="*/ 2808566 w 3016046"/>
              <a:gd name="connsiteY50" fmla="*/ 2218326 h 6484062"/>
              <a:gd name="connsiteX51" fmla="*/ 2803054 w 3016046"/>
              <a:gd name="connsiteY51" fmla="*/ 2223992 h 6484062"/>
              <a:gd name="connsiteX52" fmla="*/ 2803082 w 3016046"/>
              <a:gd name="connsiteY52" fmla="*/ 2226777 h 6484062"/>
              <a:gd name="connsiteX53" fmla="*/ 2476071 w 3016046"/>
              <a:gd name="connsiteY53" fmla="*/ 2555746 h 6484062"/>
              <a:gd name="connsiteX54" fmla="*/ 2474170 w 3016046"/>
              <a:gd name="connsiteY54" fmla="*/ 2557915 h 6484062"/>
              <a:gd name="connsiteX55" fmla="*/ 2376326 w 3016046"/>
              <a:gd name="connsiteY55" fmla="*/ 2539546 h 6484062"/>
              <a:gd name="connsiteX56" fmla="*/ 2562598 w 3016046"/>
              <a:gd name="connsiteY56" fmla="*/ 3096130 h 6484062"/>
              <a:gd name="connsiteX57" fmla="*/ 2743739 w 3016046"/>
              <a:gd name="connsiteY57" fmla="*/ 3722915 h 6484062"/>
              <a:gd name="connsiteX58" fmla="*/ 2349173 w 3016046"/>
              <a:gd name="connsiteY58" fmla="*/ 3823852 h 6484062"/>
              <a:gd name="connsiteX59" fmla="*/ 2348294 w 3016046"/>
              <a:gd name="connsiteY59" fmla="*/ 3874034 h 6484062"/>
              <a:gd name="connsiteX60" fmla="*/ 2250661 w 3016046"/>
              <a:gd name="connsiteY60" fmla="*/ 3898419 h 6484062"/>
              <a:gd name="connsiteX61" fmla="*/ 2248954 w 3016046"/>
              <a:gd name="connsiteY61" fmla="*/ 3915430 h 6484062"/>
              <a:gd name="connsiteX62" fmla="*/ 2246534 w 3016046"/>
              <a:gd name="connsiteY62" fmla="*/ 3919738 h 6484062"/>
              <a:gd name="connsiteX63" fmla="*/ 2243345 w 3016046"/>
              <a:gd name="connsiteY63" fmla="*/ 3937771 h 6484062"/>
              <a:gd name="connsiteX64" fmla="*/ 2241034 w 3016046"/>
              <a:gd name="connsiteY64" fmla="*/ 3942096 h 6484062"/>
              <a:gd name="connsiteX65" fmla="*/ 2223841 w 3016046"/>
              <a:gd name="connsiteY65" fmla="*/ 4021964 h 6484062"/>
              <a:gd name="connsiteX66" fmla="*/ 2221518 w 3016046"/>
              <a:gd name="connsiteY66" fmla="*/ 4024343 h 6484062"/>
              <a:gd name="connsiteX67" fmla="*/ 2169309 w 3016046"/>
              <a:gd name="connsiteY67" fmla="*/ 4303243 h 6484062"/>
              <a:gd name="connsiteX68" fmla="*/ 2166832 w 3016046"/>
              <a:gd name="connsiteY68" fmla="*/ 4323319 h 6484062"/>
              <a:gd name="connsiteX69" fmla="*/ 2175968 w 3016046"/>
              <a:gd name="connsiteY69" fmla="*/ 4638369 h 6484062"/>
              <a:gd name="connsiteX70" fmla="*/ 2249862 w 3016046"/>
              <a:gd name="connsiteY70" fmla="*/ 5215755 h 6484062"/>
              <a:gd name="connsiteX71" fmla="*/ 2279450 w 3016046"/>
              <a:gd name="connsiteY71" fmla="*/ 5660321 h 6484062"/>
              <a:gd name="connsiteX72" fmla="*/ 2280289 w 3016046"/>
              <a:gd name="connsiteY72" fmla="*/ 5659790 h 6484062"/>
              <a:gd name="connsiteX73" fmla="*/ 2282235 w 3016046"/>
              <a:gd name="connsiteY73" fmla="*/ 5669947 h 6484062"/>
              <a:gd name="connsiteX74" fmla="*/ 2282948 w 3016046"/>
              <a:gd name="connsiteY74" fmla="*/ 5669850 h 6484062"/>
              <a:gd name="connsiteX75" fmla="*/ 2284671 w 3016046"/>
              <a:gd name="connsiteY75" fmla="*/ 5678203 h 6484062"/>
              <a:gd name="connsiteX76" fmla="*/ 2286292 w 3016046"/>
              <a:gd name="connsiteY76" fmla="*/ 5677936 h 6484062"/>
              <a:gd name="connsiteX77" fmla="*/ 2286012 w 3016046"/>
              <a:gd name="connsiteY77" fmla="*/ 5682386 h 6484062"/>
              <a:gd name="connsiteX78" fmla="*/ 2287816 w 3016046"/>
              <a:gd name="connsiteY78" fmla="*/ 5682471 h 6484062"/>
              <a:gd name="connsiteX79" fmla="*/ 2287520 w 3016046"/>
              <a:gd name="connsiteY79" fmla="*/ 5686614 h 6484062"/>
              <a:gd name="connsiteX80" fmla="*/ 2290374 w 3016046"/>
              <a:gd name="connsiteY80" fmla="*/ 5689763 h 6484062"/>
              <a:gd name="connsiteX81" fmla="*/ 2295327 w 3016046"/>
              <a:gd name="connsiteY81" fmla="*/ 5702324 h 6484062"/>
              <a:gd name="connsiteX82" fmla="*/ 2297495 w 3016046"/>
              <a:gd name="connsiteY82" fmla="*/ 5710576 h 6484062"/>
              <a:gd name="connsiteX83" fmla="*/ 2298979 w 3016046"/>
              <a:gd name="connsiteY83" fmla="*/ 5710576 h 6484062"/>
              <a:gd name="connsiteX84" fmla="*/ 2298488 w 3016046"/>
              <a:gd name="connsiteY84" fmla="*/ 5713304 h 6484062"/>
              <a:gd name="connsiteX85" fmla="*/ 2300616 w 3016046"/>
              <a:gd name="connsiteY85" fmla="*/ 5713219 h 6484062"/>
              <a:gd name="connsiteX86" fmla="*/ 2299789 w 3016046"/>
              <a:gd name="connsiteY86" fmla="*/ 5716016 h 6484062"/>
              <a:gd name="connsiteX87" fmla="*/ 2302014 w 3016046"/>
              <a:gd name="connsiteY87" fmla="*/ 5716129 h 6484062"/>
              <a:gd name="connsiteX88" fmla="*/ 2301204 w 3016046"/>
              <a:gd name="connsiteY88" fmla="*/ 5718828 h 6484062"/>
              <a:gd name="connsiteX89" fmla="*/ 2303206 w 3016046"/>
              <a:gd name="connsiteY89" fmla="*/ 5719096 h 6484062"/>
              <a:gd name="connsiteX90" fmla="*/ 2302703 w 3016046"/>
              <a:gd name="connsiteY90" fmla="*/ 5721601 h 6484062"/>
              <a:gd name="connsiteX91" fmla="*/ 2304523 w 3016046"/>
              <a:gd name="connsiteY91" fmla="*/ 5721812 h 6484062"/>
              <a:gd name="connsiteX92" fmla="*/ 2304061 w 3016046"/>
              <a:gd name="connsiteY92" fmla="*/ 5724499 h 6484062"/>
              <a:gd name="connsiteX93" fmla="*/ 2306088 w 3016046"/>
              <a:gd name="connsiteY93" fmla="*/ 5724625 h 6484062"/>
              <a:gd name="connsiteX94" fmla="*/ 2305512 w 3016046"/>
              <a:gd name="connsiteY94" fmla="*/ 5727255 h 6484062"/>
              <a:gd name="connsiteX95" fmla="*/ 2307640 w 3016046"/>
              <a:gd name="connsiteY95" fmla="*/ 5727494 h 6484062"/>
              <a:gd name="connsiteX96" fmla="*/ 2306590 w 3016046"/>
              <a:gd name="connsiteY96" fmla="*/ 5730194 h 6484062"/>
              <a:gd name="connsiteX97" fmla="*/ 2308885 w 3016046"/>
              <a:gd name="connsiteY97" fmla="*/ 5729942 h 6484062"/>
              <a:gd name="connsiteX98" fmla="*/ 2308143 w 3016046"/>
              <a:gd name="connsiteY98" fmla="*/ 5732881 h 6484062"/>
              <a:gd name="connsiteX99" fmla="*/ 2310198 w 3016046"/>
              <a:gd name="connsiteY99" fmla="*/ 5732869 h 6484062"/>
              <a:gd name="connsiteX100" fmla="*/ 2309553 w 3016046"/>
              <a:gd name="connsiteY100" fmla="*/ 5735836 h 6484062"/>
              <a:gd name="connsiteX101" fmla="*/ 2311933 w 3016046"/>
              <a:gd name="connsiteY101" fmla="*/ 5735516 h 6484062"/>
              <a:gd name="connsiteX102" fmla="*/ 2310940 w 3016046"/>
              <a:gd name="connsiteY102" fmla="*/ 5738381 h 6484062"/>
              <a:gd name="connsiteX103" fmla="*/ 2312966 w 3016046"/>
              <a:gd name="connsiteY103" fmla="*/ 5738689 h 6484062"/>
              <a:gd name="connsiteX104" fmla="*/ 2312407 w 3016046"/>
              <a:gd name="connsiteY104" fmla="*/ 5741320 h 6484062"/>
              <a:gd name="connsiteX105" fmla="*/ 2313611 w 3016046"/>
              <a:gd name="connsiteY105" fmla="*/ 5741320 h 6484062"/>
              <a:gd name="connsiteX106" fmla="*/ 2320075 w 3016046"/>
              <a:gd name="connsiteY106" fmla="*/ 5755437 h 6484062"/>
              <a:gd name="connsiteX107" fmla="*/ 2320931 w 3016046"/>
              <a:gd name="connsiteY107" fmla="*/ 5755157 h 6484062"/>
              <a:gd name="connsiteX108" fmla="*/ 2339847 w 3016046"/>
              <a:gd name="connsiteY108" fmla="*/ 5843728 h 6484062"/>
              <a:gd name="connsiteX109" fmla="*/ 2378012 w 3016046"/>
              <a:gd name="connsiteY109" fmla="*/ 5976940 h 6484062"/>
              <a:gd name="connsiteX110" fmla="*/ 2484627 w 3016046"/>
              <a:gd name="connsiteY110" fmla="*/ 6268583 h 6484062"/>
              <a:gd name="connsiteX111" fmla="*/ 2490459 w 3016046"/>
              <a:gd name="connsiteY111" fmla="*/ 6276207 h 6484062"/>
              <a:gd name="connsiteX112" fmla="*/ 2497066 w 3016046"/>
              <a:gd name="connsiteY112" fmla="*/ 6475656 h 6484062"/>
              <a:gd name="connsiteX113" fmla="*/ 2167436 w 3016046"/>
              <a:gd name="connsiteY113" fmla="*/ 6391140 h 6484062"/>
              <a:gd name="connsiteX114" fmla="*/ 2150928 w 3016046"/>
              <a:gd name="connsiteY114" fmla="*/ 6249614 h 6484062"/>
              <a:gd name="connsiteX115" fmla="*/ 2096915 w 3016046"/>
              <a:gd name="connsiteY115" fmla="*/ 5976381 h 6484062"/>
              <a:gd name="connsiteX116" fmla="*/ 2095516 w 3016046"/>
              <a:gd name="connsiteY116" fmla="*/ 5807788 h 6484062"/>
              <a:gd name="connsiteX117" fmla="*/ 2037584 w 3016046"/>
              <a:gd name="connsiteY117" fmla="*/ 5600836 h 6484062"/>
              <a:gd name="connsiteX118" fmla="*/ 1958446 w 3016046"/>
              <a:gd name="connsiteY118" fmla="*/ 5343422 h 6484062"/>
              <a:gd name="connsiteX119" fmla="*/ 1953201 w 3016046"/>
              <a:gd name="connsiteY119" fmla="*/ 5343422 h 6484062"/>
              <a:gd name="connsiteX120" fmla="*/ 1855568 w 3016046"/>
              <a:gd name="connsiteY120" fmla="*/ 5636394 h 6484062"/>
              <a:gd name="connsiteX121" fmla="*/ 1839647 w 3016046"/>
              <a:gd name="connsiteY121" fmla="*/ 5784251 h 6484062"/>
              <a:gd name="connsiteX122" fmla="*/ 1836708 w 3016046"/>
              <a:gd name="connsiteY122" fmla="*/ 5797821 h 6484062"/>
              <a:gd name="connsiteX123" fmla="*/ 1812981 w 3016046"/>
              <a:gd name="connsiteY123" fmla="*/ 6081731 h 6484062"/>
              <a:gd name="connsiteX124" fmla="*/ 1764063 w 3016046"/>
              <a:gd name="connsiteY124" fmla="*/ 6273139 h 6484062"/>
              <a:gd name="connsiteX125" fmla="*/ 1519963 w 3016046"/>
              <a:gd name="connsiteY125" fmla="*/ 6261056 h 6484062"/>
              <a:gd name="connsiteX126" fmla="*/ 1549539 w 3016046"/>
              <a:gd name="connsiteY126" fmla="*/ 5996322 h 6484062"/>
              <a:gd name="connsiteX127" fmla="*/ 1613738 w 3016046"/>
              <a:gd name="connsiteY127" fmla="*/ 5756369 h 6484062"/>
              <a:gd name="connsiteX128" fmla="*/ 1614857 w 3016046"/>
              <a:gd name="connsiteY128" fmla="*/ 5756791 h 6484062"/>
              <a:gd name="connsiteX129" fmla="*/ 1614844 w 3016046"/>
              <a:gd name="connsiteY129" fmla="*/ 5753013 h 6484062"/>
              <a:gd name="connsiteX130" fmla="*/ 1641705 w 3016046"/>
              <a:gd name="connsiteY130" fmla="*/ 5639110 h 6484062"/>
              <a:gd name="connsiteX131" fmla="*/ 1642909 w 3016046"/>
              <a:gd name="connsiteY131" fmla="*/ 5639123 h 6484062"/>
              <a:gd name="connsiteX132" fmla="*/ 1642880 w 3016046"/>
              <a:gd name="connsiteY132" fmla="*/ 5636309 h 6484062"/>
              <a:gd name="connsiteX133" fmla="*/ 1644502 w 3016046"/>
              <a:gd name="connsiteY133" fmla="*/ 5632362 h 6484062"/>
              <a:gd name="connsiteX134" fmla="*/ 1645077 w 3016046"/>
              <a:gd name="connsiteY134" fmla="*/ 5632041 h 6484062"/>
              <a:gd name="connsiteX135" fmla="*/ 1693148 w 3016046"/>
              <a:gd name="connsiteY135" fmla="*/ 5368179 h 6484062"/>
              <a:gd name="connsiteX136" fmla="*/ 1706564 w 3016046"/>
              <a:gd name="connsiteY136" fmla="*/ 4878800 h 6484062"/>
              <a:gd name="connsiteX137" fmla="*/ 1778962 w 3016046"/>
              <a:gd name="connsiteY137" fmla="*/ 4513527 h 6484062"/>
              <a:gd name="connsiteX138" fmla="*/ 1759868 w 3016046"/>
              <a:gd name="connsiteY138" fmla="*/ 4389536 h 6484062"/>
              <a:gd name="connsiteX139" fmla="*/ 1759029 w 3016046"/>
              <a:gd name="connsiteY139" fmla="*/ 4389929 h 6484062"/>
              <a:gd name="connsiteX140" fmla="*/ 1692536 w 3016046"/>
              <a:gd name="connsiteY140" fmla="*/ 4189020 h 6484062"/>
              <a:gd name="connsiteX141" fmla="*/ 1663102 w 3016046"/>
              <a:gd name="connsiteY141" fmla="*/ 4120120 h 6484062"/>
              <a:gd name="connsiteX142" fmla="*/ 1655688 w 3016046"/>
              <a:gd name="connsiteY142" fmla="*/ 4102310 h 6484062"/>
              <a:gd name="connsiteX143" fmla="*/ 1655421 w 3016046"/>
              <a:gd name="connsiteY143" fmla="*/ 4098800 h 6484062"/>
              <a:gd name="connsiteX144" fmla="*/ 1653366 w 3016046"/>
              <a:gd name="connsiteY144" fmla="*/ 4096210 h 6484062"/>
              <a:gd name="connsiteX145" fmla="*/ 1590525 w 3016046"/>
              <a:gd name="connsiteY145" fmla="*/ 3948508 h 6484062"/>
              <a:gd name="connsiteX146" fmla="*/ 1486034 w 3016046"/>
              <a:gd name="connsiteY146" fmla="*/ 3919592 h 6484062"/>
              <a:gd name="connsiteX147" fmla="*/ 1376338 w 3016046"/>
              <a:gd name="connsiteY147" fmla="*/ 3922000 h 6484062"/>
              <a:gd name="connsiteX148" fmla="*/ 1367036 w 3016046"/>
              <a:gd name="connsiteY148" fmla="*/ 3939206 h 6484062"/>
              <a:gd name="connsiteX149" fmla="*/ 1132385 w 3016046"/>
              <a:gd name="connsiteY149" fmla="*/ 3930532 h 6484062"/>
              <a:gd name="connsiteX150" fmla="*/ 986960 w 3016046"/>
              <a:gd name="connsiteY150" fmla="*/ 3903112 h 6484062"/>
              <a:gd name="connsiteX151" fmla="*/ 991982 w 3016046"/>
              <a:gd name="connsiteY151" fmla="*/ 3881833 h 6484062"/>
              <a:gd name="connsiteX152" fmla="*/ 1300414 w 3016046"/>
              <a:gd name="connsiteY152" fmla="*/ 2295041 h 6484062"/>
              <a:gd name="connsiteX153" fmla="*/ 1288773 w 3016046"/>
              <a:gd name="connsiteY153" fmla="*/ 2185333 h 6484062"/>
              <a:gd name="connsiteX154" fmla="*/ 1252457 w 3016046"/>
              <a:gd name="connsiteY154" fmla="*/ 2000710 h 6484062"/>
              <a:gd name="connsiteX155" fmla="*/ 1235668 w 3016046"/>
              <a:gd name="connsiteY155" fmla="*/ 1931615 h 6484062"/>
              <a:gd name="connsiteX156" fmla="*/ 1193013 w 3016046"/>
              <a:gd name="connsiteY156" fmla="*/ 1723768 h 6484062"/>
              <a:gd name="connsiteX157" fmla="*/ 1191853 w 3016046"/>
              <a:gd name="connsiteY157" fmla="*/ 1704320 h 6484062"/>
              <a:gd name="connsiteX158" fmla="*/ 1172268 w 3016046"/>
              <a:gd name="connsiteY158" fmla="*/ 1628356 h 6484062"/>
              <a:gd name="connsiteX159" fmla="*/ 1150093 w 3016046"/>
              <a:gd name="connsiteY159" fmla="*/ 1583183 h 6484062"/>
              <a:gd name="connsiteX160" fmla="*/ 1144946 w 3016046"/>
              <a:gd name="connsiteY160" fmla="*/ 1596655 h 6484062"/>
              <a:gd name="connsiteX161" fmla="*/ 952909 w 3016046"/>
              <a:gd name="connsiteY161" fmla="*/ 1982702 h 6484062"/>
              <a:gd name="connsiteX162" fmla="*/ 951163 w 3016046"/>
              <a:gd name="connsiteY162" fmla="*/ 1983050 h 6484062"/>
              <a:gd name="connsiteX163" fmla="*/ 950855 w 3016046"/>
              <a:gd name="connsiteY163" fmla="*/ 1984967 h 6484062"/>
              <a:gd name="connsiteX164" fmla="*/ 759965 w 3016046"/>
              <a:gd name="connsiteY164" fmla="*/ 2005574 h 6484062"/>
              <a:gd name="connsiteX165" fmla="*/ 680867 w 3016046"/>
              <a:gd name="connsiteY165" fmla="*/ 1853912 h 6484062"/>
              <a:gd name="connsiteX166" fmla="*/ 552568 w 3016046"/>
              <a:gd name="connsiteY166" fmla="*/ 1299650 h 6484062"/>
              <a:gd name="connsiteX167" fmla="*/ 520365 w 3016046"/>
              <a:gd name="connsiteY167" fmla="*/ 1188908 h 6484062"/>
              <a:gd name="connsiteX168" fmla="*/ 519664 w 3016046"/>
              <a:gd name="connsiteY168" fmla="*/ 1188896 h 6484062"/>
              <a:gd name="connsiteX169" fmla="*/ 475776 w 3016046"/>
              <a:gd name="connsiteY169" fmla="*/ 1104720 h 6484062"/>
              <a:gd name="connsiteX170" fmla="*/ 472922 w 3016046"/>
              <a:gd name="connsiteY170" fmla="*/ 1104566 h 6484062"/>
              <a:gd name="connsiteX171" fmla="*/ 470531 w 3016046"/>
              <a:gd name="connsiteY171" fmla="*/ 1101838 h 6484062"/>
              <a:gd name="connsiteX172" fmla="*/ 467244 w 3016046"/>
              <a:gd name="connsiteY172" fmla="*/ 1101432 h 6484062"/>
              <a:gd name="connsiteX173" fmla="*/ 465019 w 3016046"/>
              <a:gd name="connsiteY173" fmla="*/ 1099503 h 6484062"/>
              <a:gd name="connsiteX174" fmla="*/ 443837 w 3016046"/>
              <a:gd name="connsiteY174" fmla="*/ 1092033 h 6484062"/>
              <a:gd name="connsiteX175" fmla="*/ 439613 w 3016046"/>
              <a:gd name="connsiteY175" fmla="*/ 1089249 h 6484062"/>
              <a:gd name="connsiteX176" fmla="*/ 432508 w 3016046"/>
              <a:gd name="connsiteY176" fmla="*/ 1087388 h 6484062"/>
              <a:gd name="connsiteX177" fmla="*/ 430019 w 3016046"/>
              <a:gd name="connsiteY177" fmla="*/ 1085317 h 6484062"/>
              <a:gd name="connsiteX178" fmla="*/ 408643 w 3016046"/>
              <a:gd name="connsiteY178" fmla="*/ 1076055 h 6484062"/>
              <a:gd name="connsiteX179" fmla="*/ 406110 w 3016046"/>
              <a:gd name="connsiteY179" fmla="*/ 1074390 h 6484062"/>
              <a:gd name="connsiteX180" fmla="*/ 330299 w 3016046"/>
              <a:gd name="connsiteY180" fmla="*/ 1049977 h 6484062"/>
              <a:gd name="connsiteX181" fmla="*/ 327320 w 3016046"/>
              <a:gd name="connsiteY181" fmla="*/ 1049795 h 6484062"/>
              <a:gd name="connsiteX182" fmla="*/ 325054 w 3016046"/>
              <a:gd name="connsiteY182" fmla="*/ 1047306 h 6484062"/>
              <a:gd name="connsiteX183" fmla="*/ 289953 w 3016046"/>
              <a:gd name="connsiteY183" fmla="*/ 1033359 h 6484062"/>
              <a:gd name="connsiteX184" fmla="*/ 152432 w 3016046"/>
              <a:gd name="connsiteY184" fmla="*/ 1001420 h 6484062"/>
              <a:gd name="connsiteX185" fmla="*/ 6254 w 3016046"/>
              <a:gd name="connsiteY185" fmla="*/ 963660 h 6484062"/>
              <a:gd name="connsiteX186" fmla="*/ 10323 w 3016046"/>
              <a:gd name="connsiteY186" fmla="*/ 964220 h 6484062"/>
              <a:gd name="connsiteX187" fmla="*/ 11414 w 3016046"/>
              <a:gd name="connsiteY187" fmla="*/ 953532 h 6484062"/>
              <a:gd name="connsiteX188" fmla="*/ 0 w 3016046"/>
              <a:gd name="connsiteY188" fmla="*/ 947237 h 6484062"/>
              <a:gd name="connsiteX189" fmla="*/ 2825 w 3016046"/>
              <a:gd name="connsiteY189" fmla="*/ 945336 h 6484062"/>
              <a:gd name="connsiteX190" fmla="*/ 93240 w 3016046"/>
              <a:gd name="connsiteY190" fmla="*/ 935738 h 6484062"/>
              <a:gd name="connsiteX191" fmla="*/ 210194 w 3016046"/>
              <a:gd name="connsiteY191" fmla="*/ 950301 h 6484062"/>
              <a:gd name="connsiteX192" fmla="*/ 211889 w 3016046"/>
              <a:gd name="connsiteY192" fmla="*/ 946718 h 6484062"/>
              <a:gd name="connsiteX193" fmla="*/ 212533 w 3016046"/>
              <a:gd name="connsiteY193" fmla="*/ 950427 h 6484062"/>
              <a:gd name="connsiteX194" fmla="*/ 235713 w 3016046"/>
              <a:gd name="connsiteY194" fmla="*/ 951335 h 6484062"/>
              <a:gd name="connsiteX195" fmla="*/ 255538 w 3016046"/>
              <a:gd name="connsiteY195" fmla="*/ 950005 h 6484062"/>
              <a:gd name="connsiteX196" fmla="*/ 282536 w 3016046"/>
              <a:gd name="connsiteY196" fmla="*/ 951363 h 6484062"/>
              <a:gd name="connsiteX197" fmla="*/ 282045 w 3016046"/>
              <a:gd name="connsiteY197" fmla="*/ 955615 h 6484062"/>
              <a:gd name="connsiteX198" fmla="*/ 303633 w 3016046"/>
              <a:gd name="connsiteY198" fmla="*/ 954188 h 6484062"/>
              <a:gd name="connsiteX199" fmla="*/ 373177 w 3016046"/>
              <a:gd name="connsiteY199" fmla="*/ 946005 h 6484062"/>
              <a:gd name="connsiteX200" fmla="*/ 380271 w 3016046"/>
              <a:gd name="connsiteY200" fmla="*/ 905769 h 6484062"/>
              <a:gd name="connsiteX201" fmla="*/ 387655 w 3016046"/>
              <a:gd name="connsiteY201" fmla="*/ 899754 h 6484062"/>
              <a:gd name="connsiteX202" fmla="*/ 420644 w 3016046"/>
              <a:gd name="connsiteY202" fmla="*/ 900690 h 6484062"/>
              <a:gd name="connsiteX203" fmla="*/ 498259 w 3016046"/>
              <a:gd name="connsiteY203" fmla="*/ 920445 h 6484062"/>
              <a:gd name="connsiteX204" fmla="*/ 531961 w 3016046"/>
              <a:gd name="connsiteY204" fmla="*/ 919801 h 6484062"/>
              <a:gd name="connsiteX205" fmla="*/ 534438 w 3016046"/>
              <a:gd name="connsiteY205" fmla="*/ 921661 h 6484062"/>
              <a:gd name="connsiteX206" fmla="*/ 543334 w 3016046"/>
              <a:gd name="connsiteY206" fmla="*/ 924835 h 6484062"/>
              <a:gd name="connsiteX207" fmla="*/ 547351 w 3016046"/>
              <a:gd name="connsiteY207" fmla="*/ 925074 h 6484062"/>
              <a:gd name="connsiteX208" fmla="*/ 549941 w 3016046"/>
              <a:gd name="connsiteY208" fmla="*/ 927761 h 6484062"/>
              <a:gd name="connsiteX209" fmla="*/ 554193 w 3016046"/>
              <a:gd name="connsiteY209" fmla="*/ 927899 h 6484062"/>
              <a:gd name="connsiteX210" fmla="*/ 567009 w 3016046"/>
              <a:gd name="connsiteY210" fmla="*/ 936099 h 6484062"/>
              <a:gd name="connsiteX211" fmla="*/ 571808 w 3016046"/>
              <a:gd name="connsiteY211" fmla="*/ 936224 h 6484062"/>
              <a:gd name="connsiteX212" fmla="*/ 571974 w 3016046"/>
              <a:gd name="connsiteY212" fmla="*/ 938867 h 6484062"/>
              <a:gd name="connsiteX213" fmla="*/ 580705 w 3016046"/>
              <a:gd name="connsiteY213" fmla="*/ 939021 h 6484062"/>
              <a:gd name="connsiteX214" fmla="*/ 585054 w 3016046"/>
              <a:gd name="connsiteY214" fmla="*/ 941721 h 6484062"/>
              <a:gd name="connsiteX215" fmla="*/ 587924 w 3016046"/>
              <a:gd name="connsiteY215" fmla="*/ 941834 h 6484062"/>
              <a:gd name="connsiteX216" fmla="*/ 590384 w 3016046"/>
              <a:gd name="connsiteY216" fmla="*/ 944323 h 6484062"/>
              <a:gd name="connsiteX217" fmla="*/ 596456 w 3016046"/>
              <a:gd name="connsiteY217" fmla="*/ 947273 h 6484062"/>
              <a:gd name="connsiteX218" fmla="*/ 598819 w 3016046"/>
              <a:gd name="connsiteY218" fmla="*/ 947456 h 6484062"/>
              <a:gd name="connsiteX219" fmla="*/ 612304 w 3016046"/>
              <a:gd name="connsiteY219" fmla="*/ 956353 h 6484062"/>
              <a:gd name="connsiteX220" fmla="*/ 612332 w 3016046"/>
              <a:gd name="connsiteY220" fmla="*/ 958590 h 6484062"/>
              <a:gd name="connsiteX221" fmla="*/ 614667 w 3016046"/>
              <a:gd name="connsiteY221" fmla="*/ 958533 h 6484062"/>
              <a:gd name="connsiteX222" fmla="*/ 623705 w 3016046"/>
              <a:gd name="connsiteY222" fmla="*/ 974004 h 6484062"/>
              <a:gd name="connsiteX223" fmla="*/ 629680 w 3016046"/>
              <a:gd name="connsiteY223" fmla="*/ 1011063 h 6484062"/>
              <a:gd name="connsiteX224" fmla="*/ 632521 w 3016046"/>
              <a:gd name="connsiteY224" fmla="*/ 1019736 h 6484062"/>
              <a:gd name="connsiteX225" fmla="*/ 634957 w 3016046"/>
              <a:gd name="connsiteY225" fmla="*/ 1022213 h 6484062"/>
              <a:gd name="connsiteX226" fmla="*/ 635265 w 3016046"/>
              <a:gd name="connsiteY226" fmla="*/ 1024997 h 6484062"/>
              <a:gd name="connsiteX227" fmla="*/ 671667 w 3016046"/>
              <a:gd name="connsiteY227" fmla="*/ 1130534 h 6484062"/>
              <a:gd name="connsiteX228" fmla="*/ 768826 w 3016046"/>
              <a:gd name="connsiteY228" fmla="*/ 1430698 h 6484062"/>
              <a:gd name="connsiteX229" fmla="*/ 769134 w 3016046"/>
              <a:gd name="connsiteY229" fmla="*/ 1431062 h 6484062"/>
              <a:gd name="connsiteX230" fmla="*/ 785529 w 3016046"/>
              <a:gd name="connsiteY230" fmla="*/ 1464412 h 6484062"/>
              <a:gd name="connsiteX231" fmla="*/ 785906 w 3016046"/>
              <a:gd name="connsiteY231" fmla="*/ 1464607 h 6484062"/>
              <a:gd name="connsiteX232" fmla="*/ 846748 w 3016046"/>
              <a:gd name="connsiteY232" fmla="*/ 1583308 h 6484062"/>
              <a:gd name="connsiteX233" fmla="*/ 852090 w 3016046"/>
              <a:gd name="connsiteY233" fmla="*/ 1584318 h 6484062"/>
              <a:gd name="connsiteX234" fmla="*/ 891540 w 3016046"/>
              <a:gd name="connsiteY234" fmla="*/ 1489493 h 6484062"/>
              <a:gd name="connsiteX235" fmla="*/ 913391 w 3016046"/>
              <a:gd name="connsiteY235" fmla="*/ 1354996 h 6484062"/>
              <a:gd name="connsiteX236" fmla="*/ 934054 w 3016046"/>
              <a:gd name="connsiteY236" fmla="*/ 1280879 h 6484062"/>
              <a:gd name="connsiteX237" fmla="*/ 936320 w 3016046"/>
              <a:gd name="connsiteY237" fmla="*/ 1278545 h 6484062"/>
              <a:gd name="connsiteX238" fmla="*/ 960213 w 3016046"/>
              <a:gd name="connsiteY238" fmla="*/ 1215396 h 6484062"/>
              <a:gd name="connsiteX239" fmla="*/ 960688 w 3016046"/>
              <a:gd name="connsiteY239" fmla="*/ 1212737 h 6484062"/>
              <a:gd name="connsiteX240" fmla="*/ 965823 w 3016046"/>
              <a:gd name="connsiteY240" fmla="*/ 1202791 h 6484062"/>
              <a:gd name="connsiteX241" fmla="*/ 966285 w 3016046"/>
              <a:gd name="connsiteY241" fmla="*/ 1200120 h 6484062"/>
              <a:gd name="connsiteX242" fmla="*/ 970229 w 3016046"/>
              <a:gd name="connsiteY242" fmla="*/ 1194550 h 6484062"/>
              <a:gd name="connsiteX243" fmla="*/ 970342 w 3016046"/>
              <a:gd name="connsiteY243" fmla="*/ 1191697 h 6484062"/>
              <a:gd name="connsiteX244" fmla="*/ 1024582 w 3016046"/>
              <a:gd name="connsiteY244" fmla="*/ 1111480 h 6484062"/>
              <a:gd name="connsiteX245" fmla="*/ 1024947 w 3016046"/>
              <a:gd name="connsiteY245" fmla="*/ 1109660 h 6484062"/>
              <a:gd name="connsiteX246" fmla="*/ 1027561 w 3016046"/>
              <a:gd name="connsiteY246" fmla="*/ 1109592 h 6484062"/>
              <a:gd name="connsiteX247" fmla="*/ 1027910 w 3016046"/>
              <a:gd name="connsiteY247" fmla="*/ 1107618 h 6484062"/>
              <a:gd name="connsiteX248" fmla="*/ 1046741 w 3016046"/>
              <a:gd name="connsiteY248" fmla="*/ 1090270 h 6484062"/>
              <a:gd name="connsiteX249" fmla="*/ 1049384 w 3016046"/>
              <a:gd name="connsiteY249" fmla="*/ 1089849 h 6484062"/>
              <a:gd name="connsiteX250" fmla="*/ 1060870 w 3016046"/>
              <a:gd name="connsiteY250" fmla="*/ 1081750 h 6484062"/>
              <a:gd name="connsiteX251" fmla="*/ 1063136 w 3016046"/>
              <a:gd name="connsiteY251" fmla="*/ 1081430 h 6484062"/>
              <a:gd name="connsiteX252" fmla="*/ 1072033 w 3016046"/>
              <a:gd name="connsiteY252" fmla="*/ 1076266 h 6484062"/>
              <a:gd name="connsiteX253" fmla="*/ 1074817 w 3016046"/>
              <a:gd name="connsiteY253" fmla="*/ 1075901 h 6484062"/>
              <a:gd name="connsiteX254" fmla="*/ 1077322 w 3016046"/>
              <a:gd name="connsiteY254" fmla="*/ 1073567 h 6484062"/>
              <a:gd name="connsiteX255" fmla="*/ 1108070 w 3016046"/>
              <a:gd name="connsiteY255" fmla="*/ 1064447 h 6484062"/>
              <a:gd name="connsiteX256" fmla="*/ 1140374 w 3016046"/>
              <a:gd name="connsiteY256" fmla="*/ 1059129 h 6484062"/>
              <a:gd name="connsiteX257" fmla="*/ 1145464 w 3016046"/>
              <a:gd name="connsiteY257" fmla="*/ 1056207 h 6484062"/>
              <a:gd name="connsiteX258" fmla="*/ 1144751 w 3016046"/>
              <a:gd name="connsiteY258" fmla="*/ 1052681 h 6484062"/>
              <a:gd name="connsiteX259" fmla="*/ 1164433 w 3016046"/>
              <a:gd name="connsiteY259" fmla="*/ 1042957 h 6484062"/>
              <a:gd name="connsiteX260" fmla="*/ 1291375 w 3016046"/>
              <a:gd name="connsiteY260" fmla="*/ 1044846 h 6484062"/>
              <a:gd name="connsiteX261" fmla="*/ 1331413 w 3016046"/>
              <a:gd name="connsiteY261" fmla="*/ 1030729 h 6484062"/>
              <a:gd name="connsiteX262" fmla="*/ 1349097 w 3016046"/>
              <a:gd name="connsiteY262" fmla="*/ 1034745 h 6484062"/>
              <a:gd name="connsiteX263" fmla="*/ 1364345 w 3016046"/>
              <a:gd name="connsiteY263" fmla="*/ 1037615 h 6484062"/>
              <a:gd name="connsiteX264" fmla="*/ 1375244 w 3016046"/>
              <a:gd name="connsiteY264" fmla="*/ 1041097 h 6484062"/>
              <a:gd name="connsiteX265" fmla="*/ 1379484 w 3016046"/>
              <a:gd name="connsiteY265" fmla="*/ 1036885 h 6484062"/>
              <a:gd name="connsiteX266" fmla="*/ 1382309 w 3016046"/>
              <a:gd name="connsiteY266" fmla="*/ 1036731 h 6484062"/>
              <a:gd name="connsiteX267" fmla="*/ 1430197 w 3016046"/>
              <a:gd name="connsiteY267" fmla="*/ 1011873 h 6484062"/>
              <a:gd name="connsiteX268" fmla="*/ 1432799 w 3016046"/>
              <a:gd name="connsiteY268" fmla="*/ 1011565 h 6484062"/>
              <a:gd name="connsiteX269" fmla="*/ 1451181 w 3016046"/>
              <a:gd name="connsiteY269" fmla="*/ 1000666 h 6484062"/>
              <a:gd name="connsiteX270" fmla="*/ 1454285 w 3016046"/>
              <a:gd name="connsiteY270" fmla="*/ 1000484 h 6484062"/>
              <a:gd name="connsiteX271" fmla="*/ 1454411 w 3016046"/>
              <a:gd name="connsiteY271" fmla="*/ 997756 h 6484062"/>
              <a:gd name="connsiteX272" fmla="*/ 1457949 w 3016046"/>
              <a:gd name="connsiteY272" fmla="*/ 997517 h 6484062"/>
              <a:gd name="connsiteX273" fmla="*/ 1508663 w 3016046"/>
              <a:gd name="connsiteY273" fmla="*/ 941291 h 6484062"/>
              <a:gd name="connsiteX274" fmla="*/ 1508902 w 3016046"/>
              <a:gd name="connsiteY274" fmla="*/ 938575 h 6484062"/>
              <a:gd name="connsiteX275" fmla="*/ 1538462 w 3016046"/>
              <a:gd name="connsiteY275" fmla="*/ 866935 h 6484062"/>
              <a:gd name="connsiteX276" fmla="*/ 1541709 w 3016046"/>
              <a:gd name="connsiteY276" fmla="*/ 862683 h 6484062"/>
              <a:gd name="connsiteX277" fmla="*/ 1545166 w 3016046"/>
              <a:gd name="connsiteY277" fmla="*/ 860093 h 6484062"/>
              <a:gd name="connsiteX278" fmla="*/ 1545531 w 3016046"/>
              <a:gd name="connsiteY278" fmla="*/ 774028 h 6484062"/>
              <a:gd name="connsiteX279" fmla="*/ 1553001 w 3016046"/>
              <a:gd name="connsiteY279" fmla="*/ 799113 h 6484062"/>
              <a:gd name="connsiteX280" fmla="*/ 1558023 w 3016046"/>
              <a:gd name="connsiteY280" fmla="*/ 799210 h 6484062"/>
              <a:gd name="connsiteX281" fmla="*/ 1557885 w 3016046"/>
              <a:gd name="connsiteY281" fmla="*/ 794160 h 6484062"/>
              <a:gd name="connsiteX282" fmla="*/ 1560767 w 3016046"/>
              <a:gd name="connsiteY282" fmla="*/ 791598 h 6484062"/>
              <a:gd name="connsiteX283" fmla="*/ 1560556 w 3016046"/>
              <a:gd name="connsiteY283" fmla="*/ 787472 h 6484062"/>
              <a:gd name="connsiteX284" fmla="*/ 1553913 w 3016046"/>
              <a:gd name="connsiteY284" fmla="*/ 774547 h 6484062"/>
              <a:gd name="connsiteX285" fmla="*/ 1553410 w 3016046"/>
              <a:gd name="connsiteY285" fmla="*/ 770785 h 6484062"/>
              <a:gd name="connsiteX286" fmla="*/ 1547772 w 3016046"/>
              <a:gd name="connsiteY286" fmla="*/ 745295 h 6484062"/>
              <a:gd name="connsiteX287" fmla="*/ 1545490 w 3016046"/>
              <a:gd name="connsiteY287" fmla="*/ 741027 h 6484062"/>
              <a:gd name="connsiteX288" fmla="*/ 1531794 w 3016046"/>
              <a:gd name="connsiteY288" fmla="*/ 658151 h 6484062"/>
              <a:gd name="connsiteX289" fmla="*/ 1466672 w 3016046"/>
              <a:gd name="connsiteY289" fmla="*/ 593981 h 6484062"/>
              <a:gd name="connsiteX290" fmla="*/ 1452376 w 3016046"/>
              <a:gd name="connsiteY290" fmla="*/ 516407 h 6484062"/>
              <a:gd name="connsiteX291" fmla="*/ 1498862 w 3016046"/>
              <a:gd name="connsiteY291" fmla="*/ 449213 h 6484062"/>
              <a:gd name="connsiteX292" fmla="*/ 1499211 w 3016046"/>
              <a:gd name="connsiteY292" fmla="*/ 428745 h 6484062"/>
              <a:gd name="connsiteX293" fmla="*/ 1498623 w 3016046"/>
              <a:gd name="connsiteY293" fmla="*/ 404669 h 6484062"/>
              <a:gd name="connsiteX294" fmla="*/ 1524142 w 3016046"/>
              <a:gd name="connsiteY294" fmla="*/ 276300 h 6484062"/>
              <a:gd name="connsiteX295" fmla="*/ 1509482 w 3016046"/>
              <a:gd name="connsiteY295" fmla="*/ 245200 h 6484062"/>
              <a:gd name="connsiteX296" fmla="*/ 1505927 w 3016046"/>
              <a:gd name="connsiteY296" fmla="*/ 245451 h 6484062"/>
              <a:gd name="connsiteX297" fmla="*/ 1508055 w 3016046"/>
              <a:gd name="connsiteY297" fmla="*/ 157177 h 6484062"/>
              <a:gd name="connsiteX298" fmla="*/ 1505356 w 3016046"/>
              <a:gd name="connsiteY298" fmla="*/ 158255 h 6484062"/>
              <a:gd name="connsiteX299" fmla="*/ 1534847 w 3016046"/>
              <a:gd name="connsiteY299" fmla="*/ 104493 h 6484062"/>
              <a:gd name="connsiteX300" fmla="*/ 1545198 w 3016046"/>
              <a:gd name="connsiteY300" fmla="*/ 92476 h 6484062"/>
              <a:gd name="connsiteX301" fmla="*/ 1578187 w 3016046"/>
              <a:gd name="connsiteY301" fmla="*/ 61404 h 6484062"/>
              <a:gd name="connsiteX302" fmla="*/ 1586359 w 3016046"/>
              <a:gd name="connsiteY302" fmla="*/ 51332 h 6484062"/>
              <a:gd name="connsiteX303" fmla="*/ 1597201 w 3016046"/>
              <a:gd name="connsiteY303" fmla="*/ 40895 h 6484062"/>
              <a:gd name="connsiteX304" fmla="*/ 1611890 w 3016046"/>
              <a:gd name="connsiteY304" fmla="*/ 37762 h 6484062"/>
              <a:gd name="connsiteX305" fmla="*/ 1601801 w 3016046"/>
              <a:gd name="connsiteY305" fmla="*/ 36752 h 6484062"/>
              <a:gd name="connsiteX306" fmla="*/ 1619485 w 3016046"/>
              <a:gd name="connsiteY306" fmla="*/ 37352 h 6484062"/>
              <a:gd name="connsiteX307" fmla="*/ 1653410 w 3016046"/>
              <a:gd name="connsiteY307" fmla="*/ 19599 h 6484062"/>
              <a:gd name="connsiteX308" fmla="*/ 1694672 w 3016046"/>
              <a:gd name="connsiteY308" fmla="*/ 180 h 6484062"/>
              <a:gd name="connsiteX309" fmla="*/ 2248067 w 3016046"/>
              <a:gd name="connsiteY309" fmla="*/ 1533645 h 6484062"/>
              <a:gd name="connsiteX310" fmla="*/ 2223472 w 3016046"/>
              <a:gd name="connsiteY310" fmla="*/ 1544458 h 6484062"/>
              <a:gd name="connsiteX311" fmla="*/ 2219723 w 3016046"/>
              <a:gd name="connsiteY311" fmla="*/ 1550530 h 6484062"/>
              <a:gd name="connsiteX312" fmla="*/ 2223723 w 3016046"/>
              <a:gd name="connsiteY312" fmla="*/ 1560392 h 6484062"/>
              <a:gd name="connsiteX313" fmla="*/ 2217566 w 3016046"/>
              <a:gd name="connsiteY313" fmla="*/ 1584638 h 6484062"/>
              <a:gd name="connsiteX314" fmla="*/ 2192651 w 3016046"/>
              <a:gd name="connsiteY314" fmla="*/ 1615710 h 6484062"/>
              <a:gd name="connsiteX315" fmla="*/ 2182636 w 3016046"/>
              <a:gd name="connsiteY315" fmla="*/ 1646348 h 6484062"/>
              <a:gd name="connsiteX316" fmla="*/ 2183082 w 3016046"/>
              <a:gd name="connsiteY316" fmla="*/ 1660923 h 6484062"/>
              <a:gd name="connsiteX317" fmla="*/ 2184115 w 3016046"/>
              <a:gd name="connsiteY317" fmla="*/ 1684160 h 6484062"/>
              <a:gd name="connsiteX318" fmla="*/ 2180309 w 3016046"/>
              <a:gd name="connsiteY318" fmla="*/ 1708390 h 6484062"/>
              <a:gd name="connsiteX319" fmla="*/ 2165284 w 3016046"/>
              <a:gd name="connsiteY319" fmla="*/ 1729612 h 6484062"/>
              <a:gd name="connsiteX320" fmla="*/ 2157267 w 3016046"/>
              <a:gd name="connsiteY320" fmla="*/ 1751046 h 6484062"/>
              <a:gd name="connsiteX321" fmla="*/ 2148735 w 3016046"/>
              <a:gd name="connsiteY321" fmla="*/ 1795084 h 6484062"/>
              <a:gd name="connsiteX322" fmla="*/ 2141585 w 3016046"/>
              <a:gd name="connsiteY322" fmla="*/ 1840423 h 6484062"/>
              <a:gd name="connsiteX323" fmla="*/ 2138691 w 3016046"/>
              <a:gd name="connsiteY323" fmla="*/ 1863688 h 6484062"/>
              <a:gd name="connsiteX324" fmla="*/ 2136328 w 3016046"/>
              <a:gd name="connsiteY324" fmla="*/ 1889430 h 6484062"/>
              <a:gd name="connsiteX325" fmla="*/ 2134074 w 3016046"/>
              <a:gd name="connsiteY325" fmla="*/ 1905322 h 6484062"/>
              <a:gd name="connsiteX326" fmla="*/ 2128169 w 3016046"/>
              <a:gd name="connsiteY326" fmla="*/ 1933735 h 6484062"/>
              <a:gd name="connsiteX327" fmla="*/ 2129231 w 3016046"/>
              <a:gd name="connsiteY327" fmla="*/ 1965281 h 6484062"/>
              <a:gd name="connsiteX328" fmla="*/ 2137345 w 3016046"/>
              <a:gd name="connsiteY328" fmla="*/ 2048449 h 6484062"/>
              <a:gd name="connsiteX329" fmla="*/ 2142412 w 3016046"/>
              <a:gd name="connsiteY329" fmla="*/ 2082807 h 6484062"/>
              <a:gd name="connsiteX330" fmla="*/ 2148958 w 3016046"/>
              <a:gd name="connsiteY330" fmla="*/ 2106450 h 6484062"/>
              <a:gd name="connsiteX331" fmla="*/ 2152273 w 3016046"/>
              <a:gd name="connsiteY331" fmla="*/ 2110535 h 6484062"/>
              <a:gd name="connsiteX332" fmla="*/ 2168332 w 3016046"/>
              <a:gd name="connsiteY332" fmla="*/ 2112635 h 6484062"/>
              <a:gd name="connsiteX333" fmla="*/ 2168458 w 3016046"/>
              <a:gd name="connsiteY333" fmla="*/ 2123364 h 6484062"/>
              <a:gd name="connsiteX334" fmla="*/ 2188602 w 3016046"/>
              <a:gd name="connsiteY334" fmla="*/ 2146824 h 6484062"/>
              <a:gd name="connsiteX335" fmla="*/ 2199890 w 3016046"/>
              <a:gd name="connsiteY335" fmla="*/ 2164816 h 6484062"/>
              <a:gd name="connsiteX336" fmla="*/ 2208844 w 3016046"/>
              <a:gd name="connsiteY336" fmla="*/ 2192669 h 6484062"/>
              <a:gd name="connsiteX337" fmla="*/ 2206144 w 3016046"/>
              <a:gd name="connsiteY337" fmla="*/ 2219797 h 6484062"/>
              <a:gd name="connsiteX338" fmla="*/ 2195063 w 3016046"/>
              <a:gd name="connsiteY338" fmla="*/ 2228135 h 6484062"/>
              <a:gd name="connsiteX339" fmla="*/ 2196729 w 3016046"/>
              <a:gd name="connsiteY339" fmla="*/ 2233886 h 6484062"/>
              <a:gd name="connsiteX340" fmla="*/ 2227578 w 3016046"/>
              <a:gd name="connsiteY340" fmla="*/ 2284138 h 6484062"/>
              <a:gd name="connsiteX341" fmla="*/ 2229705 w 3016046"/>
              <a:gd name="connsiteY341" fmla="*/ 2293918 h 6484062"/>
              <a:gd name="connsiteX342" fmla="*/ 2247207 w 3016046"/>
              <a:gd name="connsiteY342" fmla="*/ 2299738 h 6484062"/>
              <a:gd name="connsiteX343" fmla="*/ 2280476 w 3016046"/>
              <a:gd name="connsiteY343" fmla="*/ 2303962 h 6484062"/>
              <a:gd name="connsiteX344" fmla="*/ 2306440 w 3016046"/>
              <a:gd name="connsiteY344" fmla="*/ 2324179 h 6484062"/>
              <a:gd name="connsiteX345" fmla="*/ 2331635 w 3016046"/>
              <a:gd name="connsiteY345" fmla="*/ 2340773 h 6484062"/>
              <a:gd name="connsiteX346" fmla="*/ 2346506 w 3016046"/>
              <a:gd name="connsiteY346" fmla="*/ 2351169 h 6484062"/>
              <a:gd name="connsiteX347" fmla="*/ 2354815 w 3016046"/>
              <a:gd name="connsiteY347" fmla="*/ 2361128 h 6484062"/>
              <a:gd name="connsiteX348" fmla="*/ 2373379 w 3016046"/>
              <a:gd name="connsiteY348" fmla="*/ 2376672 h 6484062"/>
              <a:gd name="connsiteX349" fmla="*/ 2375547 w 3016046"/>
              <a:gd name="connsiteY349" fmla="*/ 2377163 h 6484062"/>
              <a:gd name="connsiteX350" fmla="*/ 2379925 w 3016046"/>
              <a:gd name="connsiteY350" fmla="*/ 2379878 h 6484062"/>
              <a:gd name="connsiteX351" fmla="*/ 2383788 w 3016046"/>
              <a:gd name="connsiteY351" fmla="*/ 2380032 h 6484062"/>
              <a:gd name="connsiteX352" fmla="*/ 2402898 w 3016046"/>
              <a:gd name="connsiteY352" fmla="*/ 2390777 h 6484062"/>
              <a:gd name="connsiteX353" fmla="*/ 2426403 w 3016046"/>
              <a:gd name="connsiteY353" fmla="*/ 2387575 h 6484062"/>
              <a:gd name="connsiteX354" fmla="*/ 2443288 w 3016046"/>
              <a:gd name="connsiteY354" fmla="*/ 2370900 h 6484062"/>
              <a:gd name="connsiteX355" fmla="*/ 2457685 w 3016046"/>
              <a:gd name="connsiteY355" fmla="*/ 2356280 h 6484062"/>
              <a:gd name="connsiteX356" fmla="*/ 2471547 w 3016046"/>
              <a:gd name="connsiteY356" fmla="*/ 2342305 h 6484062"/>
              <a:gd name="connsiteX357" fmla="*/ 2476135 w 3016046"/>
              <a:gd name="connsiteY357" fmla="*/ 2339269 h 6484062"/>
              <a:gd name="connsiteX358" fmla="*/ 2476667 w 3016046"/>
              <a:gd name="connsiteY358" fmla="*/ 2337117 h 6484062"/>
              <a:gd name="connsiteX359" fmla="*/ 2484964 w 3016046"/>
              <a:gd name="connsiteY359" fmla="*/ 2328151 h 6484062"/>
              <a:gd name="connsiteX360" fmla="*/ 2499640 w 3016046"/>
              <a:gd name="connsiteY360" fmla="*/ 2310204 h 6484062"/>
              <a:gd name="connsiteX361" fmla="*/ 2503515 w 3016046"/>
              <a:gd name="connsiteY361" fmla="*/ 2307379 h 6484062"/>
              <a:gd name="connsiteX362" fmla="*/ 2539860 w 3016046"/>
              <a:gd name="connsiteY362" fmla="*/ 2263718 h 6484062"/>
              <a:gd name="connsiteX363" fmla="*/ 2565561 w 3016046"/>
              <a:gd name="connsiteY363" fmla="*/ 2230814 h 6484062"/>
              <a:gd name="connsiteX364" fmla="*/ 2597837 w 3016046"/>
              <a:gd name="connsiteY364" fmla="*/ 2183570 h 6484062"/>
              <a:gd name="connsiteX365" fmla="*/ 2609100 w 3016046"/>
              <a:gd name="connsiteY365" fmla="*/ 2164054 h 6484062"/>
              <a:gd name="connsiteX366" fmla="*/ 2616222 w 3016046"/>
              <a:gd name="connsiteY366" fmla="*/ 2151294 h 6484062"/>
              <a:gd name="connsiteX367" fmla="*/ 2616923 w 3016046"/>
              <a:gd name="connsiteY367" fmla="*/ 2148356 h 6484062"/>
              <a:gd name="connsiteX368" fmla="*/ 2619542 w 3016046"/>
              <a:gd name="connsiteY368" fmla="*/ 2144647 h 6484062"/>
              <a:gd name="connsiteX369" fmla="*/ 2631462 w 3016046"/>
              <a:gd name="connsiteY369" fmla="*/ 2124908 h 6484062"/>
              <a:gd name="connsiteX370" fmla="*/ 2646767 w 3016046"/>
              <a:gd name="connsiteY370" fmla="*/ 2099644 h 6484062"/>
              <a:gd name="connsiteX371" fmla="*/ 2655510 w 3016046"/>
              <a:gd name="connsiteY371" fmla="*/ 2085600 h 6484062"/>
              <a:gd name="connsiteX372" fmla="*/ 2655984 w 3016046"/>
              <a:gd name="connsiteY372" fmla="*/ 2082856 h 6484062"/>
              <a:gd name="connsiteX373" fmla="*/ 2663425 w 3016046"/>
              <a:gd name="connsiteY373" fmla="*/ 2071552 h 6484062"/>
              <a:gd name="connsiteX374" fmla="*/ 2672059 w 3016046"/>
              <a:gd name="connsiteY374" fmla="*/ 2057714 h 6484062"/>
              <a:gd name="connsiteX375" fmla="*/ 2677583 w 3016046"/>
              <a:gd name="connsiteY375" fmla="*/ 2049279 h 6484062"/>
              <a:gd name="connsiteX376" fmla="*/ 2690286 w 3016046"/>
              <a:gd name="connsiteY376" fmla="*/ 2029763 h 6484062"/>
              <a:gd name="connsiteX377" fmla="*/ 2709843 w 3016046"/>
              <a:gd name="connsiteY377" fmla="*/ 1999000 h 6484062"/>
              <a:gd name="connsiteX378" fmla="*/ 2730688 w 3016046"/>
              <a:gd name="connsiteY378" fmla="*/ 1966416 h 6484062"/>
              <a:gd name="connsiteX379" fmla="*/ 2747853 w 3016046"/>
              <a:gd name="connsiteY379" fmla="*/ 1927818 h 6484062"/>
              <a:gd name="connsiteX380" fmla="*/ 2744732 w 3016046"/>
              <a:gd name="connsiteY380" fmla="*/ 1914722 h 6484062"/>
              <a:gd name="connsiteX381" fmla="*/ 2733136 w 3016046"/>
              <a:gd name="connsiteY381" fmla="*/ 1900438 h 6484062"/>
              <a:gd name="connsiteX382" fmla="*/ 2712388 w 3016046"/>
              <a:gd name="connsiteY382" fmla="*/ 1883386 h 6484062"/>
              <a:gd name="connsiteX383" fmla="*/ 2701335 w 3016046"/>
              <a:gd name="connsiteY383" fmla="*/ 1873217 h 6484062"/>
              <a:gd name="connsiteX384" fmla="*/ 2685722 w 3016046"/>
              <a:gd name="connsiteY384" fmla="*/ 1859590 h 6484062"/>
              <a:gd name="connsiteX385" fmla="*/ 2660791 w 3016046"/>
              <a:gd name="connsiteY385" fmla="*/ 1835697 h 6484062"/>
              <a:gd name="connsiteX386" fmla="*/ 2639123 w 3016046"/>
              <a:gd name="connsiteY386" fmla="*/ 1815929 h 6484062"/>
              <a:gd name="connsiteX387" fmla="*/ 2635487 w 3016046"/>
              <a:gd name="connsiteY387" fmla="*/ 1813299 h 6484062"/>
              <a:gd name="connsiteX388" fmla="*/ 2630295 w 3016046"/>
              <a:gd name="connsiteY388" fmla="*/ 1807604 h 6484062"/>
              <a:gd name="connsiteX389" fmla="*/ 2613409 w 3016046"/>
              <a:gd name="connsiteY389" fmla="*/ 1792413 h 6484062"/>
              <a:gd name="connsiteX390" fmla="*/ 2601505 w 3016046"/>
              <a:gd name="connsiteY390" fmla="*/ 1781724 h 6484062"/>
              <a:gd name="connsiteX391" fmla="*/ 2576882 w 3016046"/>
              <a:gd name="connsiteY391" fmla="*/ 1761689 h 6484062"/>
              <a:gd name="connsiteX392" fmla="*/ 2554010 w 3016046"/>
              <a:gd name="connsiteY392" fmla="*/ 1743640 h 6484062"/>
              <a:gd name="connsiteX393" fmla="*/ 2531275 w 3016046"/>
              <a:gd name="connsiteY393" fmla="*/ 1726560 h 6484062"/>
              <a:gd name="connsiteX394" fmla="*/ 2526237 w 3016046"/>
              <a:gd name="connsiteY394" fmla="*/ 1723719 h 6484062"/>
              <a:gd name="connsiteX395" fmla="*/ 2491793 w 3016046"/>
              <a:gd name="connsiteY395" fmla="*/ 1699671 h 6484062"/>
              <a:gd name="connsiteX396" fmla="*/ 2485819 w 3016046"/>
              <a:gd name="connsiteY396" fmla="*/ 1695545 h 6484062"/>
              <a:gd name="connsiteX397" fmla="*/ 2432560 w 3016046"/>
              <a:gd name="connsiteY397" fmla="*/ 1658013 h 6484062"/>
              <a:gd name="connsiteX398" fmla="*/ 2428685 w 3016046"/>
              <a:gd name="connsiteY398" fmla="*/ 1655313 h 6484062"/>
              <a:gd name="connsiteX399" fmla="*/ 2410052 w 3016046"/>
              <a:gd name="connsiteY399" fmla="*/ 1641577 h 6484062"/>
              <a:gd name="connsiteX400" fmla="*/ 2386313 w 3016046"/>
              <a:gd name="connsiteY400" fmla="*/ 1624217 h 6484062"/>
              <a:gd name="connsiteX401" fmla="*/ 2352444 w 3016046"/>
              <a:gd name="connsiteY401" fmla="*/ 1598265 h 6484062"/>
              <a:gd name="connsiteX402" fmla="*/ 2307928 w 3016046"/>
              <a:gd name="connsiteY402" fmla="*/ 1566982 h 6484062"/>
              <a:gd name="connsiteX403" fmla="*/ 2281181 w 3016046"/>
              <a:gd name="connsiteY403" fmla="*/ 1549018 h 6484062"/>
              <a:gd name="connsiteX404" fmla="*/ 2266744 w 3016046"/>
              <a:gd name="connsiteY404" fmla="*/ 1535979 h 6484062"/>
              <a:gd name="connsiteX405" fmla="*/ 2248067 w 3016046"/>
              <a:gd name="connsiteY405" fmla="*/ 1533645 h 6484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</a:cxnLst>
            <a:rect l="l" t="t" r="r" b="b"/>
            <a:pathLst>
              <a:path w="3016046" h="6484062">
                <a:moveTo>
                  <a:pt x="1694672" y="180"/>
                </a:moveTo>
                <a:cubicBezTo>
                  <a:pt x="1697347" y="-655"/>
                  <a:pt x="1735605" y="1676"/>
                  <a:pt x="1737048" y="1761"/>
                </a:cubicBezTo>
                <a:cubicBezTo>
                  <a:pt x="1768189" y="4140"/>
                  <a:pt x="1798401" y="27714"/>
                  <a:pt x="1803905" y="29979"/>
                </a:cubicBezTo>
                <a:cubicBezTo>
                  <a:pt x="1837892" y="57205"/>
                  <a:pt x="1820345" y="46516"/>
                  <a:pt x="1834933" y="61959"/>
                </a:cubicBezTo>
                <a:cubicBezTo>
                  <a:pt x="1841187" y="71277"/>
                  <a:pt x="1851903" y="77977"/>
                  <a:pt x="1853975" y="89687"/>
                </a:cubicBezTo>
                <a:cubicBezTo>
                  <a:pt x="1857387" y="92261"/>
                  <a:pt x="1861279" y="94064"/>
                  <a:pt x="1864959" y="96233"/>
                </a:cubicBezTo>
                <a:cubicBezTo>
                  <a:pt x="1866989" y="98657"/>
                  <a:pt x="1876235" y="119944"/>
                  <a:pt x="1876794" y="124857"/>
                </a:cubicBezTo>
                <a:cubicBezTo>
                  <a:pt x="1878500" y="126016"/>
                  <a:pt x="1880251" y="127179"/>
                  <a:pt x="1881998" y="128354"/>
                </a:cubicBezTo>
                <a:cubicBezTo>
                  <a:pt x="1895200" y="130486"/>
                  <a:pt x="1922891" y="145187"/>
                  <a:pt x="1934236" y="151478"/>
                </a:cubicBezTo>
                <a:cubicBezTo>
                  <a:pt x="1956002" y="161696"/>
                  <a:pt x="1977094" y="192095"/>
                  <a:pt x="1990446" y="212795"/>
                </a:cubicBezTo>
                <a:cubicBezTo>
                  <a:pt x="1993413" y="216852"/>
                  <a:pt x="2006038" y="226454"/>
                  <a:pt x="2016410" y="251296"/>
                </a:cubicBezTo>
                <a:cubicBezTo>
                  <a:pt x="2024330" y="269320"/>
                  <a:pt x="2042894" y="332574"/>
                  <a:pt x="2042894" y="332574"/>
                </a:cubicBezTo>
                <a:cubicBezTo>
                  <a:pt x="2042736" y="336628"/>
                  <a:pt x="2054255" y="403773"/>
                  <a:pt x="2043145" y="441666"/>
                </a:cubicBezTo>
                <a:cubicBezTo>
                  <a:pt x="2038058" y="464311"/>
                  <a:pt x="2033130" y="477038"/>
                  <a:pt x="2031310" y="515422"/>
                </a:cubicBezTo>
                <a:cubicBezTo>
                  <a:pt x="2032765" y="517647"/>
                  <a:pt x="2034135" y="519954"/>
                  <a:pt x="2035562" y="522248"/>
                </a:cubicBezTo>
                <a:cubicBezTo>
                  <a:pt x="2038127" y="539271"/>
                  <a:pt x="2032619" y="535279"/>
                  <a:pt x="2031213" y="545906"/>
                </a:cubicBezTo>
                <a:cubicBezTo>
                  <a:pt x="2024030" y="585822"/>
                  <a:pt x="2017107" y="583224"/>
                  <a:pt x="2021323" y="592368"/>
                </a:cubicBezTo>
                <a:cubicBezTo>
                  <a:pt x="2019754" y="598662"/>
                  <a:pt x="2021533" y="605756"/>
                  <a:pt x="2017419" y="611268"/>
                </a:cubicBezTo>
                <a:cubicBezTo>
                  <a:pt x="2001126" y="703762"/>
                  <a:pt x="1984321" y="791347"/>
                  <a:pt x="1924387" y="871325"/>
                </a:cubicBezTo>
                <a:cubicBezTo>
                  <a:pt x="1899281" y="904257"/>
                  <a:pt x="1877544" y="917673"/>
                  <a:pt x="1874836" y="928572"/>
                </a:cubicBezTo>
                <a:cubicBezTo>
                  <a:pt x="1871926" y="944100"/>
                  <a:pt x="1866454" y="960146"/>
                  <a:pt x="1870208" y="976010"/>
                </a:cubicBezTo>
                <a:cubicBezTo>
                  <a:pt x="1873791" y="977579"/>
                  <a:pt x="1875509" y="980976"/>
                  <a:pt x="1876251" y="984672"/>
                </a:cubicBezTo>
                <a:cubicBezTo>
                  <a:pt x="1887446" y="1000613"/>
                  <a:pt x="1899893" y="1012566"/>
                  <a:pt x="1918250" y="1022095"/>
                </a:cubicBezTo>
                <a:cubicBezTo>
                  <a:pt x="1921886" y="1026153"/>
                  <a:pt x="1954810" y="1041502"/>
                  <a:pt x="1960626" y="1047740"/>
                </a:cubicBezTo>
                <a:cubicBezTo>
                  <a:pt x="1970208" y="1048818"/>
                  <a:pt x="1974241" y="1056766"/>
                  <a:pt x="1983036" y="1056260"/>
                </a:cubicBezTo>
                <a:cubicBezTo>
                  <a:pt x="1986340" y="1052357"/>
                  <a:pt x="1990284" y="1049029"/>
                  <a:pt x="1994478" y="1046131"/>
                </a:cubicBezTo>
                <a:cubicBezTo>
                  <a:pt x="2020832" y="1043289"/>
                  <a:pt x="2020549" y="1052154"/>
                  <a:pt x="2028262" y="1053447"/>
                </a:cubicBezTo>
                <a:cubicBezTo>
                  <a:pt x="2040109" y="1056162"/>
                  <a:pt x="2052407" y="1056414"/>
                  <a:pt x="2064145" y="1059729"/>
                </a:cubicBezTo>
                <a:cubicBezTo>
                  <a:pt x="2120541" y="1074657"/>
                  <a:pt x="2101718" y="1064873"/>
                  <a:pt x="2141650" y="1070920"/>
                </a:cubicBezTo>
                <a:cubicBezTo>
                  <a:pt x="2154815" y="1072055"/>
                  <a:pt x="2167432" y="1076432"/>
                  <a:pt x="2180528" y="1077973"/>
                </a:cubicBezTo>
                <a:cubicBezTo>
                  <a:pt x="2185870" y="1077134"/>
                  <a:pt x="2191524" y="1073344"/>
                  <a:pt x="2196741" y="1076854"/>
                </a:cubicBezTo>
                <a:cubicBezTo>
                  <a:pt x="2203259" y="1079736"/>
                  <a:pt x="2201106" y="1088073"/>
                  <a:pt x="2202898" y="1093545"/>
                </a:cubicBezTo>
                <a:cubicBezTo>
                  <a:pt x="2203153" y="1093679"/>
                  <a:pt x="2236936" y="1101797"/>
                  <a:pt x="2252756" y="1109296"/>
                </a:cubicBezTo>
                <a:cubicBezTo>
                  <a:pt x="2253384" y="1109438"/>
                  <a:pt x="2254657" y="1109717"/>
                  <a:pt x="2255289" y="1109855"/>
                </a:cubicBezTo>
                <a:cubicBezTo>
                  <a:pt x="2265053" y="1115367"/>
                  <a:pt x="2275936" y="1119048"/>
                  <a:pt x="2284780" y="1126125"/>
                </a:cubicBezTo>
                <a:cubicBezTo>
                  <a:pt x="2285425" y="1126250"/>
                  <a:pt x="2286710" y="1126518"/>
                  <a:pt x="2287354" y="1126643"/>
                </a:cubicBezTo>
                <a:cubicBezTo>
                  <a:pt x="2315597" y="1144145"/>
                  <a:pt x="2397463" y="1216912"/>
                  <a:pt x="2404799" y="1223871"/>
                </a:cubicBezTo>
                <a:cubicBezTo>
                  <a:pt x="2405245" y="1224054"/>
                  <a:pt x="2406129" y="1224402"/>
                  <a:pt x="2406575" y="1224585"/>
                </a:cubicBezTo>
                <a:cubicBezTo>
                  <a:pt x="2409290" y="1227418"/>
                  <a:pt x="2434193" y="1250683"/>
                  <a:pt x="2438011" y="1252957"/>
                </a:cubicBezTo>
                <a:cubicBezTo>
                  <a:pt x="2438068" y="1253277"/>
                  <a:pt x="2438194" y="1253910"/>
                  <a:pt x="2438250" y="1254230"/>
                </a:cubicBezTo>
                <a:cubicBezTo>
                  <a:pt x="2438250" y="1254230"/>
                  <a:pt x="2514268" y="1322481"/>
                  <a:pt x="2514300" y="1322502"/>
                </a:cubicBezTo>
                <a:cubicBezTo>
                  <a:pt x="2514313" y="1322514"/>
                  <a:pt x="2568107" y="1376012"/>
                  <a:pt x="2568107" y="1376012"/>
                </a:cubicBezTo>
                <a:cubicBezTo>
                  <a:pt x="2568232" y="1376332"/>
                  <a:pt x="2568471" y="1376977"/>
                  <a:pt x="2568597" y="1377301"/>
                </a:cubicBezTo>
                <a:cubicBezTo>
                  <a:pt x="2591769" y="1401511"/>
                  <a:pt x="2654691" y="1474318"/>
                  <a:pt x="2670413" y="1482307"/>
                </a:cubicBezTo>
                <a:cubicBezTo>
                  <a:pt x="2670454" y="1482599"/>
                  <a:pt x="2670527" y="1483186"/>
                  <a:pt x="2670567" y="1483482"/>
                </a:cubicBezTo>
                <a:cubicBezTo>
                  <a:pt x="2737194" y="1540932"/>
                  <a:pt x="2784895" y="1586985"/>
                  <a:pt x="2815866" y="1618162"/>
                </a:cubicBezTo>
                <a:cubicBezTo>
                  <a:pt x="2819923" y="1620014"/>
                  <a:pt x="2974573" y="1765811"/>
                  <a:pt x="2999747" y="1835324"/>
                </a:cubicBezTo>
                <a:cubicBezTo>
                  <a:pt x="3000193" y="1835952"/>
                  <a:pt x="3001089" y="1837196"/>
                  <a:pt x="3001539" y="1837829"/>
                </a:cubicBezTo>
                <a:cubicBezTo>
                  <a:pt x="3002321" y="1842234"/>
                  <a:pt x="3035257" y="1908277"/>
                  <a:pt x="2999216" y="1981421"/>
                </a:cubicBezTo>
                <a:cubicBezTo>
                  <a:pt x="2971014" y="2027222"/>
                  <a:pt x="2814354" y="2210633"/>
                  <a:pt x="2809097" y="2215582"/>
                </a:cubicBezTo>
                <a:cubicBezTo>
                  <a:pt x="2808971" y="2216267"/>
                  <a:pt x="2808704" y="2217637"/>
                  <a:pt x="2808566" y="2218326"/>
                </a:cubicBezTo>
                <a:cubicBezTo>
                  <a:pt x="2806260" y="2219712"/>
                  <a:pt x="2804537" y="2221779"/>
                  <a:pt x="2803054" y="2223992"/>
                </a:cubicBezTo>
                <a:cubicBezTo>
                  <a:pt x="2803066" y="2224677"/>
                  <a:pt x="2803082" y="2226076"/>
                  <a:pt x="2803082" y="2226777"/>
                </a:cubicBezTo>
                <a:cubicBezTo>
                  <a:pt x="2734300" y="2312867"/>
                  <a:pt x="2575909" y="2517241"/>
                  <a:pt x="2476071" y="2555746"/>
                </a:cubicBezTo>
                <a:cubicBezTo>
                  <a:pt x="2475596" y="2556293"/>
                  <a:pt x="2474644" y="2557367"/>
                  <a:pt x="2474170" y="2557915"/>
                </a:cubicBezTo>
                <a:cubicBezTo>
                  <a:pt x="2429710" y="2568980"/>
                  <a:pt x="2424972" y="2549022"/>
                  <a:pt x="2376326" y="2539546"/>
                </a:cubicBezTo>
                <a:cubicBezTo>
                  <a:pt x="2364276" y="2560946"/>
                  <a:pt x="2528993" y="2983540"/>
                  <a:pt x="2562598" y="3096130"/>
                </a:cubicBezTo>
                <a:cubicBezTo>
                  <a:pt x="2573449" y="3131409"/>
                  <a:pt x="2743739" y="3722915"/>
                  <a:pt x="2743739" y="3722915"/>
                </a:cubicBezTo>
                <a:cubicBezTo>
                  <a:pt x="2725342" y="3763990"/>
                  <a:pt x="2362784" y="3812977"/>
                  <a:pt x="2349173" y="3823852"/>
                </a:cubicBezTo>
                <a:cubicBezTo>
                  <a:pt x="2351042" y="3865105"/>
                  <a:pt x="2358066" y="3870926"/>
                  <a:pt x="2348294" y="3874034"/>
                </a:cubicBezTo>
                <a:cubicBezTo>
                  <a:pt x="2317295" y="3885294"/>
                  <a:pt x="2264531" y="3890316"/>
                  <a:pt x="2250661" y="3898419"/>
                </a:cubicBezTo>
                <a:cubicBezTo>
                  <a:pt x="2250510" y="3912447"/>
                  <a:pt x="2249663" y="3905195"/>
                  <a:pt x="2248954" y="3915430"/>
                </a:cubicBezTo>
                <a:cubicBezTo>
                  <a:pt x="2248115" y="3916816"/>
                  <a:pt x="2247317" y="3918255"/>
                  <a:pt x="2246534" y="3919738"/>
                </a:cubicBezTo>
                <a:cubicBezTo>
                  <a:pt x="2245558" y="3931878"/>
                  <a:pt x="2245197" y="3927030"/>
                  <a:pt x="2243345" y="3937771"/>
                </a:cubicBezTo>
                <a:cubicBezTo>
                  <a:pt x="2242546" y="3939169"/>
                  <a:pt x="2241776" y="3940612"/>
                  <a:pt x="2241034" y="3942096"/>
                </a:cubicBezTo>
                <a:cubicBezTo>
                  <a:pt x="2239798" y="3955309"/>
                  <a:pt x="2224157" y="4012418"/>
                  <a:pt x="2223841" y="4021964"/>
                </a:cubicBezTo>
                <a:cubicBezTo>
                  <a:pt x="2223253" y="4022551"/>
                  <a:pt x="2222106" y="4023756"/>
                  <a:pt x="2221518" y="4024343"/>
                </a:cubicBezTo>
                <a:cubicBezTo>
                  <a:pt x="2221518" y="4024343"/>
                  <a:pt x="2199858" y="4118746"/>
                  <a:pt x="2169309" y="4303243"/>
                </a:cubicBezTo>
                <a:cubicBezTo>
                  <a:pt x="2165880" y="4309412"/>
                  <a:pt x="2166455" y="4316505"/>
                  <a:pt x="2166832" y="4323319"/>
                </a:cubicBezTo>
                <a:cubicBezTo>
                  <a:pt x="2179989" y="4448842"/>
                  <a:pt x="2160631" y="4425747"/>
                  <a:pt x="2175968" y="4638369"/>
                </a:cubicBezTo>
                <a:cubicBezTo>
                  <a:pt x="2218442" y="4948601"/>
                  <a:pt x="2246202" y="4794786"/>
                  <a:pt x="2249862" y="5215755"/>
                </a:cubicBezTo>
                <a:cubicBezTo>
                  <a:pt x="2237467" y="5498534"/>
                  <a:pt x="2278036" y="5642782"/>
                  <a:pt x="2279450" y="5660321"/>
                </a:cubicBezTo>
                <a:lnTo>
                  <a:pt x="2280289" y="5659790"/>
                </a:lnTo>
                <a:cubicBezTo>
                  <a:pt x="2280849" y="5663134"/>
                  <a:pt x="2281550" y="5666518"/>
                  <a:pt x="2282235" y="5669947"/>
                </a:cubicBezTo>
                <a:lnTo>
                  <a:pt x="2282948" y="5669850"/>
                </a:lnTo>
                <a:cubicBezTo>
                  <a:pt x="2284379" y="5676590"/>
                  <a:pt x="2284132" y="5673052"/>
                  <a:pt x="2284671" y="5678203"/>
                </a:cubicBezTo>
                <a:lnTo>
                  <a:pt x="2286292" y="5677936"/>
                </a:lnTo>
                <a:cubicBezTo>
                  <a:pt x="2286223" y="5679043"/>
                  <a:pt x="2286081" y="5681268"/>
                  <a:pt x="2286012" y="5682386"/>
                </a:cubicBezTo>
                <a:cubicBezTo>
                  <a:pt x="2286458" y="5682399"/>
                  <a:pt x="2287370" y="5682443"/>
                  <a:pt x="2287816" y="5682471"/>
                </a:cubicBezTo>
                <a:cubicBezTo>
                  <a:pt x="2287747" y="5683505"/>
                  <a:pt x="2287593" y="5685576"/>
                  <a:pt x="2287520" y="5686614"/>
                </a:cubicBezTo>
                <a:cubicBezTo>
                  <a:pt x="2288444" y="5687595"/>
                  <a:pt x="2289397" y="5688640"/>
                  <a:pt x="2290374" y="5689763"/>
                </a:cubicBezTo>
                <a:cubicBezTo>
                  <a:pt x="2290511" y="5693610"/>
                  <a:pt x="2290856" y="5696508"/>
                  <a:pt x="2295327" y="5702324"/>
                </a:cubicBezTo>
                <a:cubicBezTo>
                  <a:pt x="2295817" y="5705080"/>
                  <a:pt x="2296920" y="5707723"/>
                  <a:pt x="2297495" y="5710576"/>
                </a:cubicBezTo>
                <a:lnTo>
                  <a:pt x="2298979" y="5710576"/>
                </a:lnTo>
                <a:cubicBezTo>
                  <a:pt x="2298853" y="5711261"/>
                  <a:pt x="2298614" y="5712631"/>
                  <a:pt x="2298488" y="5713304"/>
                </a:cubicBezTo>
                <a:lnTo>
                  <a:pt x="2300616" y="5713219"/>
                </a:lnTo>
                <a:cubicBezTo>
                  <a:pt x="2300405" y="5713920"/>
                  <a:pt x="2299988" y="5715318"/>
                  <a:pt x="2299789" y="5716016"/>
                </a:cubicBezTo>
                <a:lnTo>
                  <a:pt x="2302014" y="5716129"/>
                </a:lnTo>
                <a:cubicBezTo>
                  <a:pt x="2301804" y="5716802"/>
                  <a:pt x="2301398" y="5718155"/>
                  <a:pt x="2301204" y="5718828"/>
                </a:cubicBezTo>
                <a:lnTo>
                  <a:pt x="2303206" y="5719096"/>
                </a:lnTo>
                <a:cubicBezTo>
                  <a:pt x="2303080" y="5719724"/>
                  <a:pt x="2302829" y="5720985"/>
                  <a:pt x="2302703" y="5721601"/>
                </a:cubicBezTo>
                <a:lnTo>
                  <a:pt x="2304523" y="5721812"/>
                </a:lnTo>
                <a:cubicBezTo>
                  <a:pt x="2304410" y="5722484"/>
                  <a:pt x="2304175" y="5723826"/>
                  <a:pt x="2304061" y="5724499"/>
                </a:cubicBezTo>
                <a:lnTo>
                  <a:pt x="2306088" y="5724625"/>
                </a:lnTo>
                <a:cubicBezTo>
                  <a:pt x="2305950" y="5725281"/>
                  <a:pt x="2305654" y="5726598"/>
                  <a:pt x="2305512" y="5727255"/>
                </a:cubicBezTo>
                <a:lnTo>
                  <a:pt x="2307640" y="5727494"/>
                </a:lnTo>
                <a:cubicBezTo>
                  <a:pt x="2307373" y="5728167"/>
                  <a:pt x="2306858" y="5729521"/>
                  <a:pt x="2306590" y="5730194"/>
                </a:cubicBezTo>
                <a:lnTo>
                  <a:pt x="2308885" y="5729942"/>
                </a:lnTo>
                <a:cubicBezTo>
                  <a:pt x="2308702" y="5730668"/>
                  <a:pt x="2308337" y="5732139"/>
                  <a:pt x="2308143" y="5732881"/>
                </a:cubicBezTo>
                <a:lnTo>
                  <a:pt x="2310198" y="5732869"/>
                </a:lnTo>
                <a:cubicBezTo>
                  <a:pt x="2310032" y="5733610"/>
                  <a:pt x="2309724" y="5735094"/>
                  <a:pt x="2309553" y="5735836"/>
                </a:cubicBezTo>
                <a:lnTo>
                  <a:pt x="2311933" y="5735516"/>
                </a:lnTo>
                <a:cubicBezTo>
                  <a:pt x="2311681" y="5736229"/>
                  <a:pt x="2311191" y="5737668"/>
                  <a:pt x="2310940" y="5738381"/>
                </a:cubicBezTo>
                <a:lnTo>
                  <a:pt x="2312966" y="5738689"/>
                </a:lnTo>
                <a:cubicBezTo>
                  <a:pt x="2312828" y="5739346"/>
                  <a:pt x="2312545" y="5740663"/>
                  <a:pt x="2312407" y="5741320"/>
                </a:cubicBezTo>
                <a:lnTo>
                  <a:pt x="2313611" y="5741320"/>
                </a:lnTo>
                <a:cubicBezTo>
                  <a:pt x="2316047" y="5745867"/>
                  <a:pt x="2318843" y="5750314"/>
                  <a:pt x="2320075" y="5755437"/>
                </a:cubicBezTo>
                <a:lnTo>
                  <a:pt x="2320931" y="5755157"/>
                </a:lnTo>
                <a:cubicBezTo>
                  <a:pt x="2345708" y="5828682"/>
                  <a:pt x="2331935" y="5806106"/>
                  <a:pt x="2339847" y="5843728"/>
                </a:cubicBezTo>
                <a:cubicBezTo>
                  <a:pt x="2347224" y="5887360"/>
                  <a:pt x="2359164" y="5906609"/>
                  <a:pt x="2378012" y="5976940"/>
                </a:cubicBezTo>
                <a:cubicBezTo>
                  <a:pt x="2432244" y="6212840"/>
                  <a:pt x="2483050" y="6264485"/>
                  <a:pt x="2484627" y="6268583"/>
                </a:cubicBezTo>
                <a:cubicBezTo>
                  <a:pt x="2488976" y="6268161"/>
                  <a:pt x="2489819" y="6272920"/>
                  <a:pt x="2490459" y="6276207"/>
                </a:cubicBezTo>
                <a:cubicBezTo>
                  <a:pt x="2511443" y="6428542"/>
                  <a:pt x="2527716" y="6373245"/>
                  <a:pt x="2497066" y="6475656"/>
                </a:cubicBezTo>
                <a:cubicBezTo>
                  <a:pt x="2486560" y="6510761"/>
                  <a:pt x="2195002" y="6426824"/>
                  <a:pt x="2167436" y="6391140"/>
                </a:cubicBezTo>
                <a:cubicBezTo>
                  <a:pt x="2152760" y="6372138"/>
                  <a:pt x="2150583" y="6342975"/>
                  <a:pt x="2150928" y="6249614"/>
                </a:cubicBezTo>
                <a:cubicBezTo>
                  <a:pt x="2151511" y="6171602"/>
                  <a:pt x="2116520" y="6032614"/>
                  <a:pt x="2096915" y="5976381"/>
                </a:cubicBezTo>
                <a:cubicBezTo>
                  <a:pt x="2057262" y="5864451"/>
                  <a:pt x="2088034" y="5828962"/>
                  <a:pt x="2095516" y="5807788"/>
                </a:cubicBezTo>
                <a:cubicBezTo>
                  <a:pt x="2097097" y="5751351"/>
                  <a:pt x="2078971" y="5726992"/>
                  <a:pt x="2037584" y="5600836"/>
                </a:cubicBezTo>
                <a:cubicBezTo>
                  <a:pt x="2037021" y="5599113"/>
                  <a:pt x="1979575" y="5407085"/>
                  <a:pt x="1958446" y="5343422"/>
                </a:cubicBezTo>
                <a:cubicBezTo>
                  <a:pt x="1956670" y="5343325"/>
                  <a:pt x="1954919" y="5343337"/>
                  <a:pt x="1953201" y="5343422"/>
                </a:cubicBezTo>
                <a:cubicBezTo>
                  <a:pt x="1923333" y="5445352"/>
                  <a:pt x="1867285" y="5599361"/>
                  <a:pt x="1855568" y="5636394"/>
                </a:cubicBezTo>
                <a:cubicBezTo>
                  <a:pt x="1837336" y="5701124"/>
                  <a:pt x="1852317" y="5743598"/>
                  <a:pt x="1839647" y="5784251"/>
                </a:cubicBezTo>
                <a:cubicBezTo>
                  <a:pt x="1838317" y="5788657"/>
                  <a:pt x="1836218" y="5793034"/>
                  <a:pt x="1836708" y="5797821"/>
                </a:cubicBezTo>
                <a:cubicBezTo>
                  <a:pt x="1846569" y="5905401"/>
                  <a:pt x="1816021" y="6054011"/>
                  <a:pt x="1812981" y="6081731"/>
                </a:cubicBezTo>
                <a:cubicBezTo>
                  <a:pt x="1814043" y="6207850"/>
                  <a:pt x="1816908" y="6246027"/>
                  <a:pt x="1764063" y="6273139"/>
                </a:cubicBezTo>
                <a:cubicBezTo>
                  <a:pt x="1683562" y="6314441"/>
                  <a:pt x="1572983" y="6332611"/>
                  <a:pt x="1519963" y="6261056"/>
                </a:cubicBezTo>
                <a:cubicBezTo>
                  <a:pt x="1470863" y="6194791"/>
                  <a:pt x="1513089" y="6139777"/>
                  <a:pt x="1549539" y="5996322"/>
                </a:cubicBezTo>
                <a:cubicBezTo>
                  <a:pt x="1550281" y="5992265"/>
                  <a:pt x="1605749" y="5773992"/>
                  <a:pt x="1613738" y="5756369"/>
                </a:cubicBezTo>
                <a:lnTo>
                  <a:pt x="1614857" y="5756791"/>
                </a:lnTo>
                <a:cubicBezTo>
                  <a:pt x="1614857" y="5755838"/>
                  <a:pt x="1614844" y="5753949"/>
                  <a:pt x="1614844" y="5753013"/>
                </a:cubicBezTo>
                <a:cubicBezTo>
                  <a:pt x="1633842" y="5708866"/>
                  <a:pt x="1619153" y="5700626"/>
                  <a:pt x="1641705" y="5639110"/>
                </a:cubicBezTo>
                <a:lnTo>
                  <a:pt x="1642909" y="5639123"/>
                </a:lnTo>
                <a:cubicBezTo>
                  <a:pt x="1642909" y="5638409"/>
                  <a:pt x="1642897" y="5637011"/>
                  <a:pt x="1642880" y="5636309"/>
                </a:cubicBezTo>
                <a:cubicBezTo>
                  <a:pt x="1643286" y="5635329"/>
                  <a:pt x="1644096" y="5633359"/>
                  <a:pt x="1644502" y="5632362"/>
                </a:cubicBezTo>
                <a:lnTo>
                  <a:pt x="1645077" y="5632041"/>
                </a:lnTo>
                <a:cubicBezTo>
                  <a:pt x="1669465" y="5573996"/>
                  <a:pt x="1678386" y="5524462"/>
                  <a:pt x="1693148" y="5368179"/>
                </a:cubicBezTo>
                <a:cubicBezTo>
                  <a:pt x="1727381" y="5186279"/>
                  <a:pt x="1685897" y="4967509"/>
                  <a:pt x="1706564" y="4878800"/>
                </a:cubicBezTo>
                <a:cubicBezTo>
                  <a:pt x="1722526" y="4731836"/>
                  <a:pt x="1777503" y="4633044"/>
                  <a:pt x="1778962" y="4513527"/>
                </a:cubicBezTo>
                <a:cubicBezTo>
                  <a:pt x="1788179" y="4455116"/>
                  <a:pt x="1763203" y="4425816"/>
                  <a:pt x="1759868" y="4389536"/>
                </a:cubicBezTo>
                <a:lnTo>
                  <a:pt x="1759029" y="4389929"/>
                </a:lnTo>
                <a:cubicBezTo>
                  <a:pt x="1749374" y="4331482"/>
                  <a:pt x="1693334" y="4193077"/>
                  <a:pt x="1692536" y="4189020"/>
                </a:cubicBezTo>
                <a:cubicBezTo>
                  <a:pt x="1687887" y="4179710"/>
                  <a:pt x="1667110" y="4125462"/>
                  <a:pt x="1663102" y="4120120"/>
                </a:cubicBezTo>
                <a:cubicBezTo>
                  <a:pt x="1661128" y="4113979"/>
                  <a:pt x="1658793" y="4107936"/>
                  <a:pt x="1655688" y="4102310"/>
                </a:cubicBezTo>
                <a:cubicBezTo>
                  <a:pt x="1655620" y="4101427"/>
                  <a:pt x="1655494" y="4099680"/>
                  <a:pt x="1655421" y="4098800"/>
                </a:cubicBezTo>
                <a:cubicBezTo>
                  <a:pt x="1654902" y="4098156"/>
                  <a:pt x="1653881" y="4096854"/>
                  <a:pt x="1653366" y="4096210"/>
                </a:cubicBezTo>
                <a:cubicBezTo>
                  <a:pt x="1650679" y="4089243"/>
                  <a:pt x="1608367" y="3985493"/>
                  <a:pt x="1590525" y="3948508"/>
                </a:cubicBezTo>
                <a:cubicBezTo>
                  <a:pt x="1551858" y="3942598"/>
                  <a:pt x="1523429" y="3942019"/>
                  <a:pt x="1486034" y="3919592"/>
                </a:cubicBezTo>
                <a:cubicBezTo>
                  <a:pt x="1478073" y="3913869"/>
                  <a:pt x="1386609" y="3920237"/>
                  <a:pt x="1376338" y="3922000"/>
                </a:cubicBezTo>
                <a:cubicBezTo>
                  <a:pt x="1373343" y="3927751"/>
                  <a:pt x="1371973" y="3934662"/>
                  <a:pt x="1367036" y="3939206"/>
                </a:cubicBezTo>
                <a:cubicBezTo>
                  <a:pt x="1351277" y="3954073"/>
                  <a:pt x="1139069" y="3927950"/>
                  <a:pt x="1132385" y="3930532"/>
                </a:cubicBezTo>
                <a:cubicBezTo>
                  <a:pt x="1093369" y="3922344"/>
                  <a:pt x="1017708" y="3913362"/>
                  <a:pt x="986960" y="3903112"/>
                </a:cubicBezTo>
                <a:cubicBezTo>
                  <a:pt x="986288" y="3895557"/>
                  <a:pt x="990162" y="3888898"/>
                  <a:pt x="991982" y="3881833"/>
                </a:cubicBezTo>
                <a:cubicBezTo>
                  <a:pt x="1031294" y="3758652"/>
                  <a:pt x="1301233" y="2300083"/>
                  <a:pt x="1300414" y="2295041"/>
                </a:cubicBezTo>
                <a:cubicBezTo>
                  <a:pt x="1270027" y="2283542"/>
                  <a:pt x="1278701" y="2204488"/>
                  <a:pt x="1288773" y="2185333"/>
                </a:cubicBezTo>
                <a:cubicBezTo>
                  <a:pt x="1279483" y="2123246"/>
                  <a:pt x="1259716" y="2063146"/>
                  <a:pt x="1252457" y="2000710"/>
                </a:cubicBezTo>
                <a:cubicBezTo>
                  <a:pt x="1246592" y="1968151"/>
                  <a:pt x="1248861" y="1954285"/>
                  <a:pt x="1235668" y="1931615"/>
                </a:cubicBezTo>
                <a:cubicBezTo>
                  <a:pt x="1226415" y="1915934"/>
                  <a:pt x="1212674" y="1799599"/>
                  <a:pt x="1193013" y="1723768"/>
                </a:cubicBezTo>
                <a:cubicBezTo>
                  <a:pt x="1190678" y="1717501"/>
                  <a:pt x="1192311" y="1710797"/>
                  <a:pt x="1191853" y="1704320"/>
                </a:cubicBezTo>
                <a:cubicBezTo>
                  <a:pt x="1192096" y="1691905"/>
                  <a:pt x="1173537" y="1632453"/>
                  <a:pt x="1172268" y="1628356"/>
                </a:cubicBezTo>
                <a:cubicBezTo>
                  <a:pt x="1169277" y="1615365"/>
                  <a:pt x="1165435" y="1617736"/>
                  <a:pt x="1150093" y="1583183"/>
                </a:cubicBezTo>
                <a:cubicBezTo>
                  <a:pt x="1146344" y="1586664"/>
                  <a:pt x="1146287" y="1592039"/>
                  <a:pt x="1144946" y="1596655"/>
                </a:cubicBezTo>
                <a:cubicBezTo>
                  <a:pt x="1082737" y="1843163"/>
                  <a:pt x="1023715" y="1913955"/>
                  <a:pt x="952909" y="1982702"/>
                </a:cubicBezTo>
                <a:cubicBezTo>
                  <a:pt x="952476" y="1982787"/>
                  <a:pt x="951596" y="1982969"/>
                  <a:pt x="951163" y="1983050"/>
                </a:cubicBezTo>
                <a:cubicBezTo>
                  <a:pt x="951077" y="1983541"/>
                  <a:pt x="950940" y="1984493"/>
                  <a:pt x="950855" y="1984967"/>
                </a:cubicBezTo>
                <a:cubicBezTo>
                  <a:pt x="946801" y="1987416"/>
                  <a:pt x="851555" y="2080975"/>
                  <a:pt x="759965" y="2005574"/>
                </a:cubicBezTo>
                <a:cubicBezTo>
                  <a:pt x="729117" y="1982990"/>
                  <a:pt x="690263" y="1872196"/>
                  <a:pt x="680867" y="1853912"/>
                </a:cubicBezTo>
                <a:cubicBezTo>
                  <a:pt x="615720" y="1684594"/>
                  <a:pt x="600716" y="1443234"/>
                  <a:pt x="552568" y="1299650"/>
                </a:cubicBezTo>
                <a:cubicBezTo>
                  <a:pt x="539407" y="1251486"/>
                  <a:pt x="520365" y="1188908"/>
                  <a:pt x="520365" y="1188908"/>
                </a:cubicBezTo>
                <a:lnTo>
                  <a:pt x="519664" y="1188896"/>
                </a:lnTo>
                <a:cubicBezTo>
                  <a:pt x="518938" y="1184843"/>
                  <a:pt x="501254" y="1115939"/>
                  <a:pt x="475776" y="1104720"/>
                </a:cubicBezTo>
                <a:cubicBezTo>
                  <a:pt x="475062" y="1104679"/>
                  <a:pt x="473636" y="1104606"/>
                  <a:pt x="472922" y="1104566"/>
                </a:cubicBezTo>
                <a:cubicBezTo>
                  <a:pt x="472323" y="1103881"/>
                  <a:pt x="471131" y="1102523"/>
                  <a:pt x="470531" y="1101838"/>
                </a:cubicBezTo>
                <a:cubicBezTo>
                  <a:pt x="469704" y="1101741"/>
                  <a:pt x="468071" y="1101530"/>
                  <a:pt x="467244" y="1101432"/>
                </a:cubicBezTo>
                <a:cubicBezTo>
                  <a:pt x="466685" y="1100942"/>
                  <a:pt x="465578" y="1099990"/>
                  <a:pt x="465019" y="1099503"/>
                </a:cubicBezTo>
                <a:cubicBezTo>
                  <a:pt x="457658" y="1097894"/>
                  <a:pt x="450958" y="1094311"/>
                  <a:pt x="443837" y="1092033"/>
                </a:cubicBezTo>
                <a:cubicBezTo>
                  <a:pt x="442422" y="1091097"/>
                  <a:pt x="441012" y="1090161"/>
                  <a:pt x="439613" y="1089249"/>
                </a:cubicBezTo>
                <a:cubicBezTo>
                  <a:pt x="437234" y="1088633"/>
                  <a:pt x="434871" y="1087988"/>
                  <a:pt x="432508" y="1087388"/>
                </a:cubicBezTo>
                <a:cubicBezTo>
                  <a:pt x="431892" y="1086869"/>
                  <a:pt x="430648" y="1085836"/>
                  <a:pt x="430019" y="1085317"/>
                </a:cubicBezTo>
                <a:cubicBezTo>
                  <a:pt x="422533" y="1083051"/>
                  <a:pt x="416141" y="1078265"/>
                  <a:pt x="408643" y="1076055"/>
                </a:cubicBezTo>
                <a:cubicBezTo>
                  <a:pt x="408015" y="1075634"/>
                  <a:pt x="406754" y="1074811"/>
                  <a:pt x="406110" y="1074390"/>
                </a:cubicBezTo>
                <a:cubicBezTo>
                  <a:pt x="389990" y="1069388"/>
                  <a:pt x="353171" y="1062595"/>
                  <a:pt x="330299" y="1049977"/>
                </a:cubicBezTo>
                <a:cubicBezTo>
                  <a:pt x="329557" y="1049921"/>
                  <a:pt x="328061" y="1049835"/>
                  <a:pt x="327320" y="1049795"/>
                </a:cubicBezTo>
                <a:cubicBezTo>
                  <a:pt x="326744" y="1049167"/>
                  <a:pt x="325613" y="1047922"/>
                  <a:pt x="325054" y="1047306"/>
                </a:cubicBezTo>
                <a:cubicBezTo>
                  <a:pt x="311415" y="1045174"/>
                  <a:pt x="299871" y="1040096"/>
                  <a:pt x="289953" y="1033359"/>
                </a:cubicBezTo>
                <a:cubicBezTo>
                  <a:pt x="263113" y="1022861"/>
                  <a:pt x="169444" y="1011334"/>
                  <a:pt x="152432" y="1001420"/>
                </a:cubicBezTo>
                <a:cubicBezTo>
                  <a:pt x="127165" y="988563"/>
                  <a:pt x="33050" y="973230"/>
                  <a:pt x="6254" y="963660"/>
                </a:cubicBezTo>
                <a:cubicBezTo>
                  <a:pt x="7275" y="963802"/>
                  <a:pt x="9302" y="964082"/>
                  <a:pt x="10323" y="964220"/>
                </a:cubicBezTo>
                <a:cubicBezTo>
                  <a:pt x="11150" y="960738"/>
                  <a:pt x="12172" y="957115"/>
                  <a:pt x="11414" y="953532"/>
                </a:cubicBezTo>
                <a:cubicBezTo>
                  <a:pt x="7721" y="951225"/>
                  <a:pt x="3749" y="949434"/>
                  <a:pt x="0" y="947237"/>
                </a:cubicBezTo>
                <a:cubicBezTo>
                  <a:pt x="713" y="946763"/>
                  <a:pt x="2128" y="945810"/>
                  <a:pt x="2825" y="945336"/>
                </a:cubicBezTo>
                <a:cubicBezTo>
                  <a:pt x="12480" y="910556"/>
                  <a:pt x="58188" y="927036"/>
                  <a:pt x="93240" y="935738"/>
                </a:cubicBezTo>
                <a:cubicBezTo>
                  <a:pt x="100535" y="935576"/>
                  <a:pt x="205987" y="949799"/>
                  <a:pt x="210194" y="950301"/>
                </a:cubicBezTo>
                <a:cubicBezTo>
                  <a:pt x="210616" y="949405"/>
                  <a:pt x="211467" y="947614"/>
                  <a:pt x="211889" y="946718"/>
                </a:cubicBezTo>
                <a:cubicBezTo>
                  <a:pt x="212055" y="947642"/>
                  <a:pt x="212379" y="949503"/>
                  <a:pt x="212533" y="950427"/>
                </a:cubicBezTo>
                <a:cubicBezTo>
                  <a:pt x="220117" y="948943"/>
                  <a:pt x="228203" y="949880"/>
                  <a:pt x="235713" y="951335"/>
                </a:cubicBezTo>
                <a:cubicBezTo>
                  <a:pt x="242344" y="951124"/>
                  <a:pt x="248862" y="949434"/>
                  <a:pt x="255538" y="950005"/>
                </a:cubicBezTo>
                <a:cubicBezTo>
                  <a:pt x="264576" y="949726"/>
                  <a:pt x="273473" y="951866"/>
                  <a:pt x="282536" y="951363"/>
                </a:cubicBezTo>
                <a:cubicBezTo>
                  <a:pt x="282410" y="952425"/>
                  <a:pt x="282159" y="954553"/>
                  <a:pt x="282045" y="955615"/>
                </a:cubicBezTo>
                <a:cubicBezTo>
                  <a:pt x="289293" y="956190"/>
                  <a:pt x="296426" y="954593"/>
                  <a:pt x="303633" y="954188"/>
                </a:cubicBezTo>
                <a:cubicBezTo>
                  <a:pt x="328592" y="936220"/>
                  <a:pt x="348542" y="946321"/>
                  <a:pt x="373177" y="946005"/>
                </a:cubicBezTo>
                <a:cubicBezTo>
                  <a:pt x="372578" y="932775"/>
                  <a:pt x="366311" y="926626"/>
                  <a:pt x="380271" y="905769"/>
                </a:cubicBezTo>
                <a:cubicBezTo>
                  <a:pt x="382913" y="904022"/>
                  <a:pt x="385349" y="901951"/>
                  <a:pt x="387655" y="899754"/>
                </a:cubicBezTo>
                <a:cubicBezTo>
                  <a:pt x="398441" y="896045"/>
                  <a:pt x="409705" y="899920"/>
                  <a:pt x="420644" y="900690"/>
                </a:cubicBezTo>
                <a:cubicBezTo>
                  <a:pt x="449325" y="902157"/>
                  <a:pt x="468902" y="930534"/>
                  <a:pt x="498259" y="920445"/>
                </a:cubicBezTo>
                <a:cubicBezTo>
                  <a:pt x="514006" y="914260"/>
                  <a:pt x="516288" y="916185"/>
                  <a:pt x="531961" y="919801"/>
                </a:cubicBezTo>
                <a:cubicBezTo>
                  <a:pt x="532577" y="920275"/>
                  <a:pt x="533822" y="921199"/>
                  <a:pt x="534438" y="921661"/>
                </a:cubicBezTo>
                <a:cubicBezTo>
                  <a:pt x="537599" y="922095"/>
                  <a:pt x="540566" y="923254"/>
                  <a:pt x="543334" y="924835"/>
                </a:cubicBezTo>
                <a:cubicBezTo>
                  <a:pt x="544664" y="924904"/>
                  <a:pt x="545993" y="924977"/>
                  <a:pt x="547351" y="925074"/>
                </a:cubicBezTo>
                <a:cubicBezTo>
                  <a:pt x="547996" y="925747"/>
                  <a:pt x="549281" y="927089"/>
                  <a:pt x="549941" y="927761"/>
                </a:cubicBezTo>
                <a:cubicBezTo>
                  <a:pt x="551340" y="927790"/>
                  <a:pt x="552766" y="927846"/>
                  <a:pt x="554193" y="927899"/>
                </a:cubicBezTo>
                <a:cubicBezTo>
                  <a:pt x="561756" y="933237"/>
                  <a:pt x="555154" y="929978"/>
                  <a:pt x="567009" y="936099"/>
                </a:cubicBezTo>
                <a:cubicBezTo>
                  <a:pt x="568590" y="936127"/>
                  <a:pt x="570199" y="936168"/>
                  <a:pt x="571808" y="936224"/>
                </a:cubicBezTo>
                <a:cubicBezTo>
                  <a:pt x="571849" y="936881"/>
                  <a:pt x="571934" y="938210"/>
                  <a:pt x="571974" y="938867"/>
                </a:cubicBezTo>
                <a:cubicBezTo>
                  <a:pt x="574885" y="938895"/>
                  <a:pt x="577795" y="938936"/>
                  <a:pt x="580705" y="939021"/>
                </a:cubicBezTo>
                <a:cubicBezTo>
                  <a:pt x="582148" y="939901"/>
                  <a:pt x="583599" y="940813"/>
                  <a:pt x="585054" y="941721"/>
                </a:cubicBezTo>
                <a:cubicBezTo>
                  <a:pt x="585767" y="941749"/>
                  <a:pt x="587210" y="941806"/>
                  <a:pt x="587924" y="941834"/>
                </a:cubicBezTo>
                <a:cubicBezTo>
                  <a:pt x="588540" y="942450"/>
                  <a:pt x="589772" y="943694"/>
                  <a:pt x="590384" y="944323"/>
                </a:cubicBezTo>
                <a:cubicBezTo>
                  <a:pt x="592792" y="944533"/>
                  <a:pt x="595560" y="944465"/>
                  <a:pt x="596456" y="947273"/>
                </a:cubicBezTo>
                <a:cubicBezTo>
                  <a:pt x="597043" y="947330"/>
                  <a:pt x="598231" y="947411"/>
                  <a:pt x="598819" y="947456"/>
                </a:cubicBezTo>
                <a:cubicBezTo>
                  <a:pt x="603070" y="950759"/>
                  <a:pt x="607606" y="953722"/>
                  <a:pt x="612304" y="956353"/>
                </a:cubicBezTo>
                <a:cubicBezTo>
                  <a:pt x="612304" y="956912"/>
                  <a:pt x="612316" y="958031"/>
                  <a:pt x="612332" y="958590"/>
                </a:cubicBezTo>
                <a:cubicBezTo>
                  <a:pt x="612920" y="958578"/>
                  <a:pt x="614079" y="958549"/>
                  <a:pt x="614667" y="958533"/>
                </a:cubicBezTo>
                <a:cubicBezTo>
                  <a:pt x="616738" y="964228"/>
                  <a:pt x="621480" y="968366"/>
                  <a:pt x="623705" y="974004"/>
                </a:cubicBezTo>
                <a:cubicBezTo>
                  <a:pt x="629526" y="985171"/>
                  <a:pt x="623859" y="993776"/>
                  <a:pt x="629680" y="1011063"/>
                </a:cubicBezTo>
                <a:cubicBezTo>
                  <a:pt x="631050" y="1013790"/>
                  <a:pt x="632128" y="1016672"/>
                  <a:pt x="632521" y="1019736"/>
                </a:cubicBezTo>
                <a:cubicBezTo>
                  <a:pt x="633137" y="1020365"/>
                  <a:pt x="634353" y="1021597"/>
                  <a:pt x="634957" y="1022213"/>
                </a:cubicBezTo>
                <a:cubicBezTo>
                  <a:pt x="635042" y="1022914"/>
                  <a:pt x="635196" y="1024296"/>
                  <a:pt x="635265" y="1024997"/>
                </a:cubicBezTo>
                <a:cubicBezTo>
                  <a:pt x="659637" y="1061452"/>
                  <a:pt x="666932" y="1113807"/>
                  <a:pt x="671667" y="1130534"/>
                </a:cubicBezTo>
                <a:cubicBezTo>
                  <a:pt x="680754" y="1183108"/>
                  <a:pt x="714740" y="1305454"/>
                  <a:pt x="768826" y="1430698"/>
                </a:cubicBezTo>
                <a:lnTo>
                  <a:pt x="769134" y="1431062"/>
                </a:lnTo>
                <a:cubicBezTo>
                  <a:pt x="773876" y="1442521"/>
                  <a:pt x="780227" y="1453209"/>
                  <a:pt x="785529" y="1464412"/>
                </a:cubicBezTo>
                <a:lnTo>
                  <a:pt x="785906" y="1464607"/>
                </a:lnTo>
                <a:cubicBezTo>
                  <a:pt x="787819" y="1468660"/>
                  <a:pt x="836907" y="1570419"/>
                  <a:pt x="846748" y="1583308"/>
                </a:cubicBezTo>
                <a:cubicBezTo>
                  <a:pt x="848483" y="1583770"/>
                  <a:pt x="850287" y="1583993"/>
                  <a:pt x="852090" y="1584318"/>
                </a:cubicBezTo>
                <a:cubicBezTo>
                  <a:pt x="852090" y="1584314"/>
                  <a:pt x="891540" y="1489497"/>
                  <a:pt x="891540" y="1489493"/>
                </a:cubicBezTo>
                <a:cubicBezTo>
                  <a:pt x="902885" y="1444855"/>
                  <a:pt x="903700" y="1381472"/>
                  <a:pt x="913391" y="1354996"/>
                </a:cubicBezTo>
                <a:cubicBezTo>
                  <a:pt x="918769" y="1329858"/>
                  <a:pt x="931472" y="1294312"/>
                  <a:pt x="934054" y="1280879"/>
                </a:cubicBezTo>
                <a:cubicBezTo>
                  <a:pt x="934613" y="1280292"/>
                  <a:pt x="935748" y="1279133"/>
                  <a:pt x="936320" y="1278545"/>
                </a:cubicBezTo>
                <a:cubicBezTo>
                  <a:pt x="937637" y="1270386"/>
                  <a:pt x="955041" y="1224621"/>
                  <a:pt x="960213" y="1215396"/>
                </a:cubicBezTo>
                <a:cubicBezTo>
                  <a:pt x="960339" y="1214723"/>
                  <a:pt x="960578" y="1213410"/>
                  <a:pt x="960688" y="1212737"/>
                </a:cubicBezTo>
                <a:cubicBezTo>
                  <a:pt x="962422" y="1209434"/>
                  <a:pt x="964088" y="1206094"/>
                  <a:pt x="965823" y="1202791"/>
                </a:cubicBezTo>
                <a:cubicBezTo>
                  <a:pt x="965936" y="1202118"/>
                  <a:pt x="966172" y="1200788"/>
                  <a:pt x="966285" y="1200120"/>
                </a:cubicBezTo>
                <a:cubicBezTo>
                  <a:pt x="967627" y="1198288"/>
                  <a:pt x="968928" y="1196411"/>
                  <a:pt x="970229" y="1194550"/>
                </a:cubicBezTo>
                <a:cubicBezTo>
                  <a:pt x="970257" y="1193837"/>
                  <a:pt x="970314" y="1192410"/>
                  <a:pt x="970342" y="1191697"/>
                </a:cubicBezTo>
                <a:cubicBezTo>
                  <a:pt x="978907" y="1176810"/>
                  <a:pt x="997685" y="1141940"/>
                  <a:pt x="1024582" y="1111480"/>
                </a:cubicBezTo>
                <a:cubicBezTo>
                  <a:pt x="1024679" y="1111035"/>
                  <a:pt x="1024862" y="1110110"/>
                  <a:pt x="1024947" y="1109660"/>
                </a:cubicBezTo>
                <a:cubicBezTo>
                  <a:pt x="1025603" y="1109648"/>
                  <a:pt x="1026921" y="1109604"/>
                  <a:pt x="1027561" y="1109592"/>
                </a:cubicBezTo>
                <a:cubicBezTo>
                  <a:pt x="1027659" y="1109101"/>
                  <a:pt x="1027829" y="1108108"/>
                  <a:pt x="1027910" y="1107618"/>
                </a:cubicBezTo>
                <a:cubicBezTo>
                  <a:pt x="1033799" y="1101432"/>
                  <a:pt x="1040961" y="1096593"/>
                  <a:pt x="1046741" y="1090270"/>
                </a:cubicBezTo>
                <a:cubicBezTo>
                  <a:pt x="1047398" y="1090157"/>
                  <a:pt x="1048715" y="1089950"/>
                  <a:pt x="1049384" y="1089849"/>
                </a:cubicBezTo>
                <a:cubicBezTo>
                  <a:pt x="1053173" y="1087092"/>
                  <a:pt x="1057077" y="1084502"/>
                  <a:pt x="1060870" y="1081750"/>
                </a:cubicBezTo>
                <a:cubicBezTo>
                  <a:pt x="1061446" y="1081665"/>
                  <a:pt x="1062565" y="1081511"/>
                  <a:pt x="1063136" y="1081430"/>
                </a:cubicBezTo>
                <a:cubicBezTo>
                  <a:pt x="1064433" y="1079233"/>
                  <a:pt x="1065945" y="1079051"/>
                  <a:pt x="1072033" y="1076266"/>
                </a:cubicBezTo>
                <a:cubicBezTo>
                  <a:pt x="1072734" y="1076169"/>
                  <a:pt x="1074116" y="1075987"/>
                  <a:pt x="1074817" y="1075901"/>
                </a:cubicBezTo>
                <a:cubicBezTo>
                  <a:pt x="1075446" y="1075314"/>
                  <a:pt x="1076694" y="1074138"/>
                  <a:pt x="1077322" y="1073567"/>
                </a:cubicBezTo>
                <a:cubicBezTo>
                  <a:pt x="1082044" y="1072991"/>
                  <a:pt x="1101037" y="1065075"/>
                  <a:pt x="1108070" y="1064447"/>
                </a:cubicBezTo>
                <a:cubicBezTo>
                  <a:pt x="1110939" y="1062647"/>
                  <a:pt x="1132292" y="1059052"/>
                  <a:pt x="1140374" y="1059129"/>
                </a:cubicBezTo>
                <a:cubicBezTo>
                  <a:pt x="1142052" y="1058148"/>
                  <a:pt x="1143758" y="1057172"/>
                  <a:pt x="1145464" y="1056207"/>
                </a:cubicBezTo>
                <a:cubicBezTo>
                  <a:pt x="1145298" y="1055327"/>
                  <a:pt x="1144934" y="1053564"/>
                  <a:pt x="1144751" y="1052681"/>
                </a:cubicBezTo>
                <a:cubicBezTo>
                  <a:pt x="1148626" y="1046038"/>
                  <a:pt x="1156307" y="1039532"/>
                  <a:pt x="1164433" y="1042957"/>
                </a:cubicBezTo>
                <a:cubicBezTo>
                  <a:pt x="1175097" y="1048376"/>
                  <a:pt x="1246211" y="1062793"/>
                  <a:pt x="1291375" y="1044846"/>
                </a:cubicBezTo>
                <a:cubicBezTo>
                  <a:pt x="1305667" y="1040023"/>
                  <a:pt x="1311402" y="1031462"/>
                  <a:pt x="1331413" y="1030729"/>
                </a:cubicBezTo>
                <a:cubicBezTo>
                  <a:pt x="1337651" y="1030335"/>
                  <a:pt x="1342855" y="1034826"/>
                  <a:pt x="1349097" y="1034745"/>
                </a:cubicBezTo>
                <a:cubicBezTo>
                  <a:pt x="1354119" y="1036034"/>
                  <a:pt x="1359489" y="1035601"/>
                  <a:pt x="1364345" y="1037615"/>
                </a:cubicBezTo>
                <a:cubicBezTo>
                  <a:pt x="1367883" y="1039030"/>
                  <a:pt x="1371523" y="1040148"/>
                  <a:pt x="1375244" y="1041097"/>
                </a:cubicBezTo>
                <a:cubicBezTo>
                  <a:pt x="1376630" y="1039670"/>
                  <a:pt x="1378041" y="1038272"/>
                  <a:pt x="1379484" y="1036885"/>
                </a:cubicBezTo>
                <a:cubicBezTo>
                  <a:pt x="1380185" y="1036845"/>
                  <a:pt x="1381595" y="1036772"/>
                  <a:pt x="1382309" y="1036731"/>
                </a:cubicBezTo>
                <a:cubicBezTo>
                  <a:pt x="1409753" y="1022043"/>
                  <a:pt x="1423270" y="1017203"/>
                  <a:pt x="1430197" y="1011873"/>
                </a:cubicBezTo>
                <a:cubicBezTo>
                  <a:pt x="1430854" y="1011788"/>
                  <a:pt x="1432143" y="1011650"/>
                  <a:pt x="1432799" y="1011565"/>
                </a:cubicBezTo>
                <a:cubicBezTo>
                  <a:pt x="1436447" y="1009575"/>
                  <a:pt x="1446677" y="1003807"/>
                  <a:pt x="1451181" y="1000666"/>
                </a:cubicBezTo>
                <a:cubicBezTo>
                  <a:pt x="1451951" y="1000609"/>
                  <a:pt x="1453503" y="1000528"/>
                  <a:pt x="1454285" y="1000484"/>
                </a:cubicBezTo>
                <a:cubicBezTo>
                  <a:pt x="1454314" y="999799"/>
                  <a:pt x="1454370" y="998441"/>
                  <a:pt x="1454411" y="997756"/>
                </a:cubicBezTo>
                <a:cubicBezTo>
                  <a:pt x="1455290" y="997699"/>
                  <a:pt x="1457070" y="997590"/>
                  <a:pt x="1457949" y="997517"/>
                </a:cubicBezTo>
                <a:cubicBezTo>
                  <a:pt x="1510811" y="951663"/>
                  <a:pt x="1483752" y="973972"/>
                  <a:pt x="1508663" y="941291"/>
                </a:cubicBezTo>
                <a:cubicBezTo>
                  <a:pt x="1508720" y="940606"/>
                  <a:pt x="1508845" y="939264"/>
                  <a:pt x="1508902" y="938575"/>
                </a:cubicBezTo>
                <a:cubicBezTo>
                  <a:pt x="1518532" y="925406"/>
                  <a:pt x="1533971" y="882580"/>
                  <a:pt x="1538462" y="866935"/>
                </a:cubicBezTo>
                <a:cubicBezTo>
                  <a:pt x="1539455" y="865452"/>
                  <a:pt x="1540813" y="864236"/>
                  <a:pt x="1541709" y="862683"/>
                </a:cubicBezTo>
                <a:cubicBezTo>
                  <a:pt x="1542730" y="861662"/>
                  <a:pt x="1543877" y="860811"/>
                  <a:pt x="1545166" y="860093"/>
                </a:cubicBezTo>
                <a:cubicBezTo>
                  <a:pt x="1548769" y="836386"/>
                  <a:pt x="1544412" y="803539"/>
                  <a:pt x="1545531" y="774028"/>
                </a:cubicBezTo>
                <a:cubicBezTo>
                  <a:pt x="1552486" y="799417"/>
                  <a:pt x="1550767" y="793986"/>
                  <a:pt x="1553001" y="799113"/>
                </a:cubicBezTo>
                <a:cubicBezTo>
                  <a:pt x="1554650" y="799125"/>
                  <a:pt x="1556316" y="799170"/>
                  <a:pt x="1558023" y="799210"/>
                </a:cubicBezTo>
                <a:cubicBezTo>
                  <a:pt x="1557954" y="797516"/>
                  <a:pt x="1557909" y="795838"/>
                  <a:pt x="1557885" y="794160"/>
                </a:cubicBezTo>
                <a:cubicBezTo>
                  <a:pt x="1558610" y="793532"/>
                  <a:pt x="1560053" y="792243"/>
                  <a:pt x="1560767" y="791598"/>
                </a:cubicBezTo>
                <a:cubicBezTo>
                  <a:pt x="1560669" y="790212"/>
                  <a:pt x="1560601" y="788842"/>
                  <a:pt x="1560556" y="787472"/>
                </a:cubicBezTo>
                <a:cubicBezTo>
                  <a:pt x="1558274" y="783192"/>
                  <a:pt x="1556162" y="778827"/>
                  <a:pt x="1553913" y="774547"/>
                </a:cubicBezTo>
                <a:cubicBezTo>
                  <a:pt x="1553730" y="773274"/>
                  <a:pt x="1553564" y="772013"/>
                  <a:pt x="1553410" y="770785"/>
                </a:cubicBezTo>
                <a:cubicBezTo>
                  <a:pt x="1551444" y="767559"/>
                  <a:pt x="1548210" y="748452"/>
                  <a:pt x="1547772" y="745295"/>
                </a:cubicBezTo>
                <a:cubicBezTo>
                  <a:pt x="1547002" y="743852"/>
                  <a:pt x="1546248" y="742425"/>
                  <a:pt x="1545490" y="741027"/>
                </a:cubicBezTo>
                <a:cubicBezTo>
                  <a:pt x="1545750" y="731275"/>
                  <a:pt x="1536302" y="666728"/>
                  <a:pt x="1531794" y="658151"/>
                </a:cubicBezTo>
                <a:cubicBezTo>
                  <a:pt x="1520178" y="649453"/>
                  <a:pt x="1497071" y="650077"/>
                  <a:pt x="1466672" y="593981"/>
                </a:cubicBezTo>
                <a:cubicBezTo>
                  <a:pt x="1452782" y="569508"/>
                  <a:pt x="1461281" y="546283"/>
                  <a:pt x="1452376" y="516407"/>
                </a:cubicBezTo>
                <a:cubicBezTo>
                  <a:pt x="1444979" y="490179"/>
                  <a:pt x="1466477" y="445411"/>
                  <a:pt x="1498862" y="449213"/>
                </a:cubicBezTo>
                <a:cubicBezTo>
                  <a:pt x="1498639" y="442371"/>
                  <a:pt x="1500556" y="435546"/>
                  <a:pt x="1499211" y="428745"/>
                </a:cubicBezTo>
                <a:cubicBezTo>
                  <a:pt x="1498287" y="420756"/>
                  <a:pt x="1496665" y="412641"/>
                  <a:pt x="1498623" y="404669"/>
                </a:cubicBezTo>
                <a:cubicBezTo>
                  <a:pt x="1496965" y="336830"/>
                  <a:pt x="1514771" y="320155"/>
                  <a:pt x="1524142" y="276300"/>
                </a:cubicBezTo>
                <a:cubicBezTo>
                  <a:pt x="1523084" y="268700"/>
                  <a:pt x="1520908" y="268149"/>
                  <a:pt x="1509482" y="245200"/>
                </a:cubicBezTo>
                <a:cubicBezTo>
                  <a:pt x="1508586" y="245269"/>
                  <a:pt x="1506811" y="245394"/>
                  <a:pt x="1505927" y="245451"/>
                </a:cubicBezTo>
                <a:cubicBezTo>
                  <a:pt x="1507613" y="218445"/>
                  <a:pt x="1491218" y="201166"/>
                  <a:pt x="1508055" y="157177"/>
                </a:cubicBezTo>
                <a:lnTo>
                  <a:pt x="1505356" y="158255"/>
                </a:lnTo>
                <a:cubicBezTo>
                  <a:pt x="1513304" y="152203"/>
                  <a:pt x="1530319" y="116580"/>
                  <a:pt x="1534847" y="104493"/>
                </a:cubicBezTo>
                <a:cubicBezTo>
                  <a:pt x="1536638" y="99248"/>
                  <a:pt x="1541927" y="96618"/>
                  <a:pt x="1545198" y="92476"/>
                </a:cubicBezTo>
                <a:cubicBezTo>
                  <a:pt x="1548554" y="86197"/>
                  <a:pt x="1554059" y="59641"/>
                  <a:pt x="1578187" y="61404"/>
                </a:cubicBezTo>
                <a:cubicBezTo>
                  <a:pt x="1581462" y="58534"/>
                  <a:pt x="1584454" y="55304"/>
                  <a:pt x="1586359" y="51332"/>
                </a:cubicBezTo>
                <a:cubicBezTo>
                  <a:pt x="1588596" y="46448"/>
                  <a:pt x="1595353" y="46184"/>
                  <a:pt x="1597201" y="40895"/>
                </a:cubicBezTo>
                <a:cubicBezTo>
                  <a:pt x="1598413" y="44526"/>
                  <a:pt x="1607881" y="44575"/>
                  <a:pt x="1611890" y="37762"/>
                </a:cubicBezTo>
                <a:cubicBezTo>
                  <a:pt x="1608505" y="37385"/>
                  <a:pt x="1605145" y="37202"/>
                  <a:pt x="1601801" y="36752"/>
                </a:cubicBezTo>
                <a:cubicBezTo>
                  <a:pt x="1607581" y="33688"/>
                  <a:pt x="1613734" y="35228"/>
                  <a:pt x="1619485" y="37352"/>
                </a:cubicBezTo>
                <a:cubicBezTo>
                  <a:pt x="1623538" y="34345"/>
                  <a:pt x="1644887" y="19084"/>
                  <a:pt x="1653410" y="19599"/>
                </a:cubicBezTo>
                <a:cubicBezTo>
                  <a:pt x="1681896" y="-2795"/>
                  <a:pt x="1667925" y="9726"/>
                  <a:pt x="1694672" y="180"/>
                </a:cubicBezTo>
                <a:moveTo>
                  <a:pt x="2248067" y="1533645"/>
                </a:moveTo>
                <a:cubicBezTo>
                  <a:pt x="2239826" y="1537143"/>
                  <a:pt x="2231882" y="1541338"/>
                  <a:pt x="2223472" y="1544458"/>
                </a:cubicBezTo>
                <a:cubicBezTo>
                  <a:pt x="2222057" y="1546347"/>
                  <a:pt x="2220071" y="1548082"/>
                  <a:pt x="2219723" y="1550530"/>
                </a:cubicBezTo>
                <a:cubicBezTo>
                  <a:pt x="2220493" y="1554012"/>
                  <a:pt x="2222969" y="1556869"/>
                  <a:pt x="2223723" y="1560392"/>
                </a:cubicBezTo>
                <a:cubicBezTo>
                  <a:pt x="2224984" y="1568899"/>
                  <a:pt x="2222325" y="1577597"/>
                  <a:pt x="2217566" y="1584638"/>
                </a:cubicBezTo>
                <a:cubicBezTo>
                  <a:pt x="2210027" y="1595594"/>
                  <a:pt x="2199687" y="1604365"/>
                  <a:pt x="2192651" y="1615710"/>
                </a:cubicBezTo>
                <a:cubicBezTo>
                  <a:pt x="2186705" y="1624902"/>
                  <a:pt x="2185769" y="1636077"/>
                  <a:pt x="2182636" y="1646348"/>
                </a:cubicBezTo>
                <a:cubicBezTo>
                  <a:pt x="2181014" y="1651147"/>
                  <a:pt x="2183069" y="1656055"/>
                  <a:pt x="2183082" y="1660923"/>
                </a:cubicBezTo>
                <a:cubicBezTo>
                  <a:pt x="2183069" y="1668673"/>
                  <a:pt x="2182830" y="1676467"/>
                  <a:pt x="2184115" y="1684160"/>
                </a:cubicBezTo>
                <a:cubicBezTo>
                  <a:pt x="2185319" y="1692287"/>
                  <a:pt x="2185611" y="1701536"/>
                  <a:pt x="2180309" y="1708390"/>
                </a:cubicBezTo>
                <a:cubicBezTo>
                  <a:pt x="2175036" y="1715272"/>
                  <a:pt x="2169970" y="1722308"/>
                  <a:pt x="2165284" y="1729612"/>
                </a:cubicBezTo>
                <a:cubicBezTo>
                  <a:pt x="2160878" y="1735992"/>
                  <a:pt x="2159772" y="1743855"/>
                  <a:pt x="2157267" y="1751046"/>
                </a:cubicBezTo>
                <a:cubicBezTo>
                  <a:pt x="2153335" y="1765471"/>
                  <a:pt x="2150299" y="1780200"/>
                  <a:pt x="2148735" y="1795084"/>
                </a:cubicBezTo>
                <a:cubicBezTo>
                  <a:pt x="2147701" y="1810360"/>
                  <a:pt x="2144706" y="1825442"/>
                  <a:pt x="2141585" y="1840423"/>
                </a:cubicBezTo>
                <a:cubicBezTo>
                  <a:pt x="2139863" y="1848075"/>
                  <a:pt x="2140187" y="1855995"/>
                  <a:pt x="2138691" y="1863688"/>
                </a:cubicBezTo>
                <a:cubicBezTo>
                  <a:pt x="2137025" y="1872179"/>
                  <a:pt x="2137909" y="1880922"/>
                  <a:pt x="2136328" y="1889430"/>
                </a:cubicBezTo>
                <a:cubicBezTo>
                  <a:pt x="2135347" y="1894691"/>
                  <a:pt x="2136356" y="1900313"/>
                  <a:pt x="2134074" y="1905322"/>
                </a:cubicBezTo>
                <a:cubicBezTo>
                  <a:pt x="2130228" y="1914333"/>
                  <a:pt x="2130731" y="1924364"/>
                  <a:pt x="2128169" y="1933735"/>
                </a:cubicBezTo>
                <a:cubicBezTo>
                  <a:pt x="2125315" y="1944184"/>
                  <a:pt x="2128672" y="1954763"/>
                  <a:pt x="2129231" y="1965281"/>
                </a:cubicBezTo>
                <a:cubicBezTo>
                  <a:pt x="2132409" y="1992952"/>
                  <a:pt x="2135035" y="2020680"/>
                  <a:pt x="2137345" y="2048449"/>
                </a:cubicBezTo>
                <a:cubicBezTo>
                  <a:pt x="2138938" y="2059907"/>
                  <a:pt x="2141488" y="2071240"/>
                  <a:pt x="2142412" y="2082807"/>
                </a:cubicBezTo>
                <a:cubicBezTo>
                  <a:pt x="2143936" y="2090837"/>
                  <a:pt x="2146481" y="2098660"/>
                  <a:pt x="2148958" y="2106450"/>
                </a:cubicBezTo>
                <a:cubicBezTo>
                  <a:pt x="2149671" y="2107889"/>
                  <a:pt x="2149882" y="2111050"/>
                  <a:pt x="2152273" y="2110535"/>
                </a:cubicBezTo>
                <a:cubicBezTo>
                  <a:pt x="2157729" y="2109542"/>
                  <a:pt x="2163407" y="2109806"/>
                  <a:pt x="2168332" y="2112635"/>
                </a:cubicBezTo>
                <a:cubicBezTo>
                  <a:pt x="2168219" y="2116161"/>
                  <a:pt x="2164960" y="2120583"/>
                  <a:pt x="2168458" y="2123364"/>
                </a:cubicBezTo>
                <a:cubicBezTo>
                  <a:pt x="2175231" y="2131113"/>
                  <a:pt x="2184196" y="2137242"/>
                  <a:pt x="2188602" y="2146824"/>
                </a:cubicBezTo>
                <a:cubicBezTo>
                  <a:pt x="2191820" y="2153163"/>
                  <a:pt x="2197361" y="2158059"/>
                  <a:pt x="2199890" y="2164816"/>
                </a:cubicBezTo>
                <a:cubicBezTo>
                  <a:pt x="2203291" y="2173935"/>
                  <a:pt x="2208410" y="2182694"/>
                  <a:pt x="2208844" y="2192669"/>
                </a:cubicBezTo>
                <a:cubicBezTo>
                  <a:pt x="2210437" y="2201679"/>
                  <a:pt x="2210242" y="2211444"/>
                  <a:pt x="2206144" y="2219797"/>
                </a:cubicBezTo>
                <a:cubicBezTo>
                  <a:pt x="2204073" y="2224414"/>
                  <a:pt x="2198253" y="2224750"/>
                  <a:pt x="2195063" y="2228135"/>
                </a:cubicBezTo>
                <a:cubicBezTo>
                  <a:pt x="2193413" y="2230109"/>
                  <a:pt x="2195833" y="2232135"/>
                  <a:pt x="2196729" y="2233886"/>
                </a:cubicBezTo>
                <a:cubicBezTo>
                  <a:pt x="2207810" y="2250127"/>
                  <a:pt x="2218162" y="2266875"/>
                  <a:pt x="2227578" y="2284138"/>
                </a:cubicBezTo>
                <a:cubicBezTo>
                  <a:pt x="2229803" y="2287048"/>
                  <a:pt x="2227030" y="2291368"/>
                  <a:pt x="2229705" y="2293918"/>
                </a:cubicBezTo>
                <a:cubicBezTo>
                  <a:pt x="2235190" y="2296731"/>
                  <a:pt x="2241261" y="2298158"/>
                  <a:pt x="2247207" y="2299738"/>
                </a:cubicBezTo>
                <a:cubicBezTo>
                  <a:pt x="2258313" y="2300829"/>
                  <a:pt x="2270205" y="2298299"/>
                  <a:pt x="2280476" y="2303962"/>
                </a:cubicBezTo>
                <a:cubicBezTo>
                  <a:pt x="2290297" y="2309024"/>
                  <a:pt x="2299210" y="2315769"/>
                  <a:pt x="2306440" y="2324179"/>
                </a:cubicBezTo>
                <a:cubicBezTo>
                  <a:pt x="2313072" y="2332111"/>
                  <a:pt x="2323200" y="2335285"/>
                  <a:pt x="2331635" y="2340773"/>
                </a:cubicBezTo>
                <a:cubicBezTo>
                  <a:pt x="2336852" y="2343821"/>
                  <a:pt x="2341513" y="2347724"/>
                  <a:pt x="2346506" y="2351169"/>
                </a:cubicBezTo>
                <a:cubicBezTo>
                  <a:pt x="2350255" y="2353561"/>
                  <a:pt x="2351768" y="2357995"/>
                  <a:pt x="2354815" y="2361128"/>
                </a:cubicBezTo>
                <a:cubicBezTo>
                  <a:pt x="2359699" y="2367828"/>
                  <a:pt x="2367364" y="2371188"/>
                  <a:pt x="2373379" y="2376672"/>
                </a:cubicBezTo>
                <a:cubicBezTo>
                  <a:pt x="2373910" y="2376786"/>
                  <a:pt x="2375000" y="2377037"/>
                  <a:pt x="2375547" y="2377163"/>
                </a:cubicBezTo>
                <a:cubicBezTo>
                  <a:pt x="2376974" y="2378042"/>
                  <a:pt x="2378429" y="2378938"/>
                  <a:pt x="2379925" y="2379878"/>
                </a:cubicBezTo>
                <a:cubicBezTo>
                  <a:pt x="2381169" y="2379890"/>
                  <a:pt x="2382458" y="2379935"/>
                  <a:pt x="2383788" y="2380032"/>
                </a:cubicBezTo>
                <a:cubicBezTo>
                  <a:pt x="2389900" y="2383964"/>
                  <a:pt x="2396239" y="2387810"/>
                  <a:pt x="2402898" y="2390777"/>
                </a:cubicBezTo>
                <a:cubicBezTo>
                  <a:pt x="2410802" y="2391393"/>
                  <a:pt x="2418455" y="2387855"/>
                  <a:pt x="2426403" y="2387575"/>
                </a:cubicBezTo>
                <a:cubicBezTo>
                  <a:pt x="2431591" y="2381544"/>
                  <a:pt x="2439175" y="2377896"/>
                  <a:pt x="2443288" y="2370900"/>
                </a:cubicBezTo>
                <a:cubicBezTo>
                  <a:pt x="2447836" y="2365765"/>
                  <a:pt x="2453515" y="2361764"/>
                  <a:pt x="2457685" y="2356280"/>
                </a:cubicBezTo>
                <a:cubicBezTo>
                  <a:pt x="2463198" y="2352572"/>
                  <a:pt x="2467312" y="2347315"/>
                  <a:pt x="2471547" y="2342305"/>
                </a:cubicBezTo>
                <a:cubicBezTo>
                  <a:pt x="2473311" y="2341661"/>
                  <a:pt x="2474304" y="2339869"/>
                  <a:pt x="2476135" y="2339269"/>
                </a:cubicBezTo>
                <a:cubicBezTo>
                  <a:pt x="2476261" y="2338722"/>
                  <a:pt x="2476529" y="2337648"/>
                  <a:pt x="2476667" y="2337117"/>
                </a:cubicBezTo>
                <a:cubicBezTo>
                  <a:pt x="2479634" y="2334320"/>
                  <a:pt x="2482487" y="2331382"/>
                  <a:pt x="2484964" y="2328151"/>
                </a:cubicBezTo>
                <a:cubicBezTo>
                  <a:pt x="2489596" y="2321942"/>
                  <a:pt x="2496325" y="2317394"/>
                  <a:pt x="2499640" y="2310204"/>
                </a:cubicBezTo>
                <a:cubicBezTo>
                  <a:pt x="2500900" y="2309223"/>
                  <a:pt x="2502202" y="2308287"/>
                  <a:pt x="2503515" y="2307379"/>
                </a:cubicBezTo>
                <a:cubicBezTo>
                  <a:pt x="2515030" y="2292341"/>
                  <a:pt x="2526695" y="2277357"/>
                  <a:pt x="2539860" y="2263718"/>
                </a:cubicBezTo>
                <a:cubicBezTo>
                  <a:pt x="2549235" y="2253394"/>
                  <a:pt x="2556551" y="2241433"/>
                  <a:pt x="2565561" y="2230814"/>
                </a:cubicBezTo>
                <a:cubicBezTo>
                  <a:pt x="2576934" y="2215497"/>
                  <a:pt x="2587246" y="2199422"/>
                  <a:pt x="2597837" y="2183570"/>
                </a:cubicBezTo>
                <a:cubicBezTo>
                  <a:pt x="2601545" y="2177036"/>
                  <a:pt x="2605153" y="2170433"/>
                  <a:pt x="2609100" y="2164054"/>
                </a:cubicBezTo>
                <a:cubicBezTo>
                  <a:pt x="2611326" y="2159717"/>
                  <a:pt x="2613421" y="2155295"/>
                  <a:pt x="2616222" y="2151294"/>
                </a:cubicBezTo>
                <a:cubicBezTo>
                  <a:pt x="2616404" y="2150565"/>
                  <a:pt x="2616753" y="2149098"/>
                  <a:pt x="2616923" y="2148356"/>
                </a:cubicBezTo>
                <a:cubicBezTo>
                  <a:pt x="2617778" y="2147095"/>
                  <a:pt x="2618646" y="2145867"/>
                  <a:pt x="2619542" y="2144647"/>
                </a:cubicBezTo>
                <a:cubicBezTo>
                  <a:pt x="2622995" y="2137765"/>
                  <a:pt x="2627153" y="2131272"/>
                  <a:pt x="2631462" y="2124908"/>
                </a:cubicBezTo>
                <a:cubicBezTo>
                  <a:pt x="2636553" y="2116485"/>
                  <a:pt x="2640963" y="2107617"/>
                  <a:pt x="2646767" y="2099644"/>
                </a:cubicBezTo>
                <a:cubicBezTo>
                  <a:pt x="2649746" y="2094999"/>
                  <a:pt x="2651550" y="2089601"/>
                  <a:pt x="2655510" y="2085600"/>
                </a:cubicBezTo>
                <a:cubicBezTo>
                  <a:pt x="2655635" y="2084915"/>
                  <a:pt x="2655874" y="2083545"/>
                  <a:pt x="2655984" y="2082856"/>
                </a:cubicBezTo>
                <a:cubicBezTo>
                  <a:pt x="2658671" y="2079233"/>
                  <a:pt x="2661006" y="2075358"/>
                  <a:pt x="2663425" y="2071552"/>
                </a:cubicBezTo>
                <a:cubicBezTo>
                  <a:pt x="2666319" y="2066951"/>
                  <a:pt x="2669104" y="2062290"/>
                  <a:pt x="2672059" y="2057714"/>
                </a:cubicBezTo>
                <a:cubicBezTo>
                  <a:pt x="2673583" y="2054707"/>
                  <a:pt x="2675488" y="2051910"/>
                  <a:pt x="2677583" y="2049279"/>
                </a:cubicBezTo>
                <a:cubicBezTo>
                  <a:pt x="2680886" y="2042227"/>
                  <a:pt x="2685669" y="2035977"/>
                  <a:pt x="2690286" y="2029763"/>
                </a:cubicBezTo>
                <a:cubicBezTo>
                  <a:pt x="2696427" y="2019270"/>
                  <a:pt x="2703268" y="2009214"/>
                  <a:pt x="2709843" y="1999000"/>
                </a:cubicBezTo>
                <a:cubicBezTo>
                  <a:pt x="2716206" y="1987780"/>
                  <a:pt x="2723692" y="1977246"/>
                  <a:pt x="2730688" y="1966416"/>
                </a:cubicBezTo>
                <a:cubicBezTo>
                  <a:pt x="2738620" y="1954706"/>
                  <a:pt x="2744510" y="1941558"/>
                  <a:pt x="2747853" y="1927818"/>
                </a:cubicBezTo>
                <a:cubicBezTo>
                  <a:pt x="2748036" y="1923286"/>
                  <a:pt x="2745405" y="1919132"/>
                  <a:pt x="2744732" y="1914722"/>
                </a:cubicBezTo>
                <a:cubicBezTo>
                  <a:pt x="2740590" y="1910174"/>
                  <a:pt x="2736715" y="1905403"/>
                  <a:pt x="2733136" y="1900438"/>
                </a:cubicBezTo>
                <a:cubicBezTo>
                  <a:pt x="2725792" y="1895246"/>
                  <a:pt x="2719497" y="1888797"/>
                  <a:pt x="2712388" y="1883386"/>
                </a:cubicBezTo>
                <a:cubicBezTo>
                  <a:pt x="2708793" y="1879876"/>
                  <a:pt x="2705210" y="1876378"/>
                  <a:pt x="2701335" y="1873217"/>
                </a:cubicBezTo>
                <a:cubicBezTo>
                  <a:pt x="2696228" y="1868572"/>
                  <a:pt x="2691457" y="1863437"/>
                  <a:pt x="2685722" y="1859590"/>
                </a:cubicBezTo>
                <a:cubicBezTo>
                  <a:pt x="2677287" y="1851755"/>
                  <a:pt x="2669817" y="1842859"/>
                  <a:pt x="2660791" y="1835697"/>
                </a:cubicBezTo>
                <a:cubicBezTo>
                  <a:pt x="2653823" y="1828786"/>
                  <a:pt x="2645754" y="1823148"/>
                  <a:pt x="2639123" y="1815929"/>
                </a:cubicBezTo>
                <a:cubicBezTo>
                  <a:pt x="2638032" y="1814810"/>
                  <a:pt x="2636520" y="1814361"/>
                  <a:pt x="2635487" y="1813299"/>
                </a:cubicBezTo>
                <a:cubicBezTo>
                  <a:pt x="2634003" y="1811159"/>
                  <a:pt x="2632115" y="1809367"/>
                  <a:pt x="2630295" y="1807604"/>
                </a:cubicBezTo>
                <a:cubicBezTo>
                  <a:pt x="2624126" y="1803125"/>
                  <a:pt x="2619594" y="1796831"/>
                  <a:pt x="2613409" y="1792413"/>
                </a:cubicBezTo>
                <a:cubicBezTo>
                  <a:pt x="2609113" y="1789194"/>
                  <a:pt x="2605826" y="1784857"/>
                  <a:pt x="2601505" y="1781724"/>
                </a:cubicBezTo>
                <a:cubicBezTo>
                  <a:pt x="2592945" y="1775458"/>
                  <a:pt x="2585600" y="1767720"/>
                  <a:pt x="2576882" y="1761689"/>
                </a:cubicBezTo>
                <a:cubicBezTo>
                  <a:pt x="2569748" y="1755070"/>
                  <a:pt x="2561338" y="1750008"/>
                  <a:pt x="2554010" y="1743640"/>
                </a:cubicBezTo>
                <a:cubicBezTo>
                  <a:pt x="2546722" y="1737540"/>
                  <a:pt x="2538465" y="1732741"/>
                  <a:pt x="2531275" y="1726560"/>
                </a:cubicBezTo>
                <a:cubicBezTo>
                  <a:pt x="2529443" y="1725790"/>
                  <a:pt x="2527806" y="1724785"/>
                  <a:pt x="2526237" y="1723719"/>
                </a:cubicBezTo>
                <a:cubicBezTo>
                  <a:pt x="2515229" y="1715017"/>
                  <a:pt x="2502931" y="1708163"/>
                  <a:pt x="2491793" y="1699671"/>
                </a:cubicBezTo>
                <a:cubicBezTo>
                  <a:pt x="2489653" y="1698456"/>
                  <a:pt x="2487638" y="1697126"/>
                  <a:pt x="2485819" y="1695545"/>
                </a:cubicBezTo>
                <a:cubicBezTo>
                  <a:pt x="2467952" y="1683207"/>
                  <a:pt x="2451095" y="1669386"/>
                  <a:pt x="2432560" y="1658013"/>
                </a:cubicBezTo>
                <a:cubicBezTo>
                  <a:pt x="2431133" y="1657243"/>
                  <a:pt x="2429860" y="1656290"/>
                  <a:pt x="2428685" y="1655313"/>
                </a:cubicBezTo>
                <a:cubicBezTo>
                  <a:pt x="2422220" y="1651074"/>
                  <a:pt x="2416136" y="1646303"/>
                  <a:pt x="2410052" y="1641577"/>
                </a:cubicBezTo>
                <a:cubicBezTo>
                  <a:pt x="2402359" y="1635477"/>
                  <a:pt x="2393434" y="1631031"/>
                  <a:pt x="2386313" y="1624217"/>
                </a:cubicBezTo>
                <a:cubicBezTo>
                  <a:pt x="2374672" y="1616034"/>
                  <a:pt x="2363230" y="1607542"/>
                  <a:pt x="2352444" y="1598265"/>
                </a:cubicBezTo>
                <a:cubicBezTo>
                  <a:pt x="2337966" y="1587325"/>
                  <a:pt x="2323541" y="1576260"/>
                  <a:pt x="2307928" y="1566982"/>
                </a:cubicBezTo>
                <a:cubicBezTo>
                  <a:pt x="2298598" y="1561636"/>
                  <a:pt x="2289433" y="1555917"/>
                  <a:pt x="2281181" y="1549018"/>
                </a:cubicBezTo>
                <a:cubicBezTo>
                  <a:pt x="2276119" y="1544933"/>
                  <a:pt x="2271976" y="1539842"/>
                  <a:pt x="2266744" y="1535979"/>
                </a:cubicBezTo>
                <a:cubicBezTo>
                  <a:pt x="2260700" y="1534427"/>
                  <a:pt x="2254304" y="1532173"/>
                  <a:pt x="2248067" y="1533645"/>
                </a:cubicBezTo>
                <a:close/>
              </a:path>
            </a:pathLst>
          </a:custGeom>
          <a:solidFill>
            <a:srgbClr val="F5455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cs typeface="+mn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240FE0E-2412-D2A8-20CC-3B6049CA9626}"/>
              </a:ext>
            </a:extLst>
          </p:cNvPr>
          <p:cNvSpPr/>
          <p:nvPr/>
        </p:nvSpPr>
        <p:spPr>
          <a:xfrm rot="6425105">
            <a:off x="1826645" y="-674432"/>
            <a:ext cx="4745845" cy="7140065"/>
          </a:xfrm>
          <a:custGeom>
            <a:avLst/>
            <a:gdLst>
              <a:gd name="connsiteX0" fmla="*/ 1836669 w 4745845"/>
              <a:gd name="connsiteY0" fmla="*/ 6987950 h 7140065"/>
              <a:gd name="connsiteX1" fmla="*/ 9559 w 4745845"/>
              <a:gd name="connsiteY1" fmla="*/ 1043328 h 7140065"/>
              <a:gd name="connsiteX2" fmla="*/ 152116 w 4745845"/>
              <a:gd name="connsiteY2" fmla="*/ 774255 h 7140065"/>
              <a:gd name="connsiteX3" fmla="*/ 433803 w 4745845"/>
              <a:gd name="connsiteY3" fmla="*/ 687676 h 7140065"/>
              <a:gd name="connsiteX4" fmla="*/ 541376 w 4745845"/>
              <a:gd name="connsiteY4" fmla="*/ 304159 h 7140065"/>
              <a:gd name="connsiteX5" fmla="*/ 631873 w 4745845"/>
              <a:gd name="connsiteY5" fmla="*/ 626799 h 7140065"/>
              <a:gd name="connsiteX6" fmla="*/ 2640102 w 4745845"/>
              <a:gd name="connsiteY6" fmla="*/ 9559 h 7140065"/>
              <a:gd name="connsiteX7" fmla="*/ 2909176 w 4745845"/>
              <a:gd name="connsiteY7" fmla="*/ 152116 h 7140065"/>
              <a:gd name="connsiteX8" fmla="*/ 4736286 w 4745845"/>
              <a:gd name="connsiteY8" fmla="*/ 6096738 h 7140065"/>
              <a:gd name="connsiteX9" fmla="*/ 4593730 w 4745845"/>
              <a:gd name="connsiteY9" fmla="*/ 6365811 h 7140065"/>
              <a:gd name="connsiteX10" fmla="*/ 2105743 w 4745845"/>
              <a:gd name="connsiteY10" fmla="*/ 7130507 h 7140065"/>
              <a:gd name="connsiteX11" fmla="*/ 1836669 w 4745845"/>
              <a:gd name="connsiteY11" fmla="*/ 6987950 h 714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45845" h="7140065">
                <a:moveTo>
                  <a:pt x="1836669" y="6987950"/>
                </a:moveTo>
                <a:lnTo>
                  <a:pt x="9559" y="1043328"/>
                </a:lnTo>
                <a:cubicBezTo>
                  <a:pt x="-25378" y="929660"/>
                  <a:pt x="38447" y="809191"/>
                  <a:pt x="152116" y="774255"/>
                </a:cubicBezTo>
                <a:lnTo>
                  <a:pt x="433803" y="687676"/>
                </a:lnTo>
                <a:lnTo>
                  <a:pt x="541376" y="304159"/>
                </a:lnTo>
                <a:lnTo>
                  <a:pt x="631873" y="626799"/>
                </a:lnTo>
                <a:lnTo>
                  <a:pt x="2640102" y="9559"/>
                </a:lnTo>
                <a:cubicBezTo>
                  <a:pt x="2753771" y="-25378"/>
                  <a:pt x="2874239" y="38447"/>
                  <a:pt x="2909176" y="152116"/>
                </a:cubicBezTo>
                <a:lnTo>
                  <a:pt x="4736286" y="6096738"/>
                </a:lnTo>
                <a:cubicBezTo>
                  <a:pt x="4771223" y="6210406"/>
                  <a:pt x="4707398" y="6330875"/>
                  <a:pt x="4593730" y="6365811"/>
                </a:cubicBezTo>
                <a:lnTo>
                  <a:pt x="2105743" y="7130507"/>
                </a:lnTo>
                <a:cubicBezTo>
                  <a:pt x="1992075" y="7165443"/>
                  <a:pt x="1871606" y="7101618"/>
                  <a:pt x="1836669" y="6987950"/>
                </a:cubicBezTo>
                <a:close/>
              </a:path>
            </a:pathLst>
          </a:custGeom>
          <a:noFill/>
          <a:ln>
            <a:solidFill>
              <a:srgbClr val="F54555"/>
            </a:solidFill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35A8AAD-5DD1-A108-78AD-B12EBF9CC516}"/>
              </a:ext>
            </a:extLst>
          </p:cNvPr>
          <p:cNvGrpSpPr/>
          <p:nvPr/>
        </p:nvGrpSpPr>
        <p:grpSpPr>
          <a:xfrm>
            <a:off x="1532906" y="2124346"/>
            <a:ext cx="5389214" cy="1426396"/>
            <a:chOff x="283599" y="1906534"/>
            <a:chExt cx="5389214" cy="142639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2EBD20E-85F2-2ECE-DC0B-5F759F50C461}"/>
                </a:ext>
              </a:extLst>
            </p:cNvPr>
            <p:cNvSpPr txBox="1"/>
            <p:nvPr/>
          </p:nvSpPr>
          <p:spPr>
            <a:xfrm>
              <a:off x="312626" y="2248659"/>
              <a:ext cx="5360187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637F03C-9BF1-BAD3-48C0-B4795759EA74}"/>
                </a:ext>
              </a:extLst>
            </p:cNvPr>
            <p:cNvSpPr txBox="1"/>
            <p:nvPr/>
          </p:nvSpPr>
          <p:spPr>
            <a:xfrm>
              <a:off x="283599" y="1906534"/>
              <a:ext cx="31540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856A897-417C-B9BC-88C2-935E9A8A6CEA}"/>
              </a:ext>
            </a:extLst>
          </p:cNvPr>
          <p:cNvGrpSpPr/>
          <p:nvPr/>
        </p:nvGrpSpPr>
        <p:grpSpPr>
          <a:xfrm>
            <a:off x="1076491" y="4878324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4819325-F754-606B-DAD3-FE19EB5325A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B3D3F24-700A-9484-BE89-779FB23C70C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01C9149-2824-6B2D-A4D5-DBFDFAC9E041}"/>
              </a:ext>
            </a:extLst>
          </p:cNvPr>
          <p:cNvGrpSpPr/>
          <p:nvPr/>
        </p:nvGrpSpPr>
        <p:grpSpPr>
          <a:xfrm>
            <a:off x="4400550" y="4878324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B8AD3A4-6146-F421-8913-C4F7F93DABF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B3DFF3D-CAAB-40F2-3801-9181AE93220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122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80820F-5ABE-9238-7F69-57C9A67A7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E5669DB8-032B-775E-17BE-49210A1C0F67}"/>
              </a:ext>
            </a:extLst>
          </p:cNvPr>
          <p:cNvSpPr/>
          <p:nvPr/>
        </p:nvSpPr>
        <p:spPr>
          <a:xfrm>
            <a:off x="6096000" y="1724024"/>
            <a:ext cx="5221287" cy="1565276"/>
          </a:xfrm>
          <a:prstGeom prst="roundRect">
            <a:avLst>
              <a:gd name="adj" fmla="val 5920"/>
            </a:avLst>
          </a:prstGeom>
          <a:solidFill>
            <a:srgbClr val="FDE4F4"/>
          </a:solidFill>
          <a:ln>
            <a:solidFill>
              <a:srgbClr val="F54555"/>
            </a:solidFill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3ABDDC4-A7DB-5BFA-6B84-79221B6C8A18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42455477-9015-A919-98F1-C9CE303E150E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408D02-54DF-7F63-3A9C-A109679E0C14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心形 1" descr="D:\51PPT模板网\51pptmoban.com\图片.jpg">
            <a:extLst>
              <a:ext uri="{FF2B5EF4-FFF2-40B4-BE49-F238E27FC236}">
                <a16:creationId xmlns:a16="http://schemas.microsoft.com/office/drawing/2014/main" id="{8DCA4F95-FA28-18E5-24EC-99937527D782}"/>
              </a:ext>
            </a:extLst>
          </p:cNvPr>
          <p:cNvSpPr/>
          <p:nvPr/>
        </p:nvSpPr>
        <p:spPr>
          <a:xfrm>
            <a:off x="874713" y="1411487"/>
            <a:ext cx="4935537" cy="4935537"/>
          </a:xfrm>
          <a:prstGeom prst="hear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心形 5">
            <a:extLst>
              <a:ext uri="{FF2B5EF4-FFF2-40B4-BE49-F238E27FC236}">
                <a16:creationId xmlns:a16="http://schemas.microsoft.com/office/drawing/2014/main" id="{8E15C51B-49E4-13FB-E398-49A4D2A9D490}"/>
              </a:ext>
            </a:extLst>
          </p:cNvPr>
          <p:cNvSpPr/>
          <p:nvPr/>
        </p:nvSpPr>
        <p:spPr>
          <a:xfrm rot="2878706">
            <a:off x="3201342" y="4869559"/>
            <a:ext cx="1757660" cy="1757660"/>
          </a:xfrm>
          <a:prstGeom prst="heart">
            <a:avLst/>
          </a:prstGeom>
          <a:solidFill>
            <a:srgbClr val="F54555"/>
          </a:solidFill>
          <a:ln w="38100">
            <a:solidFill>
              <a:srgbClr val="FDE4F4"/>
            </a:solidFill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cs typeface="+mn-ea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D1085CC-E4EF-09BE-B895-55CDCC02BA47}"/>
              </a:ext>
            </a:extLst>
          </p:cNvPr>
          <p:cNvSpPr/>
          <p:nvPr/>
        </p:nvSpPr>
        <p:spPr>
          <a:xfrm>
            <a:off x="6954836" y="1511300"/>
            <a:ext cx="3503614" cy="425450"/>
          </a:xfrm>
          <a:prstGeom prst="roundRect">
            <a:avLst>
              <a:gd name="adj" fmla="val 50000"/>
            </a:avLst>
          </a:prstGeom>
          <a:solidFill>
            <a:srgbClr val="F5455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ACCE22B-8D67-A8B1-E880-E0B0071D6B87}"/>
              </a:ext>
            </a:extLst>
          </p:cNvPr>
          <p:cNvGrpSpPr/>
          <p:nvPr/>
        </p:nvGrpSpPr>
        <p:grpSpPr>
          <a:xfrm>
            <a:off x="7223430" y="1554746"/>
            <a:ext cx="2966425" cy="1218142"/>
            <a:chOff x="-414415" y="1932791"/>
            <a:chExt cx="2966425" cy="121814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BCDF616-8D23-7A91-FAAD-078BB6680DC2}"/>
                </a:ext>
              </a:extLst>
            </p:cNvPr>
            <p:cNvSpPr txBox="1"/>
            <p:nvPr/>
          </p:nvSpPr>
          <p:spPr>
            <a:xfrm>
              <a:off x="-414415" y="2618480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C4F9696-D79A-8594-DFAF-EFF6D391754E}"/>
                </a:ext>
              </a:extLst>
            </p:cNvPr>
            <p:cNvSpPr txBox="1"/>
            <p:nvPr/>
          </p:nvSpPr>
          <p:spPr>
            <a:xfrm>
              <a:off x="-48987" y="193279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40C6506-4FEE-913A-10C6-7C5224608674}"/>
              </a:ext>
            </a:extLst>
          </p:cNvPr>
          <p:cNvSpPr/>
          <p:nvPr/>
        </p:nvSpPr>
        <p:spPr>
          <a:xfrm>
            <a:off x="6096000" y="3829048"/>
            <a:ext cx="5221287" cy="1565276"/>
          </a:xfrm>
          <a:prstGeom prst="roundRect">
            <a:avLst>
              <a:gd name="adj" fmla="val 5920"/>
            </a:avLst>
          </a:prstGeom>
          <a:solidFill>
            <a:srgbClr val="FDE4F4"/>
          </a:solidFill>
          <a:ln>
            <a:solidFill>
              <a:srgbClr val="F54555"/>
            </a:solidFill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cs typeface="+mn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1975BCA-F471-3382-EB19-B6A6F46785CF}"/>
              </a:ext>
            </a:extLst>
          </p:cNvPr>
          <p:cNvSpPr/>
          <p:nvPr/>
        </p:nvSpPr>
        <p:spPr>
          <a:xfrm>
            <a:off x="6954836" y="3616324"/>
            <a:ext cx="3503614" cy="425450"/>
          </a:xfrm>
          <a:prstGeom prst="roundRect">
            <a:avLst>
              <a:gd name="adj" fmla="val 50000"/>
            </a:avLst>
          </a:prstGeom>
          <a:solidFill>
            <a:srgbClr val="F5455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FAD53FA-F516-4185-280F-4519DDBA267A}"/>
              </a:ext>
            </a:extLst>
          </p:cNvPr>
          <p:cNvGrpSpPr/>
          <p:nvPr/>
        </p:nvGrpSpPr>
        <p:grpSpPr>
          <a:xfrm>
            <a:off x="7223430" y="3659770"/>
            <a:ext cx="2966425" cy="1218142"/>
            <a:chOff x="-414415" y="1932791"/>
            <a:chExt cx="2966425" cy="121814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2335FCE-06CF-5193-7D66-2806AE43EC40}"/>
                </a:ext>
              </a:extLst>
            </p:cNvPr>
            <p:cNvSpPr txBox="1"/>
            <p:nvPr/>
          </p:nvSpPr>
          <p:spPr>
            <a:xfrm>
              <a:off x="-414415" y="2618480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1DAFDAC-6CBB-C9F5-74E0-367BD46044E8}"/>
                </a:ext>
              </a:extLst>
            </p:cNvPr>
            <p:cNvSpPr txBox="1"/>
            <p:nvPr/>
          </p:nvSpPr>
          <p:spPr>
            <a:xfrm>
              <a:off x="-48987" y="193279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58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BA0EFC-A1A6-D691-EE3D-67AEFB786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14CE82F7-F16F-B701-9F0D-40F54638837B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87DAA6F-DAB0-4C55-07B4-0366D76B9D87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CC47208-66C2-F8FF-EE1D-A748C03F806C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3" name="Freeform 12@|5FFC:3103537|FBC:16777215|LFC:16777215|LBC:16777215"/>
          <p:cNvSpPr/>
          <p:nvPr/>
        </p:nvSpPr>
        <p:spPr bwMode="auto">
          <a:xfrm>
            <a:off x="3656013" y="1576615"/>
            <a:ext cx="1547812" cy="348138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txBody>
          <a:bodyPr anchor="ctr"/>
          <a:lstStyle/>
          <a:p>
            <a:pPr algn="ctr"/>
            <a:endParaRPr 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TextBox 10@|17FFC:16777215|FBC:16777215|LFC:16777215|LBC:16777215"/>
          <p:cNvSpPr txBox="1"/>
          <p:nvPr/>
        </p:nvSpPr>
        <p:spPr bwMode="auto">
          <a:xfrm>
            <a:off x="3897313" y="3317309"/>
            <a:ext cx="106521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4841" name="组合 30"/>
          <p:cNvGrpSpPr>
            <a:grpSpLocks/>
          </p:cNvGrpSpPr>
          <p:nvPr/>
        </p:nvGrpSpPr>
        <p:grpSpPr bwMode="auto">
          <a:xfrm>
            <a:off x="4132264" y="2378306"/>
            <a:ext cx="560386" cy="561976"/>
            <a:chOff x="1282721" y="2534745"/>
            <a:chExt cx="559975" cy="561892"/>
          </a:xfrm>
        </p:grpSpPr>
        <p:sp>
          <p:nvSpPr>
            <p:cNvPr id="30" name="Oval 29@|1FFC:16777215|FBC:16777215|LFC:16777215|LBC:16777215"/>
            <p:cNvSpPr/>
            <p:nvPr/>
          </p:nvSpPr>
          <p:spPr>
            <a:xfrm>
              <a:off x="1282721" y="2534745"/>
              <a:ext cx="559975" cy="5618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" name="TextBox 10@|17FFC:16777215|FBC:16777215|LFC:16777215|LBC:16777215"/>
            <p:cNvSpPr txBox="1"/>
            <p:nvPr/>
          </p:nvSpPr>
          <p:spPr>
            <a:xfrm>
              <a:off x="1328725" y="2554120"/>
              <a:ext cx="474314" cy="52314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endPara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Freeform 14@|5FFC:3255130|FBC:16777215|LFC:16777215|LBC:16777215"/>
          <p:cNvSpPr/>
          <p:nvPr/>
        </p:nvSpPr>
        <p:spPr bwMode="auto">
          <a:xfrm>
            <a:off x="5319714" y="2327506"/>
            <a:ext cx="1546225" cy="348138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endParaRPr 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4836" name="组合 31"/>
          <p:cNvGrpSpPr>
            <a:grpSpLocks/>
          </p:cNvGrpSpPr>
          <p:nvPr/>
        </p:nvGrpSpPr>
        <p:grpSpPr bwMode="auto">
          <a:xfrm>
            <a:off x="5773740" y="3129197"/>
            <a:ext cx="560387" cy="561976"/>
            <a:chOff x="1282242" y="2534745"/>
            <a:chExt cx="560550" cy="561892"/>
          </a:xfrm>
        </p:grpSpPr>
        <p:sp>
          <p:nvSpPr>
            <p:cNvPr id="33" name="Oval 32@|1FFC:16777215|FBC:16777215|LFC:16777215|LBC:16777215"/>
            <p:cNvSpPr/>
            <p:nvPr/>
          </p:nvSpPr>
          <p:spPr>
            <a:xfrm>
              <a:off x="1282242" y="2534745"/>
              <a:ext cx="560550" cy="5618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10@|17FFC:16777215|FBC:16777215|LFC:16777215|LBC:16777215"/>
            <p:cNvSpPr txBox="1"/>
            <p:nvPr/>
          </p:nvSpPr>
          <p:spPr>
            <a:xfrm>
              <a:off x="1328293" y="2554122"/>
              <a:ext cx="474801" cy="52314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endPara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Freeform 16@|5FFC:3255130|FBC:16777215|LFC:16777215|LBC:16777215"/>
          <p:cNvSpPr/>
          <p:nvPr/>
        </p:nvSpPr>
        <p:spPr bwMode="auto">
          <a:xfrm>
            <a:off x="6981824" y="1576615"/>
            <a:ext cx="1546225" cy="348138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txBody>
          <a:bodyPr anchor="ctr"/>
          <a:lstStyle/>
          <a:p>
            <a:pPr algn="ctr"/>
            <a:endParaRPr 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4831" name="组合 34"/>
          <p:cNvGrpSpPr>
            <a:grpSpLocks/>
          </p:cNvGrpSpPr>
          <p:nvPr/>
        </p:nvGrpSpPr>
        <p:grpSpPr bwMode="auto">
          <a:xfrm>
            <a:off x="7473949" y="2378306"/>
            <a:ext cx="561974" cy="561976"/>
            <a:chOff x="1281807" y="2534745"/>
            <a:chExt cx="562139" cy="561892"/>
          </a:xfrm>
        </p:grpSpPr>
        <p:sp>
          <p:nvSpPr>
            <p:cNvPr id="36" name="Oval 35@|1FFC:16777215|FBC:16777215|LFC:16777215|LBC:16777215"/>
            <p:cNvSpPr/>
            <p:nvPr/>
          </p:nvSpPr>
          <p:spPr>
            <a:xfrm>
              <a:off x="1281807" y="2534745"/>
              <a:ext cx="562139" cy="5618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10@|17FFC:16777215|FBC:16777215|LFC:16777215|LBC:16777215"/>
            <p:cNvSpPr txBox="1"/>
            <p:nvPr/>
          </p:nvSpPr>
          <p:spPr>
            <a:xfrm>
              <a:off x="1327858" y="2554122"/>
              <a:ext cx="476389" cy="52314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  <a:endPara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TextBox 10@|17FFC:16777215|FBC:16777215|LFC:16777215|LBC:16777215">
            <a:extLst>
              <a:ext uri="{FF2B5EF4-FFF2-40B4-BE49-F238E27FC236}">
                <a16:creationId xmlns:a16="http://schemas.microsoft.com/office/drawing/2014/main" id="{6BF6F732-9DE3-D023-E56B-A9D9A92DA60A}"/>
              </a:ext>
            </a:extLst>
          </p:cNvPr>
          <p:cNvSpPr txBox="1"/>
          <p:nvPr/>
        </p:nvSpPr>
        <p:spPr bwMode="auto">
          <a:xfrm>
            <a:off x="5560220" y="4068200"/>
            <a:ext cx="106521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10@|17FFC:16777215|FBC:16777215|LFC:16777215|LBC:16777215">
            <a:extLst>
              <a:ext uri="{FF2B5EF4-FFF2-40B4-BE49-F238E27FC236}">
                <a16:creationId xmlns:a16="http://schemas.microsoft.com/office/drawing/2014/main" id="{EB8C44C2-19E6-60FA-4B73-8B868AE0B13F}"/>
              </a:ext>
            </a:extLst>
          </p:cNvPr>
          <p:cNvSpPr txBox="1"/>
          <p:nvPr/>
        </p:nvSpPr>
        <p:spPr bwMode="auto">
          <a:xfrm>
            <a:off x="7222330" y="3317309"/>
            <a:ext cx="106521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7D5E7C5-E76A-A45D-9C3F-6A7E8A90CB9F}"/>
              </a:ext>
            </a:extLst>
          </p:cNvPr>
          <p:cNvGrpSpPr/>
          <p:nvPr/>
        </p:nvGrpSpPr>
        <p:grpSpPr>
          <a:xfrm>
            <a:off x="8632213" y="2720936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7BD87E4-E2B7-875E-4BB2-92E53AB8D40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093C286-BB5B-9986-EEB7-33BFE68DD8A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A0E05BD-2BAB-29EE-E87F-829F7E1FF984}"/>
              </a:ext>
            </a:extLst>
          </p:cNvPr>
          <p:cNvGrpSpPr/>
          <p:nvPr/>
        </p:nvGrpSpPr>
        <p:grpSpPr>
          <a:xfrm>
            <a:off x="581270" y="2720936"/>
            <a:ext cx="2984539" cy="816522"/>
            <a:chOff x="283598" y="1906534"/>
            <a:chExt cx="298453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E3A363A-A3D9-ACCA-C454-F1844ED1320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E38A543-5EC2-A0DD-AEEA-E06F534E566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48A3519-5BC1-7BD8-2B00-755C6A9F6DFC}"/>
              </a:ext>
            </a:extLst>
          </p:cNvPr>
          <p:cNvGrpSpPr/>
          <p:nvPr/>
        </p:nvGrpSpPr>
        <p:grpSpPr>
          <a:xfrm>
            <a:off x="2163743" y="5299079"/>
            <a:ext cx="2984539" cy="816522"/>
            <a:chOff x="283598" y="1906534"/>
            <a:chExt cx="298453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69D9921-7A8B-C1F8-E84D-D8B20E91833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B6EBC8-020F-D6CE-2727-78C0199A61D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48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32AEC-86A7-A4A2-17E3-6DCAD4C8E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E615215-4020-C98B-CC11-56D3D4978174}"/>
              </a:ext>
            </a:extLst>
          </p:cNvPr>
          <p:cNvSpPr/>
          <p:nvPr/>
        </p:nvSpPr>
        <p:spPr>
          <a:xfrm>
            <a:off x="-1" y="0"/>
            <a:ext cx="9727644" cy="6858000"/>
          </a:xfrm>
          <a:custGeom>
            <a:avLst/>
            <a:gdLst>
              <a:gd name="connsiteX0" fmla="*/ 0 w 9727644"/>
              <a:gd name="connsiteY0" fmla="*/ 0 h 6858000"/>
              <a:gd name="connsiteX1" fmla="*/ 766151 w 9727644"/>
              <a:gd name="connsiteY1" fmla="*/ 0 h 6858000"/>
              <a:gd name="connsiteX2" fmla="*/ 865484 w 9727644"/>
              <a:gd name="connsiteY2" fmla="*/ 0 h 6858000"/>
              <a:gd name="connsiteX3" fmla="*/ 1631635 w 9727644"/>
              <a:gd name="connsiteY3" fmla="*/ 0 h 6858000"/>
              <a:gd name="connsiteX4" fmla="*/ 2786940 w 9727644"/>
              <a:gd name="connsiteY4" fmla="*/ 0 h 6858000"/>
              <a:gd name="connsiteX5" fmla="*/ 3553091 w 9727644"/>
              <a:gd name="connsiteY5" fmla="*/ 0 h 6858000"/>
              <a:gd name="connsiteX6" fmla="*/ 3653387 w 9727644"/>
              <a:gd name="connsiteY6" fmla="*/ 0 h 6858000"/>
              <a:gd name="connsiteX7" fmla="*/ 4419538 w 9727644"/>
              <a:gd name="connsiteY7" fmla="*/ 0 h 6858000"/>
              <a:gd name="connsiteX8" fmla="*/ 5922168 w 9727644"/>
              <a:gd name="connsiteY8" fmla="*/ 0 h 6858000"/>
              <a:gd name="connsiteX9" fmla="*/ 6688319 w 9727644"/>
              <a:gd name="connsiteY9" fmla="*/ 0 h 6858000"/>
              <a:gd name="connsiteX10" fmla="*/ 8710071 w 9727644"/>
              <a:gd name="connsiteY10" fmla="*/ 0 h 6858000"/>
              <a:gd name="connsiteX11" fmla="*/ 9476222 w 9727644"/>
              <a:gd name="connsiteY11" fmla="*/ 0 h 6858000"/>
              <a:gd name="connsiteX12" fmla="*/ 9517372 w 9727644"/>
              <a:gd name="connsiteY12" fmla="*/ 104375 h 6858000"/>
              <a:gd name="connsiteX13" fmla="*/ 7091031 w 9727644"/>
              <a:gd name="connsiteY13" fmla="*/ 6773449 h 6858000"/>
              <a:gd name="connsiteX14" fmla="*/ 7010335 w 9727644"/>
              <a:gd name="connsiteY14" fmla="*/ 6858000 h 6858000"/>
              <a:gd name="connsiteX15" fmla="*/ 6244184 w 9727644"/>
              <a:gd name="connsiteY15" fmla="*/ 6858000 h 6858000"/>
              <a:gd name="connsiteX16" fmla="*/ 4222432 w 9727644"/>
              <a:gd name="connsiteY16" fmla="*/ 6858000 h 6858000"/>
              <a:gd name="connsiteX17" fmla="*/ 3456281 w 9727644"/>
              <a:gd name="connsiteY17" fmla="*/ 6858000 h 6858000"/>
              <a:gd name="connsiteX18" fmla="*/ 962293 w 9727644"/>
              <a:gd name="connsiteY18" fmla="*/ 6858000 h 6858000"/>
              <a:gd name="connsiteX19" fmla="*/ 766151 w 9727644"/>
              <a:gd name="connsiteY19" fmla="*/ 6858000 h 6858000"/>
              <a:gd name="connsiteX20" fmla="*/ 196142 w 9727644"/>
              <a:gd name="connsiteY20" fmla="*/ 6858000 h 6858000"/>
              <a:gd name="connsiteX21" fmla="*/ 0 w 9727644"/>
              <a:gd name="connsiteY2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27644" h="6858000">
                <a:moveTo>
                  <a:pt x="0" y="0"/>
                </a:moveTo>
                <a:lnTo>
                  <a:pt x="766151" y="0"/>
                </a:lnTo>
                <a:lnTo>
                  <a:pt x="865484" y="0"/>
                </a:lnTo>
                <a:lnTo>
                  <a:pt x="1631635" y="0"/>
                </a:lnTo>
                <a:lnTo>
                  <a:pt x="2786940" y="0"/>
                </a:lnTo>
                <a:lnTo>
                  <a:pt x="3553091" y="0"/>
                </a:lnTo>
                <a:lnTo>
                  <a:pt x="3653387" y="0"/>
                </a:lnTo>
                <a:lnTo>
                  <a:pt x="4419538" y="0"/>
                </a:lnTo>
                <a:lnTo>
                  <a:pt x="5922168" y="0"/>
                </a:lnTo>
                <a:lnTo>
                  <a:pt x="6688319" y="0"/>
                </a:lnTo>
                <a:lnTo>
                  <a:pt x="8710071" y="0"/>
                </a:lnTo>
                <a:lnTo>
                  <a:pt x="9476222" y="0"/>
                </a:lnTo>
                <a:lnTo>
                  <a:pt x="9517372" y="104375"/>
                </a:lnTo>
                <a:cubicBezTo>
                  <a:pt x="10066571" y="1646875"/>
                  <a:pt x="9634008" y="4024246"/>
                  <a:pt x="7091031" y="6773449"/>
                </a:cubicBezTo>
                <a:lnTo>
                  <a:pt x="7010335" y="6858000"/>
                </a:lnTo>
                <a:lnTo>
                  <a:pt x="6244184" y="6858000"/>
                </a:lnTo>
                <a:lnTo>
                  <a:pt x="4222432" y="6858000"/>
                </a:lnTo>
                <a:lnTo>
                  <a:pt x="3456281" y="6858000"/>
                </a:lnTo>
                <a:lnTo>
                  <a:pt x="962293" y="6858000"/>
                </a:lnTo>
                <a:lnTo>
                  <a:pt x="766151" y="6858000"/>
                </a:lnTo>
                <a:lnTo>
                  <a:pt x="19614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图形 33">
            <a:extLst>
              <a:ext uri="{FF2B5EF4-FFF2-40B4-BE49-F238E27FC236}">
                <a16:creationId xmlns:a16="http://schemas.microsoft.com/office/drawing/2014/main" id="{0041540A-95A8-F898-BCA5-03DB00720F3C}"/>
              </a:ext>
            </a:extLst>
          </p:cNvPr>
          <p:cNvSpPr/>
          <p:nvPr/>
        </p:nvSpPr>
        <p:spPr>
          <a:xfrm rot="1741141">
            <a:off x="8463786" y="2666808"/>
            <a:ext cx="1450055" cy="2780114"/>
          </a:xfrm>
          <a:custGeom>
            <a:avLst/>
            <a:gdLst>
              <a:gd name="connsiteX0" fmla="*/ 3706907 w 3706906"/>
              <a:gd name="connsiteY0" fmla="*/ 0 h 7107054"/>
              <a:gd name="connsiteX1" fmla="*/ 3706907 w 3706906"/>
              <a:gd name="connsiteY1" fmla="*/ 7107055 h 7107054"/>
              <a:gd name="connsiteX2" fmla="*/ 2144444 w 3706906"/>
              <a:gd name="connsiteY2" fmla="*/ 7107055 h 7107054"/>
              <a:gd name="connsiteX3" fmla="*/ 2336527 w 3706906"/>
              <a:gd name="connsiteY3" fmla="*/ 6869101 h 7107054"/>
              <a:gd name="connsiteX4" fmla="*/ 2508541 w 3706906"/>
              <a:gd name="connsiteY4" fmla="*/ 6502138 h 7107054"/>
              <a:gd name="connsiteX5" fmla="*/ 2514275 w 3706906"/>
              <a:gd name="connsiteY5" fmla="*/ 6424732 h 7107054"/>
              <a:gd name="connsiteX6" fmla="*/ 2456937 w 3706906"/>
              <a:gd name="connsiteY6" fmla="*/ 6166710 h 7107054"/>
              <a:gd name="connsiteX7" fmla="*/ 2422534 w 3706906"/>
              <a:gd name="connsiteY7" fmla="*/ 6029099 h 7107054"/>
              <a:gd name="connsiteX8" fmla="*/ 2336527 w 3706906"/>
              <a:gd name="connsiteY8" fmla="*/ 5673602 h 7107054"/>
              <a:gd name="connsiteX9" fmla="*/ 2250519 w 3706906"/>
              <a:gd name="connsiteY9" fmla="*/ 5266502 h 7107054"/>
              <a:gd name="connsiteX10" fmla="*/ 2104308 w 3706906"/>
              <a:gd name="connsiteY10" fmla="*/ 4770528 h 7107054"/>
              <a:gd name="connsiteX11" fmla="*/ 1788948 w 3706906"/>
              <a:gd name="connsiteY11" fmla="*/ 4526841 h 7107054"/>
              <a:gd name="connsiteX12" fmla="*/ 1507991 w 3706906"/>
              <a:gd name="connsiteY12" fmla="*/ 4569845 h 7107054"/>
              <a:gd name="connsiteX13" fmla="*/ 1115226 w 3706906"/>
              <a:gd name="connsiteY13" fmla="*/ 4618582 h 7107054"/>
              <a:gd name="connsiteX14" fmla="*/ 954679 w 3706906"/>
              <a:gd name="connsiteY14" fmla="*/ 4618582 h 7107054"/>
              <a:gd name="connsiteX15" fmla="*/ 493107 w 3706906"/>
              <a:gd name="connsiteY15" fmla="*/ 4386363 h 7107054"/>
              <a:gd name="connsiteX16" fmla="*/ 475906 w 3706906"/>
              <a:gd name="connsiteY16" fmla="*/ 4294622 h 7107054"/>
              <a:gd name="connsiteX17" fmla="*/ 475906 w 3706906"/>
              <a:gd name="connsiteY17" fmla="*/ 4185679 h 7107054"/>
              <a:gd name="connsiteX18" fmla="*/ 481640 w 3706906"/>
              <a:gd name="connsiteY18" fmla="*/ 4122608 h 7107054"/>
              <a:gd name="connsiteX19" fmla="*/ 493107 w 3706906"/>
              <a:gd name="connsiteY19" fmla="*/ 4028000 h 7107054"/>
              <a:gd name="connsiteX20" fmla="*/ 521777 w 3706906"/>
              <a:gd name="connsiteY20" fmla="*/ 3901856 h 7107054"/>
              <a:gd name="connsiteX21" fmla="*/ 278090 w 3706906"/>
              <a:gd name="connsiteY21" fmla="*/ 3686838 h 7107054"/>
              <a:gd name="connsiteX22" fmla="*/ 286690 w 3706906"/>
              <a:gd name="connsiteY22" fmla="*/ 3629500 h 7107054"/>
              <a:gd name="connsiteX23" fmla="*/ 504575 w 3706906"/>
              <a:gd name="connsiteY23" fmla="*/ 3474687 h 7107054"/>
              <a:gd name="connsiteX24" fmla="*/ 338295 w 3706906"/>
              <a:gd name="connsiteY24" fmla="*/ 3380079 h 7107054"/>
              <a:gd name="connsiteX25" fmla="*/ 249421 w 3706906"/>
              <a:gd name="connsiteY25" fmla="*/ 3339943 h 7107054"/>
              <a:gd name="connsiteX26" fmla="*/ 194949 w 3706906"/>
              <a:gd name="connsiteY26" fmla="*/ 3248202 h 7107054"/>
              <a:gd name="connsiteX27" fmla="*/ 194949 w 3706906"/>
              <a:gd name="connsiteY27" fmla="*/ 3187997 h 7107054"/>
              <a:gd name="connsiteX28" fmla="*/ 215018 w 3706906"/>
              <a:gd name="connsiteY28" fmla="*/ 3113458 h 7107054"/>
              <a:gd name="connsiteX29" fmla="*/ 392766 w 3706906"/>
              <a:gd name="connsiteY29" fmla="*/ 2947177 h 7107054"/>
              <a:gd name="connsiteX30" fmla="*/ 292424 w 3706906"/>
              <a:gd name="connsiteY30" fmla="*/ 2795231 h 7107054"/>
              <a:gd name="connsiteX31" fmla="*/ 209284 w 3706906"/>
              <a:gd name="connsiteY31" fmla="*/ 2755095 h 7107054"/>
              <a:gd name="connsiteX32" fmla="*/ 0 w 3706906"/>
              <a:gd name="connsiteY32" fmla="*/ 2514275 h 7107054"/>
              <a:gd name="connsiteX33" fmla="*/ 183482 w 3706906"/>
              <a:gd name="connsiteY33" fmla="*/ 2290656 h 7107054"/>
              <a:gd name="connsiteX34" fmla="*/ 280957 w 3706906"/>
              <a:gd name="connsiteY34" fmla="*/ 2207516 h 7107054"/>
              <a:gd name="connsiteX35" fmla="*/ 604917 w 3706906"/>
              <a:gd name="connsiteY35" fmla="*/ 1725876 h 7107054"/>
              <a:gd name="connsiteX36" fmla="*/ 326827 w 3706906"/>
              <a:gd name="connsiteY36" fmla="*/ 1599732 h 7107054"/>
              <a:gd name="connsiteX37" fmla="*/ 547579 w 3706906"/>
              <a:gd name="connsiteY37" fmla="*/ 1668538 h 7107054"/>
              <a:gd name="connsiteX38" fmla="*/ 630719 w 3706906"/>
              <a:gd name="connsiteY38" fmla="*/ 1668538 h 7107054"/>
              <a:gd name="connsiteX39" fmla="*/ 645053 w 3706906"/>
              <a:gd name="connsiteY39" fmla="*/ 1631268 h 7107054"/>
              <a:gd name="connsiteX40" fmla="*/ 645053 w 3706906"/>
              <a:gd name="connsiteY40" fmla="*/ 1545261 h 7107054"/>
              <a:gd name="connsiteX41" fmla="*/ 613517 w 3706906"/>
              <a:gd name="connsiteY41" fmla="*/ 1387581 h 7107054"/>
              <a:gd name="connsiteX42" fmla="*/ 564780 w 3706906"/>
              <a:gd name="connsiteY42" fmla="*/ 1166830 h 7107054"/>
              <a:gd name="connsiteX43" fmla="*/ 564780 w 3706906"/>
              <a:gd name="connsiteY43" fmla="*/ 1072222 h 7107054"/>
              <a:gd name="connsiteX44" fmla="*/ 590582 w 3706906"/>
              <a:gd name="connsiteY44" fmla="*/ 868672 h 7107054"/>
              <a:gd name="connsiteX45" fmla="*/ 613517 w 3706906"/>
              <a:gd name="connsiteY45" fmla="*/ 733927 h 7107054"/>
              <a:gd name="connsiteX46" fmla="*/ 645053 w 3706906"/>
              <a:gd name="connsiteY46" fmla="*/ 579115 h 7107054"/>
              <a:gd name="connsiteX47" fmla="*/ 905942 w 3706906"/>
              <a:gd name="connsiteY47" fmla="*/ 0 h 7107054"/>
              <a:gd name="connsiteX48" fmla="*/ 3706907 w 3706906"/>
              <a:gd name="connsiteY48" fmla="*/ 0 h 710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706906" h="7107054">
                <a:moveTo>
                  <a:pt x="3706907" y="0"/>
                </a:moveTo>
                <a:lnTo>
                  <a:pt x="3706907" y="7107055"/>
                </a:lnTo>
                <a:lnTo>
                  <a:pt x="2144444" y="7107055"/>
                </a:lnTo>
                <a:cubicBezTo>
                  <a:pt x="2193182" y="7029648"/>
                  <a:pt x="2259120" y="6943641"/>
                  <a:pt x="2336527" y="6869101"/>
                </a:cubicBezTo>
                <a:cubicBezTo>
                  <a:pt x="2462670" y="6748692"/>
                  <a:pt x="2482739" y="6619680"/>
                  <a:pt x="2508541" y="6502138"/>
                </a:cubicBezTo>
                <a:cubicBezTo>
                  <a:pt x="2511408" y="6476335"/>
                  <a:pt x="2514275" y="6433332"/>
                  <a:pt x="2514275" y="6424732"/>
                </a:cubicBezTo>
                <a:cubicBezTo>
                  <a:pt x="2514275" y="6335858"/>
                  <a:pt x="2477005" y="6249850"/>
                  <a:pt x="2456937" y="6166710"/>
                </a:cubicBezTo>
                <a:cubicBezTo>
                  <a:pt x="2445469" y="6117972"/>
                  <a:pt x="2434001" y="6072102"/>
                  <a:pt x="2422534" y="6029099"/>
                </a:cubicBezTo>
                <a:cubicBezTo>
                  <a:pt x="2393865" y="5911556"/>
                  <a:pt x="2365196" y="5788279"/>
                  <a:pt x="2336527" y="5673602"/>
                </a:cubicBezTo>
                <a:cubicBezTo>
                  <a:pt x="2304991" y="5541725"/>
                  <a:pt x="2279189" y="5395513"/>
                  <a:pt x="2250519" y="5266502"/>
                </a:cubicBezTo>
                <a:cubicBezTo>
                  <a:pt x="2216117" y="5103089"/>
                  <a:pt x="2167379" y="4936808"/>
                  <a:pt x="2104308" y="4770528"/>
                </a:cubicBezTo>
                <a:cubicBezTo>
                  <a:pt x="2032635" y="4578445"/>
                  <a:pt x="1926559" y="4526841"/>
                  <a:pt x="1788948" y="4526841"/>
                </a:cubicBezTo>
                <a:cubicBezTo>
                  <a:pt x="1694340" y="4526841"/>
                  <a:pt x="1611200" y="4552643"/>
                  <a:pt x="1507991" y="4569845"/>
                </a:cubicBezTo>
                <a:cubicBezTo>
                  <a:pt x="1416250" y="4587046"/>
                  <a:pt x="1224168" y="4618582"/>
                  <a:pt x="1115226" y="4618582"/>
                </a:cubicBezTo>
                <a:lnTo>
                  <a:pt x="954679" y="4618582"/>
                </a:lnTo>
                <a:cubicBezTo>
                  <a:pt x="802733" y="4595647"/>
                  <a:pt x="576248" y="4609982"/>
                  <a:pt x="493107" y="4386363"/>
                </a:cubicBezTo>
                <a:cubicBezTo>
                  <a:pt x="484507" y="4357694"/>
                  <a:pt x="475906" y="4300356"/>
                  <a:pt x="475906" y="4294622"/>
                </a:cubicBezTo>
                <a:lnTo>
                  <a:pt x="475906" y="4185679"/>
                </a:lnTo>
                <a:cubicBezTo>
                  <a:pt x="478773" y="4165611"/>
                  <a:pt x="478773" y="4142676"/>
                  <a:pt x="481640" y="4122608"/>
                </a:cubicBezTo>
                <a:cubicBezTo>
                  <a:pt x="484507" y="4091072"/>
                  <a:pt x="490241" y="4059536"/>
                  <a:pt x="493107" y="4028000"/>
                </a:cubicBezTo>
                <a:cubicBezTo>
                  <a:pt x="501708" y="3987863"/>
                  <a:pt x="521777" y="3910457"/>
                  <a:pt x="521777" y="3901856"/>
                </a:cubicBezTo>
                <a:cubicBezTo>
                  <a:pt x="521777" y="3781446"/>
                  <a:pt x="278090" y="3864586"/>
                  <a:pt x="278090" y="3686838"/>
                </a:cubicBezTo>
                <a:cubicBezTo>
                  <a:pt x="278090" y="3678238"/>
                  <a:pt x="283823" y="3646702"/>
                  <a:pt x="286690" y="3629500"/>
                </a:cubicBezTo>
                <a:cubicBezTo>
                  <a:pt x="309626" y="3520558"/>
                  <a:pt x="430036" y="3520558"/>
                  <a:pt x="504575" y="3474687"/>
                </a:cubicBezTo>
                <a:cubicBezTo>
                  <a:pt x="458705" y="3420216"/>
                  <a:pt x="392766" y="3405882"/>
                  <a:pt x="338295" y="3380079"/>
                </a:cubicBezTo>
                <a:cubicBezTo>
                  <a:pt x="309626" y="3365745"/>
                  <a:pt x="275223" y="3354277"/>
                  <a:pt x="249421" y="3339943"/>
                </a:cubicBezTo>
                <a:cubicBezTo>
                  <a:pt x="223618" y="3328475"/>
                  <a:pt x="194949" y="3268270"/>
                  <a:pt x="194949" y="3248202"/>
                </a:cubicBezTo>
                <a:lnTo>
                  <a:pt x="194949" y="3187997"/>
                </a:lnTo>
                <a:cubicBezTo>
                  <a:pt x="200683" y="3165062"/>
                  <a:pt x="200683" y="3136393"/>
                  <a:pt x="215018" y="3113458"/>
                </a:cubicBezTo>
                <a:cubicBezTo>
                  <a:pt x="260888" y="3036051"/>
                  <a:pt x="392766" y="3027450"/>
                  <a:pt x="392766" y="2947177"/>
                </a:cubicBezTo>
                <a:cubicBezTo>
                  <a:pt x="392766" y="2898440"/>
                  <a:pt x="352629" y="2826767"/>
                  <a:pt x="292424" y="2795231"/>
                </a:cubicBezTo>
                <a:cubicBezTo>
                  <a:pt x="266622" y="2780897"/>
                  <a:pt x="235086" y="2772296"/>
                  <a:pt x="209284" y="2755095"/>
                </a:cubicBezTo>
                <a:cubicBezTo>
                  <a:pt x="137611" y="2712091"/>
                  <a:pt x="0" y="2591681"/>
                  <a:pt x="0" y="2514275"/>
                </a:cubicBezTo>
                <a:cubicBezTo>
                  <a:pt x="0" y="2434001"/>
                  <a:pt x="97475" y="2359462"/>
                  <a:pt x="183482" y="2290656"/>
                </a:cubicBezTo>
                <a:cubicBezTo>
                  <a:pt x="212151" y="2264854"/>
                  <a:pt x="252288" y="2239052"/>
                  <a:pt x="280957" y="2207516"/>
                </a:cubicBezTo>
                <a:cubicBezTo>
                  <a:pt x="412834" y="2052703"/>
                  <a:pt x="513176" y="1889290"/>
                  <a:pt x="604917" y="1725876"/>
                </a:cubicBezTo>
                <a:cubicBezTo>
                  <a:pt x="516043" y="1714409"/>
                  <a:pt x="401367" y="1708675"/>
                  <a:pt x="326827" y="1599732"/>
                </a:cubicBezTo>
                <a:cubicBezTo>
                  <a:pt x="369831" y="1614067"/>
                  <a:pt x="484507" y="1668538"/>
                  <a:pt x="547579" y="1668538"/>
                </a:cubicBezTo>
                <a:lnTo>
                  <a:pt x="630719" y="1668538"/>
                </a:lnTo>
                <a:cubicBezTo>
                  <a:pt x="642186" y="1659937"/>
                  <a:pt x="639320" y="1637002"/>
                  <a:pt x="645053" y="1631268"/>
                </a:cubicBezTo>
                <a:lnTo>
                  <a:pt x="645053" y="1545261"/>
                </a:lnTo>
                <a:cubicBezTo>
                  <a:pt x="636453" y="1496524"/>
                  <a:pt x="627852" y="1439186"/>
                  <a:pt x="613517" y="1387581"/>
                </a:cubicBezTo>
                <a:cubicBezTo>
                  <a:pt x="596316" y="1315909"/>
                  <a:pt x="564780" y="1172564"/>
                  <a:pt x="564780" y="1166830"/>
                </a:cubicBezTo>
                <a:lnTo>
                  <a:pt x="564780" y="1072222"/>
                </a:lnTo>
                <a:cubicBezTo>
                  <a:pt x="573381" y="1006283"/>
                  <a:pt x="581982" y="937478"/>
                  <a:pt x="590582" y="868672"/>
                </a:cubicBezTo>
                <a:cubicBezTo>
                  <a:pt x="599183" y="825668"/>
                  <a:pt x="604917" y="779798"/>
                  <a:pt x="613517" y="733927"/>
                </a:cubicBezTo>
                <a:cubicBezTo>
                  <a:pt x="624985" y="682323"/>
                  <a:pt x="636453" y="630719"/>
                  <a:pt x="645053" y="579115"/>
                </a:cubicBezTo>
                <a:cubicBezTo>
                  <a:pt x="682323" y="389899"/>
                  <a:pt x="794132" y="186349"/>
                  <a:pt x="905942" y="0"/>
                </a:cubicBezTo>
                <a:lnTo>
                  <a:pt x="3706907" y="0"/>
                </a:lnTo>
                <a:close/>
              </a:path>
            </a:pathLst>
          </a:custGeom>
          <a:solidFill>
            <a:srgbClr val="FDE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1D29704-88BD-B852-5A87-C90D3B6B7FAF}"/>
              </a:ext>
            </a:extLst>
          </p:cNvPr>
          <p:cNvSpPr txBox="1"/>
          <p:nvPr/>
        </p:nvSpPr>
        <p:spPr>
          <a:xfrm>
            <a:off x="3598617" y="909131"/>
            <a:ext cx="427072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38100">
                  <a:solidFill>
                    <a:srgbClr val="C00000">
                      <a:alpha val="30000"/>
                    </a:srgbClr>
                  </a:solidFill>
                </a:ln>
                <a:noFill/>
                <a:latin typeface="字魂扁桃体" pitchFamily="2" charset="-122"/>
                <a:ea typeface="字魂扁桃体" pitchFamily="2" charset="-122"/>
              </a:rPr>
              <a:t>03</a:t>
            </a:r>
            <a:endParaRPr lang="zh-CN" altLang="en-US" sz="28700" dirty="0">
              <a:ln w="38100">
                <a:solidFill>
                  <a:srgbClr val="C00000">
                    <a:alpha val="30000"/>
                  </a:srgbClr>
                </a:solidFill>
              </a:ln>
              <a:noFill/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C3161BEC-1870-3A3F-0B16-C82AF680ADE5}"/>
              </a:ext>
            </a:extLst>
          </p:cNvPr>
          <p:cNvSpPr txBox="1"/>
          <p:nvPr/>
        </p:nvSpPr>
        <p:spPr>
          <a:xfrm>
            <a:off x="3509771" y="823119"/>
            <a:ext cx="427072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38100">
                  <a:solidFill>
                    <a:srgbClr val="FDE4F4"/>
                  </a:solidFill>
                </a:ln>
                <a:noFill/>
                <a:latin typeface="字魂扁桃体" pitchFamily="2" charset="-122"/>
                <a:ea typeface="字魂扁桃体" pitchFamily="2" charset="-122"/>
              </a:rPr>
              <a:t>03</a:t>
            </a:r>
            <a:endParaRPr lang="zh-CN" altLang="en-US" sz="28700" dirty="0">
              <a:ln w="38100">
                <a:solidFill>
                  <a:srgbClr val="FDE4F4"/>
                </a:solidFill>
              </a:ln>
              <a:noFill/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AAD1E98-39CC-36DB-D7D4-D851DAA254C1}"/>
              </a:ext>
            </a:extLst>
          </p:cNvPr>
          <p:cNvSpPr/>
          <p:nvPr/>
        </p:nvSpPr>
        <p:spPr>
          <a:xfrm flipH="1" flipV="1">
            <a:off x="9414672" y="0"/>
            <a:ext cx="2777329" cy="6858000"/>
          </a:xfrm>
          <a:custGeom>
            <a:avLst/>
            <a:gdLst>
              <a:gd name="connsiteX0" fmla="*/ 60020 w 2777329"/>
              <a:gd name="connsiteY0" fmla="*/ 6858000 h 6858000"/>
              <a:gd name="connsiteX1" fmla="*/ 0 w 2777329"/>
              <a:gd name="connsiteY1" fmla="*/ 6858000 h 6858000"/>
              <a:gd name="connsiteX2" fmla="*/ 0 w 2777329"/>
              <a:gd name="connsiteY2" fmla="*/ 0 h 6858000"/>
              <a:gd name="connsiteX3" fmla="*/ 2525907 w 2777329"/>
              <a:gd name="connsiteY3" fmla="*/ 0 h 6858000"/>
              <a:gd name="connsiteX4" fmla="*/ 2567057 w 2777329"/>
              <a:gd name="connsiteY4" fmla="*/ 104375 h 6858000"/>
              <a:gd name="connsiteX5" fmla="*/ 140716 w 2777329"/>
              <a:gd name="connsiteY5" fmla="*/ 67734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7329" h="6858000">
                <a:moveTo>
                  <a:pt x="6002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2525907" y="0"/>
                </a:lnTo>
                <a:lnTo>
                  <a:pt x="2567057" y="104375"/>
                </a:lnTo>
                <a:cubicBezTo>
                  <a:pt x="3116256" y="1646875"/>
                  <a:pt x="2683693" y="4024246"/>
                  <a:pt x="140716" y="6773449"/>
                </a:cubicBez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1" name="心形 220">
            <a:extLst>
              <a:ext uri="{FF2B5EF4-FFF2-40B4-BE49-F238E27FC236}">
                <a16:creationId xmlns:a16="http://schemas.microsoft.com/office/drawing/2014/main" id="{2842257D-504E-BE4D-3F57-8EB6E9CDC22A}"/>
              </a:ext>
            </a:extLst>
          </p:cNvPr>
          <p:cNvSpPr/>
          <p:nvPr/>
        </p:nvSpPr>
        <p:spPr>
          <a:xfrm rot="18713317">
            <a:off x="170436" y="298478"/>
            <a:ext cx="1286416" cy="1125086"/>
          </a:xfrm>
          <a:prstGeom prst="heart">
            <a:avLst/>
          </a:prstGeom>
          <a:noFill/>
          <a:ln w="254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C83FB27F-CAA0-803E-9E7F-87483945271D}"/>
              </a:ext>
            </a:extLst>
          </p:cNvPr>
          <p:cNvGrpSpPr/>
          <p:nvPr/>
        </p:nvGrpSpPr>
        <p:grpSpPr>
          <a:xfrm>
            <a:off x="5962895" y="1113052"/>
            <a:ext cx="6781046" cy="9820821"/>
            <a:chOff x="4726734" y="1817261"/>
            <a:chExt cx="3172666" cy="4594894"/>
          </a:xfrm>
          <a:noFill/>
        </p:grpSpPr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2806BE4-CCD2-04D9-6E20-835F34AC85F4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1EA91D63-8E38-1BE5-000E-9AFF3ECFAE00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E34EE140-BDF2-89A8-0BE3-40B67A3E337D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7" name="图形 4">
              <a:extLst>
                <a:ext uri="{FF2B5EF4-FFF2-40B4-BE49-F238E27FC236}">
                  <a16:creationId xmlns:a16="http://schemas.microsoft.com/office/drawing/2014/main" id="{B2C8AD91-4569-21C9-57F0-A4678906436E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B8E44BA2-57A0-8AF5-18AA-ED0A3EB5E4E3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F094C02A-2BA5-93F6-DA3D-5B716510B317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68195818-8BE1-6852-F7A7-38EC8984A12B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1306856-F4B6-34D7-E330-635D4C682FF5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11407E63-868F-4483-36C2-58B425B1353A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D7089ED1-BF58-FC5E-F115-74882DA060A7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17044DB5-D1A4-F2AA-AE90-DD979747F902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C4E61F47-32C4-19A5-923A-6590896DC781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8FE464D0-68F1-F435-A4FC-C6DD074F9BA1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F0BFD3C0-3668-6FE3-8C12-A5CBBBB83D4C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5C5F66CD-BD88-DF77-567E-6B8D3F78706A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DE81110-4641-75A1-4D47-2D29EE7D37F9}"/>
              </a:ext>
            </a:extLst>
          </p:cNvPr>
          <p:cNvGrpSpPr/>
          <p:nvPr/>
        </p:nvGrpSpPr>
        <p:grpSpPr>
          <a:xfrm>
            <a:off x="5943483" y="994112"/>
            <a:ext cx="6781046" cy="9820821"/>
            <a:chOff x="4726734" y="1817261"/>
            <a:chExt cx="3172666" cy="4594894"/>
          </a:xfrm>
          <a:gradFill>
            <a:gsLst>
              <a:gs pos="44000">
                <a:srgbClr val="F54555">
                  <a:alpha val="0"/>
                </a:srgbClr>
              </a:gs>
              <a:gs pos="100000">
                <a:srgbClr val="F5A1CD"/>
              </a:gs>
            </a:gsLst>
            <a:lin ang="189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67B8ABA-CB71-6FB8-3E8E-0E163FD30787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9A3DE17-FEA3-C3C4-8273-F13AC610CBEF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7ED5FDA-6830-C1D4-63ED-2E0D179064F6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图形 4">
              <a:extLst>
                <a:ext uri="{FF2B5EF4-FFF2-40B4-BE49-F238E27FC236}">
                  <a16:creationId xmlns:a16="http://schemas.microsoft.com/office/drawing/2014/main" id="{839E2C15-E212-8627-023D-C97814C501A4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17DFA80-072C-919D-AD6C-D59568545C8D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AA4B375-3A5C-E503-00BA-3444098B2CBD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61610526-CEE8-12D1-08F0-FF253C5BB260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CF9DB971-DBF9-DA01-0F09-42760FD430AE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16D8A1B7-4F17-0C05-4B39-B0433818FC68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42BD8337-3EE6-3163-1E78-F4EB21018C88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CF67DEDC-6204-8226-938E-57FE2F0CFAF2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959ABCB-B4B4-045C-1520-4D79328120A5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CD5CD72F-3672-75D9-DA9D-BD545C2E55C3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3FF1565A-9956-A089-77BC-FC35C6693141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665BCEE-3142-1755-5FA7-C6EFD93617DD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9" name="文本框 198">
            <a:extLst>
              <a:ext uri="{FF2B5EF4-FFF2-40B4-BE49-F238E27FC236}">
                <a16:creationId xmlns:a16="http://schemas.microsoft.com/office/drawing/2014/main" id="{2D1673AF-8E39-0467-84D6-9DE15053B683}"/>
              </a:ext>
            </a:extLst>
          </p:cNvPr>
          <p:cNvSpPr txBox="1"/>
          <p:nvPr/>
        </p:nvSpPr>
        <p:spPr>
          <a:xfrm rot="19321484">
            <a:off x="188170" y="448983"/>
            <a:ext cx="11144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25400">
                  <a:solidFill>
                    <a:schemeClr val="bg1"/>
                  </a:solidFill>
                </a:ln>
                <a:solidFill>
                  <a:srgbClr val="F54555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3.8</a:t>
            </a:r>
            <a:endParaRPr lang="zh-CN" altLang="en-US" sz="4400" dirty="0">
              <a:ln w="25400">
                <a:solidFill>
                  <a:schemeClr val="bg1"/>
                </a:solidFill>
              </a:ln>
              <a:solidFill>
                <a:srgbClr val="F54555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39" name="心形 238">
            <a:extLst>
              <a:ext uri="{FF2B5EF4-FFF2-40B4-BE49-F238E27FC236}">
                <a16:creationId xmlns:a16="http://schemas.microsoft.com/office/drawing/2014/main" id="{53CBD024-977E-1125-8A43-5C7AA113DF29}"/>
              </a:ext>
            </a:extLst>
          </p:cNvPr>
          <p:cNvSpPr/>
          <p:nvPr/>
        </p:nvSpPr>
        <p:spPr>
          <a:xfrm rot="2157288">
            <a:off x="1086241" y="822629"/>
            <a:ext cx="511315" cy="447191"/>
          </a:xfrm>
          <a:prstGeom prst="heart">
            <a:avLst/>
          </a:prstGeom>
          <a:solidFill>
            <a:srgbClr val="F54555">
              <a:alpha val="80000"/>
            </a:srgbClr>
          </a:solidFill>
          <a:ln w="635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90D1340-AA94-AE90-ADD0-74C584EB8479}"/>
              </a:ext>
            </a:extLst>
          </p:cNvPr>
          <p:cNvGrpSpPr/>
          <p:nvPr/>
        </p:nvGrpSpPr>
        <p:grpSpPr>
          <a:xfrm>
            <a:off x="1436477" y="2600145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7DB0483B-2789-8846-D53E-558911C34EF1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DE4F4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E5C88B0-DF03-EDA7-C66A-ECFA5B8403F2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72FDD41-473A-C6C5-28E0-3EA12581BF02}"/>
              </a:ext>
            </a:extLst>
          </p:cNvPr>
          <p:cNvSpPr/>
          <p:nvPr/>
        </p:nvSpPr>
        <p:spPr>
          <a:xfrm>
            <a:off x="789875" y="3039106"/>
            <a:ext cx="506720" cy="443381"/>
          </a:xfrm>
          <a:custGeom>
            <a:avLst/>
            <a:gdLst>
              <a:gd name="connsiteX0" fmla="*/ 506720 w 506720"/>
              <a:gd name="connsiteY0" fmla="*/ 0 h 443381"/>
              <a:gd name="connsiteX1" fmla="*/ 472171 w 506720"/>
              <a:gd name="connsiteY1" fmla="*/ 132439 h 443381"/>
              <a:gd name="connsiteX2" fmla="*/ 483687 w 506720"/>
              <a:gd name="connsiteY2" fmla="*/ 293668 h 443381"/>
              <a:gd name="connsiteX3" fmla="*/ 357007 w 506720"/>
              <a:gd name="connsiteY3" fmla="*/ 443381 h 443381"/>
              <a:gd name="connsiteX4" fmla="*/ 201536 w 506720"/>
              <a:gd name="connsiteY4" fmla="*/ 247602 h 443381"/>
              <a:gd name="connsiteX5" fmla="*/ 132438 w 506720"/>
              <a:gd name="connsiteY5" fmla="*/ 259119 h 443381"/>
              <a:gd name="connsiteX6" fmla="*/ 0 w 506720"/>
              <a:gd name="connsiteY6" fmla="*/ 184262 h 443381"/>
              <a:gd name="connsiteX7" fmla="*/ 178503 w 506720"/>
              <a:gd name="connsiteY7" fmla="*/ 46066 h 443381"/>
              <a:gd name="connsiteX8" fmla="*/ 299425 w 506720"/>
              <a:gd name="connsiteY8" fmla="*/ 63340 h 443381"/>
              <a:gd name="connsiteX9" fmla="*/ 333974 w 506720"/>
              <a:gd name="connsiteY9" fmla="*/ 11517 h 443381"/>
              <a:gd name="connsiteX10" fmla="*/ 362765 w 506720"/>
              <a:gd name="connsiteY10" fmla="*/ 57582 h 443381"/>
              <a:gd name="connsiteX11" fmla="*/ 322458 w 506720"/>
              <a:gd name="connsiteY11" fmla="*/ 92131 h 443381"/>
              <a:gd name="connsiteX12" fmla="*/ 161229 w 506720"/>
              <a:gd name="connsiteY12" fmla="*/ 74857 h 443381"/>
              <a:gd name="connsiteX13" fmla="*/ 51823 w 506720"/>
              <a:gd name="connsiteY13" fmla="*/ 149713 h 443381"/>
              <a:gd name="connsiteX14" fmla="*/ 213053 w 506720"/>
              <a:gd name="connsiteY14" fmla="*/ 230328 h 443381"/>
              <a:gd name="connsiteX15" fmla="*/ 339733 w 506720"/>
              <a:gd name="connsiteY15" fmla="*/ 368524 h 443381"/>
              <a:gd name="connsiteX16" fmla="*/ 443380 w 506720"/>
              <a:gd name="connsiteY16" fmla="*/ 241844 h 443381"/>
              <a:gd name="connsiteX17" fmla="*/ 431864 w 506720"/>
              <a:gd name="connsiteY17" fmla="*/ 109406 h 443381"/>
              <a:gd name="connsiteX18" fmla="*/ 506720 w 506720"/>
              <a:gd name="connsiteY18" fmla="*/ 0 h 44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6720" h="443381">
                <a:moveTo>
                  <a:pt x="506720" y="0"/>
                </a:moveTo>
                <a:cubicBezTo>
                  <a:pt x="466413" y="40308"/>
                  <a:pt x="472171" y="92131"/>
                  <a:pt x="472171" y="132439"/>
                </a:cubicBezTo>
                <a:cubicBezTo>
                  <a:pt x="472171" y="149713"/>
                  <a:pt x="483687" y="282151"/>
                  <a:pt x="483687" y="293668"/>
                </a:cubicBezTo>
                <a:cubicBezTo>
                  <a:pt x="483687" y="380041"/>
                  <a:pt x="443380" y="443381"/>
                  <a:pt x="357007" y="443381"/>
                </a:cubicBezTo>
                <a:cubicBezTo>
                  <a:pt x="247602" y="443381"/>
                  <a:pt x="201536" y="362766"/>
                  <a:pt x="201536" y="247602"/>
                </a:cubicBezTo>
                <a:cubicBezTo>
                  <a:pt x="178503" y="259119"/>
                  <a:pt x="149713" y="259119"/>
                  <a:pt x="132438" y="259119"/>
                </a:cubicBezTo>
                <a:cubicBezTo>
                  <a:pt x="92131" y="259119"/>
                  <a:pt x="0" y="247602"/>
                  <a:pt x="0" y="184262"/>
                </a:cubicBezTo>
                <a:cubicBezTo>
                  <a:pt x="0" y="63340"/>
                  <a:pt x="103647" y="46066"/>
                  <a:pt x="178503" y="46066"/>
                </a:cubicBezTo>
                <a:cubicBezTo>
                  <a:pt x="195778" y="46066"/>
                  <a:pt x="287909" y="63340"/>
                  <a:pt x="299425" y="63340"/>
                </a:cubicBezTo>
                <a:cubicBezTo>
                  <a:pt x="333974" y="63340"/>
                  <a:pt x="333974" y="23033"/>
                  <a:pt x="333974" y="11517"/>
                </a:cubicBezTo>
                <a:cubicBezTo>
                  <a:pt x="362765" y="23033"/>
                  <a:pt x="362765" y="46066"/>
                  <a:pt x="362765" y="57582"/>
                </a:cubicBezTo>
                <a:cubicBezTo>
                  <a:pt x="362765" y="86373"/>
                  <a:pt x="345491" y="92131"/>
                  <a:pt x="322458" y="92131"/>
                </a:cubicBezTo>
                <a:cubicBezTo>
                  <a:pt x="305184" y="92131"/>
                  <a:pt x="178503" y="74857"/>
                  <a:pt x="161229" y="74857"/>
                </a:cubicBezTo>
                <a:cubicBezTo>
                  <a:pt x="103647" y="74857"/>
                  <a:pt x="51823" y="86373"/>
                  <a:pt x="51823" y="149713"/>
                </a:cubicBezTo>
                <a:cubicBezTo>
                  <a:pt x="51823" y="236086"/>
                  <a:pt x="149713" y="241844"/>
                  <a:pt x="213053" y="230328"/>
                </a:cubicBezTo>
                <a:cubicBezTo>
                  <a:pt x="236085" y="299426"/>
                  <a:pt x="270634" y="368524"/>
                  <a:pt x="339733" y="368524"/>
                </a:cubicBezTo>
                <a:cubicBezTo>
                  <a:pt x="420347" y="368524"/>
                  <a:pt x="443380" y="287910"/>
                  <a:pt x="443380" y="241844"/>
                </a:cubicBezTo>
                <a:cubicBezTo>
                  <a:pt x="443380" y="224570"/>
                  <a:pt x="431864" y="120922"/>
                  <a:pt x="431864" y="109406"/>
                </a:cubicBezTo>
                <a:cubicBezTo>
                  <a:pt x="431864" y="63340"/>
                  <a:pt x="431864" y="5758"/>
                  <a:pt x="506720" y="0"/>
                </a:cubicBezTo>
                <a:close/>
              </a:path>
            </a:pathLst>
          </a:custGeom>
          <a:solidFill>
            <a:srgbClr val="FDE4F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C7CE46F-8D1E-5702-BDDA-4449EE600DB3}"/>
              </a:ext>
            </a:extLst>
          </p:cNvPr>
          <p:cNvSpPr txBox="1"/>
          <p:nvPr/>
        </p:nvSpPr>
        <p:spPr>
          <a:xfrm>
            <a:off x="1303256" y="3260964"/>
            <a:ext cx="5000885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DE4F4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6983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B6B15B-ED8C-FE53-5812-1331DDB8D5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E31176D9-6B6E-3D3A-4515-AC0D6F68A659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01F452A1-2F77-EE06-06D2-0C78E4D5F0C9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E1ACA53-A32F-DD38-C9E4-33D440C1DDB5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3FE5156-2BAD-47C8-EC01-511244F99AC4}"/>
              </a:ext>
            </a:extLst>
          </p:cNvPr>
          <p:cNvGrpSpPr/>
          <p:nvPr/>
        </p:nvGrpSpPr>
        <p:grpSpPr>
          <a:xfrm>
            <a:off x="857226" y="1626048"/>
            <a:ext cx="5071338" cy="1046181"/>
            <a:chOff x="969077" y="961108"/>
            <a:chExt cx="5071338" cy="1046181"/>
          </a:xfrm>
        </p:grpSpPr>
        <p:sp>
          <p:nvSpPr>
            <p:cNvPr id="5" name="한쪽 모서리가 잘린 사각형 11">
              <a:extLst>
                <a:ext uri="{FF2B5EF4-FFF2-40B4-BE49-F238E27FC236}">
                  <a16:creationId xmlns:a16="http://schemas.microsoft.com/office/drawing/2014/main" id="{89383633-9C18-B7C8-F690-58624E20E7D9}"/>
                </a:ext>
              </a:extLst>
            </p:cNvPr>
            <p:cNvSpPr/>
            <p:nvPr/>
          </p:nvSpPr>
          <p:spPr>
            <a:xfrm>
              <a:off x="1342259" y="961108"/>
              <a:ext cx="4698156" cy="1046181"/>
            </a:xfrm>
            <a:prstGeom prst="snip1Rect">
              <a:avLst>
                <a:gd name="adj" fmla="val 12326"/>
              </a:avLst>
            </a:prstGeom>
            <a:noFill/>
            <a:ln>
              <a:solidFill>
                <a:srgbClr val="F545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" name="직각 삼각형 12">
              <a:extLst>
                <a:ext uri="{FF2B5EF4-FFF2-40B4-BE49-F238E27FC236}">
                  <a16:creationId xmlns:a16="http://schemas.microsoft.com/office/drawing/2014/main" id="{37E1C7DB-C6C7-2040-7A33-9EBCFC3712BD}"/>
                </a:ext>
              </a:extLst>
            </p:cNvPr>
            <p:cNvSpPr/>
            <p:nvPr/>
          </p:nvSpPr>
          <p:spPr>
            <a:xfrm>
              <a:off x="5923984" y="961108"/>
              <a:ext cx="116431" cy="116431"/>
            </a:xfrm>
            <a:prstGeom prst="rtTriangle">
              <a:avLst/>
            </a:prstGeom>
            <a:solidFill>
              <a:srgbClr val="F54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9" name="타원 22">
              <a:extLst>
                <a:ext uri="{FF2B5EF4-FFF2-40B4-BE49-F238E27FC236}">
                  <a16:creationId xmlns:a16="http://schemas.microsoft.com/office/drawing/2014/main" id="{1A57CD6F-3C1C-D51A-84AC-E52B6A4661CC}"/>
                </a:ext>
              </a:extLst>
            </p:cNvPr>
            <p:cNvSpPr/>
            <p:nvPr/>
          </p:nvSpPr>
          <p:spPr>
            <a:xfrm>
              <a:off x="969077" y="1111017"/>
              <a:ext cx="746364" cy="746363"/>
            </a:xfrm>
            <a:prstGeom prst="ellipse">
              <a:avLst/>
            </a:pr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ko-KR" altLang="en-US" sz="160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5E35AF24-1BEE-0D0C-FB1D-7F2BE1BD13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493" y="1271889"/>
              <a:ext cx="423531" cy="424619"/>
            </a:xfrm>
            <a:custGeom>
              <a:avLst/>
              <a:gdLst>
                <a:gd name="T0" fmla="*/ 634 w 1166"/>
                <a:gd name="T1" fmla="*/ 983 h 1168"/>
                <a:gd name="T2" fmla="*/ 855 w 1166"/>
                <a:gd name="T3" fmla="*/ 885 h 1168"/>
                <a:gd name="T4" fmla="*/ 878 w 1166"/>
                <a:gd name="T5" fmla="*/ 852 h 1168"/>
                <a:gd name="T6" fmla="*/ 1163 w 1166"/>
                <a:gd name="T7" fmla="*/ 908 h 1168"/>
                <a:gd name="T8" fmla="*/ 937 w 1166"/>
                <a:gd name="T9" fmla="*/ 931 h 1168"/>
                <a:gd name="T10" fmla="*/ 921 w 1166"/>
                <a:gd name="T11" fmla="*/ 1044 h 1168"/>
                <a:gd name="T12" fmla="*/ 709 w 1166"/>
                <a:gd name="T13" fmla="*/ 1138 h 1168"/>
                <a:gd name="T14" fmla="*/ 673 w 1166"/>
                <a:gd name="T15" fmla="*/ 1168 h 1168"/>
                <a:gd name="T16" fmla="*/ 410 w 1166"/>
                <a:gd name="T17" fmla="*/ 1096 h 1168"/>
                <a:gd name="T18" fmla="*/ 209 w 1166"/>
                <a:gd name="T19" fmla="*/ 730 h 1168"/>
                <a:gd name="T20" fmla="*/ 249 w 1166"/>
                <a:gd name="T21" fmla="*/ 708 h 1168"/>
                <a:gd name="T22" fmla="*/ 257 w 1166"/>
                <a:gd name="T23" fmla="*/ 575 h 1168"/>
                <a:gd name="T24" fmla="*/ 53 w 1166"/>
                <a:gd name="T25" fmla="*/ 540 h 1168"/>
                <a:gd name="T26" fmla="*/ 10 w 1166"/>
                <a:gd name="T27" fmla="*/ 568 h 1168"/>
                <a:gd name="T28" fmla="*/ 10 w 1166"/>
                <a:gd name="T29" fmla="*/ 700 h 1168"/>
                <a:gd name="T30" fmla="*/ 223 w 1166"/>
                <a:gd name="T31" fmla="*/ 953 h 1168"/>
                <a:gd name="T32" fmla="*/ 333 w 1166"/>
                <a:gd name="T33" fmla="*/ 797 h 1168"/>
                <a:gd name="T34" fmla="*/ 489 w 1166"/>
                <a:gd name="T35" fmla="*/ 731 h 1168"/>
                <a:gd name="T36" fmla="*/ 420 w 1166"/>
                <a:gd name="T37" fmla="*/ 898 h 1168"/>
                <a:gd name="T38" fmla="*/ 298 w 1166"/>
                <a:gd name="T39" fmla="*/ 1036 h 1168"/>
                <a:gd name="T40" fmla="*/ 228 w 1166"/>
                <a:gd name="T41" fmla="*/ 1031 h 1168"/>
                <a:gd name="T42" fmla="*/ 215 w 1166"/>
                <a:gd name="T43" fmla="*/ 963 h 1168"/>
                <a:gd name="T44" fmla="*/ 566 w 1166"/>
                <a:gd name="T45" fmla="*/ 11 h 1168"/>
                <a:gd name="T46" fmla="*/ 606 w 1166"/>
                <a:gd name="T47" fmla="*/ 58 h 1168"/>
                <a:gd name="T48" fmla="*/ 610 w 1166"/>
                <a:gd name="T49" fmla="*/ 113 h 1168"/>
                <a:gd name="T50" fmla="*/ 576 w 1166"/>
                <a:gd name="T51" fmla="*/ 176 h 1168"/>
                <a:gd name="T52" fmla="*/ 517 w 1166"/>
                <a:gd name="T53" fmla="*/ 208 h 1168"/>
                <a:gd name="T54" fmla="*/ 467 w 1166"/>
                <a:gd name="T55" fmla="*/ 189 h 1168"/>
                <a:gd name="T56" fmla="*/ 435 w 1166"/>
                <a:gd name="T57" fmla="*/ 127 h 1168"/>
                <a:gd name="T58" fmla="*/ 438 w 1166"/>
                <a:gd name="T59" fmla="*/ 66 h 1168"/>
                <a:gd name="T60" fmla="*/ 474 w 1166"/>
                <a:gd name="T61" fmla="*/ 16 h 1168"/>
                <a:gd name="T62" fmla="*/ 532 w 1166"/>
                <a:gd name="T63" fmla="*/ 1 h 1168"/>
                <a:gd name="T64" fmla="*/ 564 w 1166"/>
                <a:gd name="T65" fmla="*/ 268 h 1168"/>
                <a:gd name="T66" fmla="*/ 684 w 1166"/>
                <a:gd name="T67" fmla="*/ 378 h 1168"/>
                <a:gd name="T68" fmla="*/ 822 w 1166"/>
                <a:gd name="T69" fmla="*/ 391 h 1168"/>
                <a:gd name="T70" fmla="*/ 861 w 1166"/>
                <a:gd name="T71" fmla="*/ 417 h 1168"/>
                <a:gd name="T72" fmla="*/ 851 w 1166"/>
                <a:gd name="T73" fmla="*/ 471 h 1168"/>
                <a:gd name="T74" fmla="*/ 725 w 1166"/>
                <a:gd name="T75" fmla="*/ 489 h 1168"/>
                <a:gd name="T76" fmla="*/ 633 w 1166"/>
                <a:gd name="T77" fmla="*/ 467 h 1168"/>
                <a:gd name="T78" fmla="*/ 547 w 1166"/>
                <a:gd name="T79" fmla="*/ 559 h 1168"/>
                <a:gd name="T80" fmla="*/ 683 w 1166"/>
                <a:gd name="T81" fmla="*/ 630 h 1168"/>
                <a:gd name="T82" fmla="*/ 768 w 1166"/>
                <a:gd name="T83" fmla="*/ 746 h 1168"/>
                <a:gd name="T84" fmla="*/ 805 w 1166"/>
                <a:gd name="T85" fmla="*/ 877 h 1168"/>
                <a:gd name="T86" fmla="*/ 753 w 1166"/>
                <a:gd name="T87" fmla="*/ 919 h 1168"/>
                <a:gd name="T88" fmla="*/ 700 w 1166"/>
                <a:gd name="T89" fmla="*/ 890 h 1168"/>
                <a:gd name="T90" fmla="*/ 587 w 1166"/>
                <a:gd name="T91" fmla="*/ 728 h 1168"/>
                <a:gd name="T92" fmla="*/ 331 w 1166"/>
                <a:gd name="T93" fmla="*/ 633 h 1168"/>
                <a:gd name="T94" fmla="*/ 291 w 1166"/>
                <a:gd name="T95" fmla="*/ 579 h 1168"/>
                <a:gd name="T96" fmla="*/ 266 w 1166"/>
                <a:gd name="T97" fmla="*/ 358 h 1168"/>
                <a:gd name="T98" fmla="*/ 234 w 1166"/>
                <a:gd name="T99" fmla="*/ 414 h 1168"/>
                <a:gd name="T100" fmla="*/ 205 w 1166"/>
                <a:gd name="T101" fmla="*/ 510 h 1168"/>
                <a:gd name="T102" fmla="*/ 150 w 1166"/>
                <a:gd name="T103" fmla="*/ 508 h 1168"/>
                <a:gd name="T104" fmla="*/ 136 w 1166"/>
                <a:gd name="T105" fmla="*/ 437 h 1168"/>
                <a:gd name="T106" fmla="*/ 184 w 1166"/>
                <a:gd name="T107" fmla="*/ 298 h 1168"/>
                <a:gd name="T108" fmla="*/ 353 w 1166"/>
                <a:gd name="T109" fmla="*/ 213 h 1168"/>
                <a:gd name="T110" fmla="*/ 447 w 1166"/>
                <a:gd name="T111" fmla="*/ 22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66" h="1168">
                  <a:moveTo>
                    <a:pt x="436" y="1086"/>
                  </a:moveTo>
                  <a:lnTo>
                    <a:pt x="627" y="1086"/>
                  </a:lnTo>
                  <a:lnTo>
                    <a:pt x="627" y="1004"/>
                  </a:lnTo>
                  <a:lnTo>
                    <a:pt x="627" y="1004"/>
                  </a:lnTo>
                  <a:lnTo>
                    <a:pt x="628" y="997"/>
                  </a:lnTo>
                  <a:lnTo>
                    <a:pt x="630" y="990"/>
                  </a:lnTo>
                  <a:lnTo>
                    <a:pt x="634" y="983"/>
                  </a:lnTo>
                  <a:lnTo>
                    <a:pt x="638" y="978"/>
                  </a:lnTo>
                  <a:lnTo>
                    <a:pt x="643" y="973"/>
                  </a:lnTo>
                  <a:lnTo>
                    <a:pt x="650" y="971"/>
                  </a:lnTo>
                  <a:lnTo>
                    <a:pt x="657" y="968"/>
                  </a:lnTo>
                  <a:lnTo>
                    <a:pt x="664" y="967"/>
                  </a:lnTo>
                  <a:lnTo>
                    <a:pt x="855" y="967"/>
                  </a:lnTo>
                  <a:lnTo>
                    <a:pt x="855" y="885"/>
                  </a:lnTo>
                  <a:lnTo>
                    <a:pt x="855" y="885"/>
                  </a:lnTo>
                  <a:lnTo>
                    <a:pt x="856" y="878"/>
                  </a:lnTo>
                  <a:lnTo>
                    <a:pt x="859" y="872"/>
                  </a:lnTo>
                  <a:lnTo>
                    <a:pt x="862" y="865"/>
                  </a:lnTo>
                  <a:lnTo>
                    <a:pt x="867" y="859"/>
                  </a:lnTo>
                  <a:lnTo>
                    <a:pt x="871" y="854"/>
                  </a:lnTo>
                  <a:lnTo>
                    <a:pt x="878" y="852"/>
                  </a:lnTo>
                  <a:lnTo>
                    <a:pt x="885" y="850"/>
                  </a:lnTo>
                  <a:lnTo>
                    <a:pt x="892" y="849"/>
                  </a:lnTo>
                  <a:lnTo>
                    <a:pt x="1166" y="849"/>
                  </a:lnTo>
                  <a:lnTo>
                    <a:pt x="1166" y="894"/>
                  </a:lnTo>
                  <a:lnTo>
                    <a:pt x="1166" y="894"/>
                  </a:lnTo>
                  <a:lnTo>
                    <a:pt x="1165" y="901"/>
                  </a:lnTo>
                  <a:lnTo>
                    <a:pt x="1163" y="908"/>
                  </a:lnTo>
                  <a:lnTo>
                    <a:pt x="1160" y="915"/>
                  </a:lnTo>
                  <a:lnTo>
                    <a:pt x="1155" y="921"/>
                  </a:lnTo>
                  <a:lnTo>
                    <a:pt x="1150" y="925"/>
                  </a:lnTo>
                  <a:lnTo>
                    <a:pt x="1144" y="927"/>
                  </a:lnTo>
                  <a:lnTo>
                    <a:pt x="1136" y="930"/>
                  </a:lnTo>
                  <a:lnTo>
                    <a:pt x="1129" y="931"/>
                  </a:lnTo>
                  <a:lnTo>
                    <a:pt x="937" y="931"/>
                  </a:lnTo>
                  <a:lnTo>
                    <a:pt x="937" y="1013"/>
                  </a:lnTo>
                  <a:lnTo>
                    <a:pt x="937" y="1013"/>
                  </a:lnTo>
                  <a:lnTo>
                    <a:pt x="937" y="1020"/>
                  </a:lnTo>
                  <a:lnTo>
                    <a:pt x="935" y="1027"/>
                  </a:lnTo>
                  <a:lnTo>
                    <a:pt x="932" y="1034"/>
                  </a:lnTo>
                  <a:lnTo>
                    <a:pt x="927" y="1039"/>
                  </a:lnTo>
                  <a:lnTo>
                    <a:pt x="921" y="1044"/>
                  </a:lnTo>
                  <a:lnTo>
                    <a:pt x="916" y="1046"/>
                  </a:lnTo>
                  <a:lnTo>
                    <a:pt x="909" y="1048"/>
                  </a:lnTo>
                  <a:lnTo>
                    <a:pt x="901" y="1049"/>
                  </a:lnTo>
                  <a:lnTo>
                    <a:pt x="709" y="1049"/>
                  </a:lnTo>
                  <a:lnTo>
                    <a:pt x="709" y="1132"/>
                  </a:lnTo>
                  <a:lnTo>
                    <a:pt x="709" y="1132"/>
                  </a:lnTo>
                  <a:lnTo>
                    <a:pt x="709" y="1138"/>
                  </a:lnTo>
                  <a:lnTo>
                    <a:pt x="707" y="1145"/>
                  </a:lnTo>
                  <a:lnTo>
                    <a:pt x="703" y="1152"/>
                  </a:lnTo>
                  <a:lnTo>
                    <a:pt x="699" y="1158"/>
                  </a:lnTo>
                  <a:lnTo>
                    <a:pt x="693" y="1162"/>
                  </a:lnTo>
                  <a:lnTo>
                    <a:pt x="687" y="1165"/>
                  </a:lnTo>
                  <a:lnTo>
                    <a:pt x="681" y="1167"/>
                  </a:lnTo>
                  <a:lnTo>
                    <a:pt x="673" y="1168"/>
                  </a:lnTo>
                  <a:lnTo>
                    <a:pt x="399" y="1168"/>
                  </a:lnTo>
                  <a:lnTo>
                    <a:pt x="399" y="1123"/>
                  </a:lnTo>
                  <a:lnTo>
                    <a:pt x="399" y="1123"/>
                  </a:lnTo>
                  <a:lnTo>
                    <a:pt x="400" y="1116"/>
                  </a:lnTo>
                  <a:lnTo>
                    <a:pt x="402" y="1109"/>
                  </a:lnTo>
                  <a:lnTo>
                    <a:pt x="406" y="1102"/>
                  </a:lnTo>
                  <a:lnTo>
                    <a:pt x="410" y="1096"/>
                  </a:lnTo>
                  <a:lnTo>
                    <a:pt x="416" y="1092"/>
                  </a:lnTo>
                  <a:lnTo>
                    <a:pt x="422" y="1089"/>
                  </a:lnTo>
                  <a:lnTo>
                    <a:pt x="428" y="1087"/>
                  </a:lnTo>
                  <a:lnTo>
                    <a:pt x="436" y="1086"/>
                  </a:lnTo>
                  <a:lnTo>
                    <a:pt x="436" y="1086"/>
                  </a:lnTo>
                  <a:close/>
                  <a:moveTo>
                    <a:pt x="37" y="715"/>
                  </a:moveTo>
                  <a:lnTo>
                    <a:pt x="209" y="730"/>
                  </a:lnTo>
                  <a:lnTo>
                    <a:pt x="209" y="730"/>
                  </a:lnTo>
                  <a:lnTo>
                    <a:pt x="218" y="730"/>
                  </a:lnTo>
                  <a:lnTo>
                    <a:pt x="226" y="728"/>
                  </a:lnTo>
                  <a:lnTo>
                    <a:pt x="233" y="724"/>
                  </a:lnTo>
                  <a:lnTo>
                    <a:pt x="240" y="721"/>
                  </a:lnTo>
                  <a:lnTo>
                    <a:pt x="246" y="715"/>
                  </a:lnTo>
                  <a:lnTo>
                    <a:pt x="249" y="708"/>
                  </a:lnTo>
                  <a:lnTo>
                    <a:pt x="253" y="700"/>
                  </a:lnTo>
                  <a:lnTo>
                    <a:pt x="254" y="692"/>
                  </a:lnTo>
                  <a:lnTo>
                    <a:pt x="263" y="599"/>
                  </a:lnTo>
                  <a:lnTo>
                    <a:pt x="263" y="599"/>
                  </a:lnTo>
                  <a:lnTo>
                    <a:pt x="262" y="590"/>
                  </a:lnTo>
                  <a:lnTo>
                    <a:pt x="261" y="582"/>
                  </a:lnTo>
                  <a:lnTo>
                    <a:pt x="257" y="575"/>
                  </a:lnTo>
                  <a:lnTo>
                    <a:pt x="253" y="568"/>
                  </a:lnTo>
                  <a:lnTo>
                    <a:pt x="247" y="562"/>
                  </a:lnTo>
                  <a:lnTo>
                    <a:pt x="240" y="559"/>
                  </a:lnTo>
                  <a:lnTo>
                    <a:pt x="233" y="555"/>
                  </a:lnTo>
                  <a:lnTo>
                    <a:pt x="225" y="554"/>
                  </a:lnTo>
                  <a:lnTo>
                    <a:pt x="53" y="540"/>
                  </a:lnTo>
                  <a:lnTo>
                    <a:pt x="53" y="540"/>
                  </a:lnTo>
                  <a:lnTo>
                    <a:pt x="44" y="540"/>
                  </a:lnTo>
                  <a:lnTo>
                    <a:pt x="36" y="541"/>
                  </a:lnTo>
                  <a:lnTo>
                    <a:pt x="29" y="544"/>
                  </a:lnTo>
                  <a:lnTo>
                    <a:pt x="22" y="549"/>
                  </a:lnTo>
                  <a:lnTo>
                    <a:pt x="16" y="554"/>
                  </a:lnTo>
                  <a:lnTo>
                    <a:pt x="13" y="561"/>
                  </a:lnTo>
                  <a:lnTo>
                    <a:pt x="10" y="568"/>
                  </a:lnTo>
                  <a:lnTo>
                    <a:pt x="8" y="576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0" y="679"/>
                  </a:lnTo>
                  <a:lnTo>
                    <a:pt x="2" y="687"/>
                  </a:lnTo>
                  <a:lnTo>
                    <a:pt x="5" y="694"/>
                  </a:lnTo>
                  <a:lnTo>
                    <a:pt x="10" y="700"/>
                  </a:lnTo>
                  <a:lnTo>
                    <a:pt x="15" y="706"/>
                  </a:lnTo>
                  <a:lnTo>
                    <a:pt x="22" y="711"/>
                  </a:lnTo>
                  <a:lnTo>
                    <a:pt x="29" y="714"/>
                  </a:lnTo>
                  <a:lnTo>
                    <a:pt x="37" y="715"/>
                  </a:lnTo>
                  <a:lnTo>
                    <a:pt x="37" y="715"/>
                  </a:lnTo>
                  <a:close/>
                  <a:moveTo>
                    <a:pt x="223" y="953"/>
                  </a:moveTo>
                  <a:lnTo>
                    <a:pt x="223" y="953"/>
                  </a:lnTo>
                  <a:lnTo>
                    <a:pt x="278" y="889"/>
                  </a:lnTo>
                  <a:lnTo>
                    <a:pt x="297" y="862"/>
                  </a:lnTo>
                  <a:lnTo>
                    <a:pt x="306" y="851"/>
                  </a:lnTo>
                  <a:lnTo>
                    <a:pt x="313" y="838"/>
                  </a:lnTo>
                  <a:lnTo>
                    <a:pt x="320" y="826"/>
                  </a:lnTo>
                  <a:lnTo>
                    <a:pt x="327" y="812"/>
                  </a:lnTo>
                  <a:lnTo>
                    <a:pt x="333" y="797"/>
                  </a:lnTo>
                  <a:lnTo>
                    <a:pt x="338" y="780"/>
                  </a:lnTo>
                  <a:lnTo>
                    <a:pt x="350" y="741"/>
                  </a:lnTo>
                  <a:lnTo>
                    <a:pt x="362" y="691"/>
                  </a:lnTo>
                  <a:lnTo>
                    <a:pt x="362" y="691"/>
                  </a:lnTo>
                  <a:lnTo>
                    <a:pt x="476" y="728"/>
                  </a:lnTo>
                  <a:lnTo>
                    <a:pt x="476" y="728"/>
                  </a:lnTo>
                  <a:lnTo>
                    <a:pt x="489" y="731"/>
                  </a:lnTo>
                  <a:lnTo>
                    <a:pt x="489" y="731"/>
                  </a:lnTo>
                  <a:lnTo>
                    <a:pt x="469" y="788"/>
                  </a:lnTo>
                  <a:lnTo>
                    <a:pt x="454" y="832"/>
                  </a:lnTo>
                  <a:lnTo>
                    <a:pt x="446" y="851"/>
                  </a:lnTo>
                  <a:lnTo>
                    <a:pt x="438" y="868"/>
                  </a:lnTo>
                  <a:lnTo>
                    <a:pt x="428" y="883"/>
                  </a:lnTo>
                  <a:lnTo>
                    <a:pt x="420" y="898"/>
                  </a:lnTo>
                  <a:lnTo>
                    <a:pt x="411" y="911"/>
                  </a:lnTo>
                  <a:lnTo>
                    <a:pt x="401" y="925"/>
                  </a:lnTo>
                  <a:lnTo>
                    <a:pt x="376" y="954"/>
                  </a:lnTo>
                  <a:lnTo>
                    <a:pt x="346" y="987"/>
                  </a:lnTo>
                  <a:lnTo>
                    <a:pt x="307" y="1028"/>
                  </a:lnTo>
                  <a:lnTo>
                    <a:pt x="307" y="1028"/>
                  </a:lnTo>
                  <a:lnTo>
                    <a:pt x="298" y="1036"/>
                  </a:lnTo>
                  <a:lnTo>
                    <a:pt x="287" y="1043"/>
                  </a:lnTo>
                  <a:lnTo>
                    <a:pt x="277" y="1046"/>
                  </a:lnTo>
                  <a:lnTo>
                    <a:pt x="266" y="1046"/>
                  </a:lnTo>
                  <a:lnTo>
                    <a:pt x="255" y="1046"/>
                  </a:lnTo>
                  <a:lnTo>
                    <a:pt x="245" y="1043"/>
                  </a:lnTo>
                  <a:lnTo>
                    <a:pt x="236" y="1038"/>
                  </a:lnTo>
                  <a:lnTo>
                    <a:pt x="228" y="1031"/>
                  </a:lnTo>
                  <a:lnTo>
                    <a:pt x="220" y="1024"/>
                  </a:lnTo>
                  <a:lnTo>
                    <a:pt x="214" y="1015"/>
                  </a:lnTo>
                  <a:lnTo>
                    <a:pt x="210" y="1006"/>
                  </a:lnTo>
                  <a:lnTo>
                    <a:pt x="208" y="996"/>
                  </a:lnTo>
                  <a:lnTo>
                    <a:pt x="208" y="986"/>
                  </a:lnTo>
                  <a:lnTo>
                    <a:pt x="210" y="974"/>
                  </a:lnTo>
                  <a:lnTo>
                    <a:pt x="215" y="963"/>
                  </a:lnTo>
                  <a:lnTo>
                    <a:pt x="223" y="953"/>
                  </a:lnTo>
                  <a:lnTo>
                    <a:pt x="223" y="953"/>
                  </a:lnTo>
                  <a:close/>
                  <a:moveTo>
                    <a:pt x="541" y="2"/>
                  </a:moveTo>
                  <a:lnTo>
                    <a:pt x="541" y="2"/>
                  </a:lnTo>
                  <a:lnTo>
                    <a:pt x="551" y="4"/>
                  </a:lnTo>
                  <a:lnTo>
                    <a:pt x="559" y="8"/>
                  </a:lnTo>
                  <a:lnTo>
                    <a:pt x="566" y="11"/>
                  </a:lnTo>
                  <a:lnTo>
                    <a:pt x="574" y="17"/>
                  </a:lnTo>
                  <a:lnTo>
                    <a:pt x="581" y="22"/>
                  </a:lnTo>
                  <a:lnTo>
                    <a:pt x="587" y="28"/>
                  </a:lnTo>
                  <a:lnTo>
                    <a:pt x="593" y="35"/>
                  </a:lnTo>
                  <a:lnTo>
                    <a:pt x="598" y="42"/>
                  </a:lnTo>
                  <a:lnTo>
                    <a:pt x="602" y="50"/>
                  </a:lnTo>
                  <a:lnTo>
                    <a:pt x="606" y="58"/>
                  </a:lnTo>
                  <a:lnTo>
                    <a:pt x="609" y="66"/>
                  </a:lnTo>
                  <a:lnTo>
                    <a:pt x="611" y="75"/>
                  </a:lnTo>
                  <a:lnTo>
                    <a:pt x="612" y="84"/>
                  </a:lnTo>
                  <a:lnTo>
                    <a:pt x="612" y="93"/>
                  </a:lnTo>
                  <a:lnTo>
                    <a:pt x="611" y="104"/>
                  </a:lnTo>
                  <a:lnTo>
                    <a:pt x="610" y="113"/>
                  </a:lnTo>
                  <a:lnTo>
                    <a:pt x="610" y="113"/>
                  </a:lnTo>
                  <a:lnTo>
                    <a:pt x="608" y="122"/>
                  </a:lnTo>
                  <a:lnTo>
                    <a:pt x="604" y="132"/>
                  </a:lnTo>
                  <a:lnTo>
                    <a:pt x="600" y="141"/>
                  </a:lnTo>
                  <a:lnTo>
                    <a:pt x="595" y="150"/>
                  </a:lnTo>
                  <a:lnTo>
                    <a:pt x="589" y="158"/>
                  </a:lnTo>
                  <a:lnTo>
                    <a:pt x="582" y="168"/>
                  </a:lnTo>
                  <a:lnTo>
                    <a:pt x="576" y="176"/>
                  </a:lnTo>
                  <a:lnTo>
                    <a:pt x="569" y="182"/>
                  </a:lnTo>
                  <a:lnTo>
                    <a:pt x="561" y="189"/>
                  </a:lnTo>
                  <a:lnTo>
                    <a:pt x="553" y="195"/>
                  </a:lnTo>
                  <a:lnTo>
                    <a:pt x="544" y="200"/>
                  </a:lnTo>
                  <a:lnTo>
                    <a:pt x="535" y="203"/>
                  </a:lnTo>
                  <a:lnTo>
                    <a:pt x="527" y="206"/>
                  </a:lnTo>
                  <a:lnTo>
                    <a:pt x="517" y="208"/>
                  </a:lnTo>
                  <a:lnTo>
                    <a:pt x="508" y="208"/>
                  </a:lnTo>
                  <a:lnTo>
                    <a:pt x="499" y="206"/>
                  </a:lnTo>
                  <a:lnTo>
                    <a:pt x="499" y="206"/>
                  </a:lnTo>
                  <a:lnTo>
                    <a:pt x="490" y="204"/>
                  </a:lnTo>
                  <a:lnTo>
                    <a:pt x="482" y="200"/>
                  </a:lnTo>
                  <a:lnTo>
                    <a:pt x="474" y="195"/>
                  </a:lnTo>
                  <a:lnTo>
                    <a:pt x="467" y="189"/>
                  </a:lnTo>
                  <a:lnTo>
                    <a:pt x="460" y="181"/>
                  </a:lnTo>
                  <a:lnTo>
                    <a:pt x="455" y="174"/>
                  </a:lnTo>
                  <a:lnTo>
                    <a:pt x="449" y="165"/>
                  </a:lnTo>
                  <a:lnTo>
                    <a:pt x="444" y="156"/>
                  </a:lnTo>
                  <a:lnTo>
                    <a:pt x="441" y="147"/>
                  </a:lnTo>
                  <a:lnTo>
                    <a:pt x="438" y="137"/>
                  </a:lnTo>
                  <a:lnTo>
                    <a:pt x="435" y="127"/>
                  </a:lnTo>
                  <a:lnTo>
                    <a:pt x="433" y="116"/>
                  </a:lnTo>
                  <a:lnTo>
                    <a:pt x="433" y="106"/>
                  </a:lnTo>
                  <a:lnTo>
                    <a:pt x="433" y="96"/>
                  </a:lnTo>
                  <a:lnTo>
                    <a:pt x="433" y="85"/>
                  </a:lnTo>
                  <a:lnTo>
                    <a:pt x="435" y="75"/>
                  </a:lnTo>
                  <a:lnTo>
                    <a:pt x="435" y="75"/>
                  </a:lnTo>
                  <a:lnTo>
                    <a:pt x="438" y="66"/>
                  </a:lnTo>
                  <a:lnTo>
                    <a:pt x="441" y="57"/>
                  </a:lnTo>
                  <a:lnTo>
                    <a:pt x="444" y="49"/>
                  </a:lnTo>
                  <a:lnTo>
                    <a:pt x="449" y="41"/>
                  </a:lnTo>
                  <a:lnTo>
                    <a:pt x="455" y="34"/>
                  </a:lnTo>
                  <a:lnTo>
                    <a:pt x="460" y="27"/>
                  </a:lnTo>
                  <a:lnTo>
                    <a:pt x="467" y="22"/>
                  </a:lnTo>
                  <a:lnTo>
                    <a:pt x="474" y="16"/>
                  </a:lnTo>
                  <a:lnTo>
                    <a:pt x="482" y="11"/>
                  </a:lnTo>
                  <a:lnTo>
                    <a:pt x="489" y="8"/>
                  </a:lnTo>
                  <a:lnTo>
                    <a:pt x="498" y="4"/>
                  </a:lnTo>
                  <a:lnTo>
                    <a:pt x="506" y="2"/>
                  </a:lnTo>
                  <a:lnTo>
                    <a:pt x="515" y="1"/>
                  </a:lnTo>
                  <a:lnTo>
                    <a:pt x="523" y="0"/>
                  </a:lnTo>
                  <a:lnTo>
                    <a:pt x="532" y="1"/>
                  </a:lnTo>
                  <a:lnTo>
                    <a:pt x="541" y="2"/>
                  </a:lnTo>
                  <a:lnTo>
                    <a:pt x="541" y="2"/>
                  </a:lnTo>
                  <a:close/>
                  <a:moveTo>
                    <a:pt x="531" y="253"/>
                  </a:moveTo>
                  <a:lnTo>
                    <a:pt x="531" y="253"/>
                  </a:lnTo>
                  <a:lnTo>
                    <a:pt x="540" y="257"/>
                  </a:lnTo>
                  <a:lnTo>
                    <a:pt x="552" y="261"/>
                  </a:lnTo>
                  <a:lnTo>
                    <a:pt x="564" y="268"/>
                  </a:lnTo>
                  <a:lnTo>
                    <a:pt x="570" y="273"/>
                  </a:lnTo>
                  <a:lnTo>
                    <a:pt x="576" y="277"/>
                  </a:lnTo>
                  <a:lnTo>
                    <a:pt x="576" y="277"/>
                  </a:lnTo>
                  <a:lnTo>
                    <a:pt x="650" y="349"/>
                  </a:lnTo>
                  <a:lnTo>
                    <a:pt x="662" y="360"/>
                  </a:lnTo>
                  <a:lnTo>
                    <a:pt x="674" y="370"/>
                  </a:lnTo>
                  <a:lnTo>
                    <a:pt x="684" y="378"/>
                  </a:lnTo>
                  <a:lnTo>
                    <a:pt x="694" y="383"/>
                  </a:lnTo>
                  <a:lnTo>
                    <a:pt x="705" y="388"/>
                  </a:lnTo>
                  <a:lnTo>
                    <a:pt x="716" y="390"/>
                  </a:lnTo>
                  <a:lnTo>
                    <a:pt x="727" y="392"/>
                  </a:lnTo>
                  <a:lnTo>
                    <a:pt x="741" y="393"/>
                  </a:lnTo>
                  <a:lnTo>
                    <a:pt x="775" y="393"/>
                  </a:lnTo>
                  <a:lnTo>
                    <a:pt x="822" y="391"/>
                  </a:lnTo>
                  <a:lnTo>
                    <a:pt x="822" y="391"/>
                  </a:lnTo>
                  <a:lnTo>
                    <a:pt x="831" y="392"/>
                  </a:lnTo>
                  <a:lnTo>
                    <a:pt x="840" y="395"/>
                  </a:lnTo>
                  <a:lnTo>
                    <a:pt x="847" y="398"/>
                  </a:lnTo>
                  <a:lnTo>
                    <a:pt x="853" y="404"/>
                  </a:lnTo>
                  <a:lnTo>
                    <a:pt x="858" y="411"/>
                  </a:lnTo>
                  <a:lnTo>
                    <a:pt x="861" y="417"/>
                  </a:lnTo>
                  <a:lnTo>
                    <a:pt x="862" y="425"/>
                  </a:lnTo>
                  <a:lnTo>
                    <a:pt x="863" y="433"/>
                  </a:lnTo>
                  <a:lnTo>
                    <a:pt x="863" y="443"/>
                  </a:lnTo>
                  <a:lnTo>
                    <a:pt x="862" y="451"/>
                  </a:lnTo>
                  <a:lnTo>
                    <a:pt x="859" y="457"/>
                  </a:lnTo>
                  <a:lnTo>
                    <a:pt x="855" y="464"/>
                  </a:lnTo>
                  <a:lnTo>
                    <a:pt x="851" y="471"/>
                  </a:lnTo>
                  <a:lnTo>
                    <a:pt x="845" y="476"/>
                  </a:lnTo>
                  <a:lnTo>
                    <a:pt x="837" y="479"/>
                  </a:lnTo>
                  <a:lnTo>
                    <a:pt x="829" y="480"/>
                  </a:lnTo>
                  <a:lnTo>
                    <a:pt x="829" y="480"/>
                  </a:lnTo>
                  <a:lnTo>
                    <a:pt x="780" y="486"/>
                  </a:lnTo>
                  <a:lnTo>
                    <a:pt x="741" y="489"/>
                  </a:lnTo>
                  <a:lnTo>
                    <a:pt x="725" y="489"/>
                  </a:lnTo>
                  <a:lnTo>
                    <a:pt x="710" y="489"/>
                  </a:lnTo>
                  <a:lnTo>
                    <a:pt x="697" y="489"/>
                  </a:lnTo>
                  <a:lnTo>
                    <a:pt x="683" y="487"/>
                  </a:lnTo>
                  <a:lnTo>
                    <a:pt x="670" y="484"/>
                  </a:lnTo>
                  <a:lnTo>
                    <a:pt x="658" y="479"/>
                  </a:lnTo>
                  <a:lnTo>
                    <a:pt x="646" y="473"/>
                  </a:lnTo>
                  <a:lnTo>
                    <a:pt x="633" y="467"/>
                  </a:lnTo>
                  <a:lnTo>
                    <a:pt x="619" y="456"/>
                  </a:lnTo>
                  <a:lnTo>
                    <a:pt x="604" y="446"/>
                  </a:lnTo>
                  <a:lnTo>
                    <a:pt x="569" y="416"/>
                  </a:lnTo>
                  <a:lnTo>
                    <a:pt x="546" y="544"/>
                  </a:lnTo>
                  <a:lnTo>
                    <a:pt x="546" y="544"/>
                  </a:lnTo>
                  <a:lnTo>
                    <a:pt x="545" y="552"/>
                  </a:lnTo>
                  <a:lnTo>
                    <a:pt x="547" y="559"/>
                  </a:lnTo>
                  <a:lnTo>
                    <a:pt x="552" y="565"/>
                  </a:lnTo>
                  <a:lnTo>
                    <a:pt x="557" y="569"/>
                  </a:lnTo>
                  <a:lnTo>
                    <a:pt x="557" y="569"/>
                  </a:lnTo>
                  <a:lnTo>
                    <a:pt x="608" y="591"/>
                  </a:lnTo>
                  <a:lnTo>
                    <a:pt x="649" y="610"/>
                  </a:lnTo>
                  <a:lnTo>
                    <a:pt x="667" y="619"/>
                  </a:lnTo>
                  <a:lnTo>
                    <a:pt x="683" y="630"/>
                  </a:lnTo>
                  <a:lnTo>
                    <a:pt x="698" y="640"/>
                  </a:lnTo>
                  <a:lnTo>
                    <a:pt x="711" y="652"/>
                  </a:lnTo>
                  <a:lnTo>
                    <a:pt x="724" y="666"/>
                  </a:lnTo>
                  <a:lnTo>
                    <a:pt x="735" y="682"/>
                  </a:lnTo>
                  <a:lnTo>
                    <a:pt x="747" y="700"/>
                  </a:lnTo>
                  <a:lnTo>
                    <a:pt x="758" y="722"/>
                  </a:lnTo>
                  <a:lnTo>
                    <a:pt x="768" y="746"/>
                  </a:lnTo>
                  <a:lnTo>
                    <a:pt x="780" y="775"/>
                  </a:lnTo>
                  <a:lnTo>
                    <a:pt x="791" y="806"/>
                  </a:lnTo>
                  <a:lnTo>
                    <a:pt x="803" y="843"/>
                  </a:lnTo>
                  <a:lnTo>
                    <a:pt x="803" y="843"/>
                  </a:lnTo>
                  <a:lnTo>
                    <a:pt x="806" y="856"/>
                  </a:lnTo>
                  <a:lnTo>
                    <a:pt x="807" y="867"/>
                  </a:lnTo>
                  <a:lnTo>
                    <a:pt x="805" y="877"/>
                  </a:lnTo>
                  <a:lnTo>
                    <a:pt x="802" y="886"/>
                  </a:lnTo>
                  <a:lnTo>
                    <a:pt x="796" y="895"/>
                  </a:lnTo>
                  <a:lnTo>
                    <a:pt x="789" y="902"/>
                  </a:lnTo>
                  <a:lnTo>
                    <a:pt x="781" y="909"/>
                  </a:lnTo>
                  <a:lnTo>
                    <a:pt x="772" y="914"/>
                  </a:lnTo>
                  <a:lnTo>
                    <a:pt x="763" y="917"/>
                  </a:lnTo>
                  <a:lnTo>
                    <a:pt x="753" y="919"/>
                  </a:lnTo>
                  <a:lnTo>
                    <a:pt x="742" y="919"/>
                  </a:lnTo>
                  <a:lnTo>
                    <a:pt x="733" y="917"/>
                  </a:lnTo>
                  <a:lnTo>
                    <a:pt x="723" y="914"/>
                  </a:lnTo>
                  <a:lnTo>
                    <a:pt x="715" y="908"/>
                  </a:lnTo>
                  <a:lnTo>
                    <a:pt x="707" y="900"/>
                  </a:lnTo>
                  <a:lnTo>
                    <a:pt x="700" y="890"/>
                  </a:lnTo>
                  <a:lnTo>
                    <a:pt x="700" y="890"/>
                  </a:lnTo>
                  <a:lnTo>
                    <a:pt x="682" y="854"/>
                  </a:lnTo>
                  <a:lnTo>
                    <a:pt x="665" y="824"/>
                  </a:lnTo>
                  <a:lnTo>
                    <a:pt x="649" y="798"/>
                  </a:lnTo>
                  <a:lnTo>
                    <a:pt x="634" y="776"/>
                  </a:lnTo>
                  <a:lnTo>
                    <a:pt x="619" y="757"/>
                  </a:lnTo>
                  <a:lnTo>
                    <a:pt x="603" y="741"/>
                  </a:lnTo>
                  <a:lnTo>
                    <a:pt x="587" y="728"/>
                  </a:lnTo>
                  <a:lnTo>
                    <a:pt x="570" y="716"/>
                  </a:lnTo>
                  <a:lnTo>
                    <a:pt x="551" y="707"/>
                  </a:lnTo>
                  <a:lnTo>
                    <a:pt x="530" y="698"/>
                  </a:lnTo>
                  <a:lnTo>
                    <a:pt x="506" y="689"/>
                  </a:lnTo>
                  <a:lnTo>
                    <a:pt x="480" y="680"/>
                  </a:lnTo>
                  <a:lnTo>
                    <a:pt x="415" y="660"/>
                  </a:lnTo>
                  <a:lnTo>
                    <a:pt x="331" y="633"/>
                  </a:lnTo>
                  <a:lnTo>
                    <a:pt x="331" y="633"/>
                  </a:lnTo>
                  <a:lnTo>
                    <a:pt x="321" y="626"/>
                  </a:lnTo>
                  <a:lnTo>
                    <a:pt x="312" y="618"/>
                  </a:lnTo>
                  <a:lnTo>
                    <a:pt x="304" y="610"/>
                  </a:lnTo>
                  <a:lnTo>
                    <a:pt x="298" y="600"/>
                  </a:lnTo>
                  <a:lnTo>
                    <a:pt x="295" y="590"/>
                  </a:lnTo>
                  <a:lnTo>
                    <a:pt x="291" y="579"/>
                  </a:lnTo>
                  <a:lnTo>
                    <a:pt x="290" y="567"/>
                  </a:lnTo>
                  <a:lnTo>
                    <a:pt x="289" y="555"/>
                  </a:lnTo>
                  <a:lnTo>
                    <a:pt x="329" y="335"/>
                  </a:lnTo>
                  <a:lnTo>
                    <a:pt x="329" y="335"/>
                  </a:lnTo>
                  <a:lnTo>
                    <a:pt x="298" y="346"/>
                  </a:lnTo>
                  <a:lnTo>
                    <a:pt x="275" y="354"/>
                  </a:lnTo>
                  <a:lnTo>
                    <a:pt x="266" y="358"/>
                  </a:lnTo>
                  <a:lnTo>
                    <a:pt x="259" y="364"/>
                  </a:lnTo>
                  <a:lnTo>
                    <a:pt x="253" y="370"/>
                  </a:lnTo>
                  <a:lnTo>
                    <a:pt x="248" y="375"/>
                  </a:lnTo>
                  <a:lnTo>
                    <a:pt x="244" y="383"/>
                  </a:lnTo>
                  <a:lnTo>
                    <a:pt x="240" y="392"/>
                  </a:lnTo>
                  <a:lnTo>
                    <a:pt x="238" y="403"/>
                  </a:lnTo>
                  <a:lnTo>
                    <a:pt x="234" y="414"/>
                  </a:lnTo>
                  <a:lnTo>
                    <a:pt x="229" y="445"/>
                  </a:lnTo>
                  <a:lnTo>
                    <a:pt x="222" y="485"/>
                  </a:lnTo>
                  <a:lnTo>
                    <a:pt x="222" y="485"/>
                  </a:lnTo>
                  <a:lnTo>
                    <a:pt x="220" y="493"/>
                  </a:lnTo>
                  <a:lnTo>
                    <a:pt x="216" y="500"/>
                  </a:lnTo>
                  <a:lnTo>
                    <a:pt x="210" y="505"/>
                  </a:lnTo>
                  <a:lnTo>
                    <a:pt x="205" y="510"/>
                  </a:lnTo>
                  <a:lnTo>
                    <a:pt x="197" y="513"/>
                  </a:lnTo>
                  <a:lnTo>
                    <a:pt x="189" y="516"/>
                  </a:lnTo>
                  <a:lnTo>
                    <a:pt x="181" y="517"/>
                  </a:lnTo>
                  <a:lnTo>
                    <a:pt x="173" y="516"/>
                  </a:lnTo>
                  <a:lnTo>
                    <a:pt x="165" y="514"/>
                  </a:lnTo>
                  <a:lnTo>
                    <a:pt x="157" y="511"/>
                  </a:lnTo>
                  <a:lnTo>
                    <a:pt x="150" y="508"/>
                  </a:lnTo>
                  <a:lnTo>
                    <a:pt x="144" y="502"/>
                  </a:lnTo>
                  <a:lnTo>
                    <a:pt x="139" y="495"/>
                  </a:lnTo>
                  <a:lnTo>
                    <a:pt x="135" y="488"/>
                  </a:lnTo>
                  <a:lnTo>
                    <a:pt x="133" y="479"/>
                  </a:lnTo>
                  <a:lnTo>
                    <a:pt x="133" y="469"/>
                  </a:lnTo>
                  <a:lnTo>
                    <a:pt x="133" y="469"/>
                  </a:lnTo>
                  <a:lnTo>
                    <a:pt x="136" y="437"/>
                  </a:lnTo>
                  <a:lnTo>
                    <a:pt x="141" y="408"/>
                  </a:lnTo>
                  <a:lnTo>
                    <a:pt x="145" y="383"/>
                  </a:lnTo>
                  <a:lnTo>
                    <a:pt x="151" y="362"/>
                  </a:lnTo>
                  <a:lnTo>
                    <a:pt x="157" y="342"/>
                  </a:lnTo>
                  <a:lnTo>
                    <a:pt x="165" y="325"/>
                  </a:lnTo>
                  <a:lnTo>
                    <a:pt x="174" y="310"/>
                  </a:lnTo>
                  <a:lnTo>
                    <a:pt x="184" y="298"/>
                  </a:lnTo>
                  <a:lnTo>
                    <a:pt x="197" y="285"/>
                  </a:lnTo>
                  <a:lnTo>
                    <a:pt x="212" y="275"/>
                  </a:lnTo>
                  <a:lnTo>
                    <a:pt x="229" y="265"/>
                  </a:lnTo>
                  <a:lnTo>
                    <a:pt x="248" y="255"/>
                  </a:lnTo>
                  <a:lnTo>
                    <a:pt x="270" y="245"/>
                  </a:lnTo>
                  <a:lnTo>
                    <a:pt x="294" y="236"/>
                  </a:lnTo>
                  <a:lnTo>
                    <a:pt x="353" y="213"/>
                  </a:lnTo>
                  <a:lnTo>
                    <a:pt x="353" y="213"/>
                  </a:lnTo>
                  <a:lnTo>
                    <a:pt x="363" y="211"/>
                  </a:lnTo>
                  <a:lnTo>
                    <a:pt x="376" y="211"/>
                  </a:lnTo>
                  <a:lnTo>
                    <a:pt x="390" y="212"/>
                  </a:lnTo>
                  <a:lnTo>
                    <a:pt x="403" y="214"/>
                  </a:lnTo>
                  <a:lnTo>
                    <a:pt x="430" y="220"/>
                  </a:lnTo>
                  <a:lnTo>
                    <a:pt x="447" y="226"/>
                  </a:lnTo>
                  <a:lnTo>
                    <a:pt x="499" y="318"/>
                  </a:lnTo>
                  <a:lnTo>
                    <a:pt x="531" y="253"/>
                  </a:lnTo>
                  <a:lnTo>
                    <a:pt x="531" y="2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6E5A195-6266-BA95-66BA-CC8006DF5889}"/>
              </a:ext>
            </a:extLst>
          </p:cNvPr>
          <p:cNvGrpSpPr/>
          <p:nvPr/>
        </p:nvGrpSpPr>
        <p:grpSpPr>
          <a:xfrm>
            <a:off x="6241370" y="1626048"/>
            <a:ext cx="5075918" cy="1046181"/>
            <a:chOff x="969077" y="2941838"/>
            <a:chExt cx="5075918" cy="1046181"/>
          </a:xfrm>
        </p:grpSpPr>
        <p:sp>
          <p:nvSpPr>
            <p:cNvPr id="3" name="한쪽 모서리가 잘린 사각형 8">
              <a:extLst>
                <a:ext uri="{FF2B5EF4-FFF2-40B4-BE49-F238E27FC236}">
                  <a16:creationId xmlns:a16="http://schemas.microsoft.com/office/drawing/2014/main" id="{B6A1DC42-107E-4466-7958-A52614C1D8A2}"/>
                </a:ext>
              </a:extLst>
            </p:cNvPr>
            <p:cNvSpPr/>
            <p:nvPr/>
          </p:nvSpPr>
          <p:spPr>
            <a:xfrm>
              <a:off x="1342259" y="2941838"/>
              <a:ext cx="4698156" cy="1046181"/>
            </a:xfrm>
            <a:prstGeom prst="snip1Rect">
              <a:avLst>
                <a:gd name="adj" fmla="val 12326"/>
              </a:avLst>
            </a:prstGeom>
            <a:noFill/>
            <a:ln>
              <a:solidFill>
                <a:srgbClr val="F5A1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4" name="직각 삼각형 9">
              <a:extLst>
                <a:ext uri="{FF2B5EF4-FFF2-40B4-BE49-F238E27FC236}">
                  <a16:creationId xmlns:a16="http://schemas.microsoft.com/office/drawing/2014/main" id="{4EC61664-C084-FCF3-2C42-61D9F7071108}"/>
                </a:ext>
              </a:extLst>
            </p:cNvPr>
            <p:cNvSpPr/>
            <p:nvPr/>
          </p:nvSpPr>
          <p:spPr>
            <a:xfrm>
              <a:off x="5928564" y="2941838"/>
              <a:ext cx="116431" cy="116431"/>
            </a:xfrm>
            <a:prstGeom prst="rtTriangle">
              <a:avLst/>
            </a:prstGeom>
            <a:solidFill>
              <a:srgbClr val="F54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1" name="타원 25">
              <a:extLst>
                <a:ext uri="{FF2B5EF4-FFF2-40B4-BE49-F238E27FC236}">
                  <a16:creationId xmlns:a16="http://schemas.microsoft.com/office/drawing/2014/main" id="{D906292E-BBCB-C0CE-9BB9-A2CF875F3B6F}"/>
                </a:ext>
              </a:extLst>
            </p:cNvPr>
            <p:cNvSpPr/>
            <p:nvPr/>
          </p:nvSpPr>
          <p:spPr>
            <a:xfrm>
              <a:off x="969077" y="3091747"/>
              <a:ext cx="746364" cy="746363"/>
            </a:xfrm>
            <a:prstGeom prst="ellipse">
              <a:avLst/>
            </a:pr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ko-KR" altLang="en-US" sz="200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12" name="Freeform 8" descr="D:\51PPT模板网\51pptmoban.com\图片.jpg">
              <a:extLst>
                <a:ext uri="{FF2B5EF4-FFF2-40B4-BE49-F238E27FC236}">
                  <a16:creationId xmlns:a16="http://schemas.microsoft.com/office/drawing/2014/main" id="{020838E1-6BDF-5837-FA46-DA22BDD46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2469" y="3298891"/>
              <a:ext cx="399580" cy="332075"/>
            </a:xfrm>
            <a:custGeom>
              <a:avLst/>
              <a:gdLst>
                <a:gd name="T0" fmla="*/ 986 w 1102"/>
                <a:gd name="T1" fmla="*/ 519 h 916"/>
                <a:gd name="T2" fmla="*/ 1002 w 1102"/>
                <a:gd name="T3" fmla="*/ 634 h 916"/>
                <a:gd name="T4" fmla="*/ 964 w 1102"/>
                <a:gd name="T5" fmla="*/ 722 h 916"/>
                <a:gd name="T6" fmla="*/ 877 w 1102"/>
                <a:gd name="T7" fmla="*/ 781 h 916"/>
                <a:gd name="T8" fmla="*/ 827 w 1102"/>
                <a:gd name="T9" fmla="*/ 847 h 916"/>
                <a:gd name="T10" fmla="*/ 754 w 1102"/>
                <a:gd name="T11" fmla="*/ 889 h 916"/>
                <a:gd name="T12" fmla="*/ 642 w 1102"/>
                <a:gd name="T13" fmla="*/ 906 h 916"/>
                <a:gd name="T14" fmla="*/ 673 w 1102"/>
                <a:gd name="T15" fmla="*/ 859 h 916"/>
                <a:gd name="T16" fmla="*/ 721 w 1102"/>
                <a:gd name="T17" fmla="*/ 841 h 916"/>
                <a:gd name="T18" fmla="*/ 642 w 1102"/>
                <a:gd name="T19" fmla="*/ 730 h 916"/>
                <a:gd name="T20" fmla="*/ 761 w 1102"/>
                <a:gd name="T21" fmla="*/ 783 h 916"/>
                <a:gd name="T22" fmla="*/ 819 w 1102"/>
                <a:gd name="T23" fmla="*/ 786 h 916"/>
                <a:gd name="T24" fmla="*/ 723 w 1102"/>
                <a:gd name="T25" fmla="*/ 679 h 916"/>
                <a:gd name="T26" fmla="*/ 736 w 1102"/>
                <a:gd name="T27" fmla="*/ 636 h 916"/>
                <a:gd name="T28" fmla="*/ 871 w 1102"/>
                <a:gd name="T29" fmla="*/ 725 h 916"/>
                <a:gd name="T30" fmla="*/ 909 w 1102"/>
                <a:gd name="T31" fmla="*/ 686 h 916"/>
                <a:gd name="T32" fmla="*/ 779 w 1102"/>
                <a:gd name="T33" fmla="*/ 558 h 916"/>
                <a:gd name="T34" fmla="*/ 822 w 1102"/>
                <a:gd name="T35" fmla="*/ 543 h 916"/>
                <a:gd name="T36" fmla="*/ 957 w 1102"/>
                <a:gd name="T37" fmla="*/ 603 h 916"/>
                <a:gd name="T38" fmla="*/ 655 w 1102"/>
                <a:gd name="T39" fmla="*/ 289 h 916"/>
                <a:gd name="T40" fmla="*/ 700 w 1102"/>
                <a:gd name="T41" fmla="*/ 274 h 916"/>
                <a:gd name="T42" fmla="*/ 92 w 1102"/>
                <a:gd name="T43" fmla="*/ 421 h 916"/>
                <a:gd name="T44" fmla="*/ 0 w 1102"/>
                <a:gd name="T45" fmla="*/ 244 h 916"/>
                <a:gd name="T46" fmla="*/ 166 w 1102"/>
                <a:gd name="T47" fmla="*/ 31 h 916"/>
                <a:gd name="T48" fmla="*/ 248 w 1102"/>
                <a:gd name="T49" fmla="*/ 2 h 916"/>
                <a:gd name="T50" fmla="*/ 346 w 1102"/>
                <a:gd name="T51" fmla="*/ 57 h 916"/>
                <a:gd name="T52" fmla="*/ 503 w 1102"/>
                <a:gd name="T53" fmla="*/ 39 h 916"/>
                <a:gd name="T54" fmla="*/ 324 w 1102"/>
                <a:gd name="T55" fmla="*/ 107 h 916"/>
                <a:gd name="T56" fmla="*/ 223 w 1102"/>
                <a:gd name="T57" fmla="*/ 57 h 916"/>
                <a:gd name="T58" fmla="*/ 57 w 1102"/>
                <a:gd name="T59" fmla="*/ 257 h 916"/>
                <a:gd name="T60" fmla="*/ 136 w 1102"/>
                <a:gd name="T61" fmla="*/ 353 h 916"/>
                <a:gd name="T62" fmla="*/ 142 w 1102"/>
                <a:gd name="T63" fmla="*/ 480 h 916"/>
                <a:gd name="T64" fmla="*/ 515 w 1102"/>
                <a:gd name="T65" fmla="*/ 757 h 916"/>
                <a:gd name="T66" fmla="*/ 490 w 1102"/>
                <a:gd name="T67" fmla="*/ 742 h 916"/>
                <a:gd name="T68" fmla="*/ 437 w 1102"/>
                <a:gd name="T69" fmla="*/ 679 h 916"/>
                <a:gd name="T70" fmla="*/ 377 w 1102"/>
                <a:gd name="T71" fmla="*/ 681 h 916"/>
                <a:gd name="T72" fmla="*/ 354 w 1102"/>
                <a:gd name="T73" fmla="*/ 616 h 916"/>
                <a:gd name="T74" fmla="*/ 283 w 1102"/>
                <a:gd name="T75" fmla="*/ 601 h 916"/>
                <a:gd name="T76" fmla="*/ 271 w 1102"/>
                <a:gd name="T77" fmla="*/ 524 h 916"/>
                <a:gd name="T78" fmla="*/ 187 w 1102"/>
                <a:gd name="T79" fmla="*/ 506 h 916"/>
                <a:gd name="T80" fmla="*/ 128 w 1102"/>
                <a:gd name="T81" fmla="*/ 583 h 916"/>
                <a:gd name="T82" fmla="*/ 166 w 1102"/>
                <a:gd name="T83" fmla="*/ 654 h 916"/>
                <a:gd name="T84" fmla="*/ 220 w 1102"/>
                <a:gd name="T85" fmla="*/ 664 h 916"/>
                <a:gd name="T86" fmla="*/ 229 w 1102"/>
                <a:gd name="T87" fmla="*/ 762 h 916"/>
                <a:gd name="T88" fmla="*/ 326 w 1102"/>
                <a:gd name="T89" fmla="*/ 758 h 916"/>
                <a:gd name="T90" fmla="*/ 343 w 1102"/>
                <a:gd name="T91" fmla="*/ 809 h 916"/>
                <a:gd name="T92" fmla="*/ 439 w 1102"/>
                <a:gd name="T93" fmla="*/ 827 h 916"/>
                <a:gd name="T94" fmla="*/ 458 w 1102"/>
                <a:gd name="T95" fmla="*/ 848 h 916"/>
                <a:gd name="T96" fmla="*/ 518 w 1102"/>
                <a:gd name="T97" fmla="*/ 899 h 916"/>
                <a:gd name="T98" fmla="*/ 592 w 1102"/>
                <a:gd name="T99" fmla="*/ 858 h 916"/>
                <a:gd name="T100" fmla="*/ 577 w 1102"/>
                <a:gd name="T101" fmla="*/ 771 h 916"/>
                <a:gd name="T102" fmla="*/ 992 w 1102"/>
                <a:gd name="T103" fmla="*/ 425 h 916"/>
                <a:gd name="T104" fmla="*/ 1045 w 1102"/>
                <a:gd name="T105" fmla="*/ 300 h 916"/>
                <a:gd name="T106" fmla="*/ 1084 w 1102"/>
                <a:gd name="T107" fmla="*/ 166 h 916"/>
                <a:gd name="T108" fmla="*/ 828 w 1102"/>
                <a:gd name="T109" fmla="*/ 40 h 916"/>
                <a:gd name="T110" fmla="*/ 657 w 1102"/>
                <a:gd name="T111" fmla="*/ 41 h 916"/>
                <a:gd name="T112" fmla="*/ 319 w 1102"/>
                <a:gd name="T113" fmla="*/ 237 h 916"/>
                <a:gd name="T114" fmla="*/ 343 w 1102"/>
                <a:gd name="T115" fmla="*/ 324 h 916"/>
                <a:gd name="T116" fmla="*/ 584 w 1102"/>
                <a:gd name="T117" fmla="*/ 214 h 916"/>
                <a:gd name="T118" fmla="*/ 683 w 1102"/>
                <a:gd name="T119" fmla="*/ 231 h 916"/>
                <a:gd name="T120" fmla="*/ 764 w 1102"/>
                <a:gd name="T121" fmla="*/ 245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02" h="916">
                  <a:moveTo>
                    <a:pt x="717" y="273"/>
                  </a:moveTo>
                  <a:lnTo>
                    <a:pt x="717" y="273"/>
                  </a:lnTo>
                  <a:lnTo>
                    <a:pt x="817" y="363"/>
                  </a:lnTo>
                  <a:lnTo>
                    <a:pt x="866" y="407"/>
                  </a:lnTo>
                  <a:lnTo>
                    <a:pt x="915" y="454"/>
                  </a:lnTo>
                  <a:lnTo>
                    <a:pt x="915" y="454"/>
                  </a:lnTo>
                  <a:lnTo>
                    <a:pt x="922" y="459"/>
                  </a:lnTo>
                  <a:lnTo>
                    <a:pt x="929" y="465"/>
                  </a:lnTo>
                  <a:lnTo>
                    <a:pt x="965" y="498"/>
                  </a:lnTo>
                  <a:lnTo>
                    <a:pt x="986" y="519"/>
                  </a:lnTo>
                  <a:lnTo>
                    <a:pt x="986" y="519"/>
                  </a:lnTo>
                  <a:lnTo>
                    <a:pt x="995" y="530"/>
                  </a:lnTo>
                  <a:lnTo>
                    <a:pt x="1002" y="540"/>
                  </a:lnTo>
                  <a:lnTo>
                    <a:pt x="1007" y="550"/>
                  </a:lnTo>
                  <a:lnTo>
                    <a:pt x="1011" y="561"/>
                  </a:lnTo>
                  <a:lnTo>
                    <a:pt x="1014" y="572"/>
                  </a:lnTo>
                  <a:lnTo>
                    <a:pt x="1014" y="583"/>
                  </a:lnTo>
                  <a:lnTo>
                    <a:pt x="1014" y="593"/>
                  </a:lnTo>
                  <a:lnTo>
                    <a:pt x="1013" y="605"/>
                  </a:lnTo>
                  <a:lnTo>
                    <a:pt x="1011" y="615"/>
                  </a:lnTo>
                  <a:lnTo>
                    <a:pt x="1006" y="625"/>
                  </a:lnTo>
                  <a:lnTo>
                    <a:pt x="1002" y="634"/>
                  </a:lnTo>
                  <a:lnTo>
                    <a:pt x="996" y="644"/>
                  </a:lnTo>
                  <a:lnTo>
                    <a:pt x="988" y="652"/>
                  </a:lnTo>
                  <a:lnTo>
                    <a:pt x="980" y="658"/>
                  </a:lnTo>
                  <a:lnTo>
                    <a:pt x="972" y="664"/>
                  </a:lnTo>
                  <a:lnTo>
                    <a:pt x="962" y="669"/>
                  </a:lnTo>
                  <a:lnTo>
                    <a:pt x="962" y="669"/>
                  </a:lnTo>
                  <a:lnTo>
                    <a:pt x="965" y="680"/>
                  </a:lnTo>
                  <a:lnTo>
                    <a:pt x="967" y="692"/>
                  </a:lnTo>
                  <a:lnTo>
                    <a:pt x="967" y="702"/>
                  </a:lnTo>
                  <a:lnTo>
                    <a:pt x="966" y="712"/>
                  </a:lnTo>
                  <a:lnTo>
                    <a:pt x="964" y="722"/>
                  </a:lnTo>
                  <a:lnTo>
                    <a:pt x="960" y="731"/>
                  </a:lnTo>
                  <a:lnTo>
                    <a:pt x="956" y="741"/>
                  </a:lnTo>
                  <a:lnTo>
                    <a:pt x="950" y="749"/>
                  </a:lnTo>
                  <a:lnTo>
                    <a:pt x="943" y="755"/>
                  </a:lnTo>
                  <a:lnTo>
                    <a:pt x="937" y="762"/>
                  </a:lnTo>
                  <a:lnTo>
                    <a:pt x="927" y="768"/>
                  </a:lnTo>
                  <a:lnTo>
                    <a:pt x="918" y="774"/>
                  </a:lnTo>
                  <a:lnTo>
                    <a:pt x="909" y="777"/>
                  </a:lnTo>
                  <a:lnTo>
                    <a:pt x="899" y="779"/>
                  </a:lnTo>
                  <a:lnTo>
                    <a:pt x="889" y="781"/>
                  </a:lnTo>
                  <a:lnTo>
                    <a:pt x="877" y="781"/>
                  </a:lnTo>
                  <a:lnTo>
                    <a:pt x="877" y="781"/>
                  </a:lnTo>
                  <a:lnTo>
                    <a:pt x="876" y="790"/>
                  </a:lnTo>
                  <a:lnTo>
                    <a:pt x="874" y="799"/>
                  </a:lnTo>
                  <a:lnTo>
                    <a:pt x="870" y="807"/>
                  </a:lnTo>
                  <a:lnTo>
                    <a:pt x="866" y="815"/>
                  </a:lnTo>
                  <a:lnTo>
                    <a:pt x="861" y="822"/>
                  </a:lnTo>
                  <a:lnTo>
                    <a:pt x="855" y="827"/>
                  </a:lnTo>
                  <a:lnTo>
                    <a:pt x="849" y="834"/>
                  </a:lnTo>
                  <a:lnTo>
                    <a:pt x="842" y="839"/>
                  </a:lnTo>
                  <a:lnTo>
                    <a:pt x="835" y="843"/>
                  </a:lnTo>
                  <a:lnTo>
                    <a:pt x="827" y="847"/>
                  </a:lnTo>
                  <a:lnTo>
                    <a:pt x="819" y="850"/>
                  </a:lnTo>
                  <a:lnTo>
                    <a:pt x="811" y="852"/>
                  </a:lnTo>
                  <a:lnTo>
                    <a:pt x="802" y="854"/>
                  </a:lnTo>
                  <a:lnTo>
                    <a:pt x="793" y="854"/>
                  </a:lnTo>
                  <a:lnTo>
                    <a:pt x="784" y="852"/>
                  </a:lnTo>
                  <a:lnTo>
                    <a:pt x="774" y="851"/>
                  </a:lnTo>
                  <a:lnTo>
                    <a:pt x="774" y="851"/>
                  </a:lnTo>
                  <a:lnTo>
                    <a:pt x="771" y="862"/>
                  </a:lnTo>
                  <a:lnTo>
                    <a:pt x="766" y="872"/>
                  </a:lnTo>
                  <a:lnTo>
                    <a:pt x="761" y="881"/>
                  </a:lnTo>
                  <a:lnTo>
                    <a:pt x="754" y="889"/>
                  </a:lnTo>
                  <a:lnTo>
                    <a:pt x="746" y="897"/>
                  </a:lnTo>
                  <a:lnTo>
                    <a:pt x="738" y="903"/>
                  </a:lnTo>
                  <a:lnTo>
                    <a:pt x="729" y="907"/>
                  </a:lnTo>
                  <a:lnTo>
                    <a:pt x="719" y="912"/>
                  </a:lnTo>
                  <a:lnTo>
                    <a:pt x="708" y="914"/>
                  </a:lnTo>
                  <a:lnTo>
                    <a:pt x="698" y="916"/>
                  </a:lnTo>
                  <a:lnTo>
                    <a:pt x="687" y="916"/>
                  </a:lnTo>
                  <a:lnTo>
                    <a:pt x="675" y="915"/>
                  </a:lnTo>
                  <a:lnTo>
                    <a:pt x="664" y="914"/>
                  </a:lnTo>
                  <a:lnTo>
                    <a:pt x="652" y="911"/>
                  </a:lnTo>
                  <a:lnTo>
                    <a:pt x="642" y="906"/>
                  </a:lnTo>
                  <a:lnTo>
                    <a:pt x="631" y="900"/>
                  </a:lnTo>
                  <a:lnTo>
                    <a:pt x="623" y="895"/>
                  </a:lnTo>
                  <a:lnTo>
                    <a:pt x="623" y="895"/>
                  </a:lnTo>
                  <a:lnTo>
                    <a:pt x="631" y="883"/>
                  </a:lnTo>
                  <a:lnTo>
                    <a:pt x="636" y="871"/>
                  </a:lnTo>
                  <a:lnTo>
                    <a:pt x="641" y="858"/>
                  </a:lnTo>
                  <a:lnTo>
                    <a:pt x="644" y="844"/>
                  </a:lnTo>
                  <a:lnTo>
                    <a:pt x="644" y="844"/>
                  </a:lnTo>
                  <a:lnTo>
                    <a:pt x="656" y="851"/>
                  </a:lnTo>
                  <a:lnTo>
                    <a:pt x="667" y="857"/>
                  </a:lnTo>
                  <a:lnTo>
                    <a:pt x="673" y="859"/>
                  </a:lnTo>
                  <a:lnTo>
                    <a:pt x="679" y="860"/>
                  </a:lnTo>
                  <a:lnTo>
                    <a:pt x="684" y="862"/>
                  </a:lnTo>
                  <a:lnTo>
                    <a:pt x="691" y="862"/>
                  </a:lnTo>
                  <a:lnTo>
                    <a:pt x="691" y="862"/>
                  </a:lnTo>
                  <a:lnTo>
                    <a:pt x="701" y="859"/>
                  </a:lnTo>
                  <a:lnTo>
                    <a:pt x="709" y="856"/>
                  </a:lnTo>
                  <a:lnTo>
                    <a:pt x="713" y="852"/>
                  </a:lnTo>
                  <a:lnTo>
                    <a:pt x="716" y="849"/>
                  </a:lnTo>
                  <a:lnTo>
                    <a:pt x="719" y="846"/>
                  </a:lnTo>
                  <a:lnTo>
                    <a:pt x="721" y="841"/>
                  </a:lnTo>
                  <a:lnTo>
                    <a:pt x="721" y="841"/>
                  </a:lnTo>
                  <a:lnTo>
                    <a:pt x="722" y="832"/>
                  </a:lnTo>
                  <a:lnTo>
                    <a:pt x="720" y="820"/>
                  </a:lnTo>
                  <a:lnTo>
                    <a:pt x="649" y="763"/>
                  </a:lnTo>
                  <a:lnTo>
                    <a:pt x="649" y="763"/>
                  </a:lnTo>
                  <a:lnTo>
                    <a:pt x="645" y="760"/>
                  </a:lnTo>
                  <a:lnTo>
                    <a:pt x="642" y="755"/>
                  </a:lnTo>
                  <a:lnTo>
                    <a:pt x="640" y="751"/>
                  </a:lnTo>
                  <a:lnTo>
                    <a:pt x="639" y="745"/>
                  </a:lnTo>
                  <a:lnTo>
                    <a:pt x="639" y="741"/>
                  </a:lnTo>
                  <a:lnTo>
                    <a:pt x="640" y="735"/>
                  </a:lnTo>
                  <a:lnTo>
                    <a:pt x="642" y="730"/>
                  </a:lnTo>
                  <a:lnTo>
                    <a:pt x="644" y="726"/>
                  </a:lnTo>
                  <a:lnTo>
                    <a:pt x="644" y="726"/>
                  </a:lnTo>
                  <a:lnTo>
                    <a:pt x="649" y="721"/>
                  </a:lnTo>
                  <a:lnTo>
                    <a:pt x="653" y="719"/>
                  </a:lnTo>
                  <a:lnTo>
                    <a:pt x="658" y="717"/>
                  </a:lnTo>
                  <a:lnTo>
                    <a:pt x="663" y="716"/>
                  </a:lnTo>
                  <a:lnTo>
                    <a:pt x="668" y="716"/>
                  </a:lnTo>
                  <a:lnTo>
                    <a:pt x="673" y="717"/>
                  </a:lnTo>
                  <a:lnTo>
                    <a:pt x="679" y="718"/>
                  </a:lnTo>
                  <a:lnTo>
                    <a:pt x="683" y="721"/>
                  </a:lnTo>
                  <a:lnTo>
                    <a:pt x="761" y="783"/>
                  </a:lnTo>
                  <a:lnTo>
                    <a:pt x="761" y="783"/>
                  </a:lnTo>
                  <a:lnTo>
                    <a:pt x="768" y="789"/>
                  </a:lnTo>
                  <a:lnTo>
                    <a:pt x="774" y="793"/>
                  </a:lnTo>
                  <a:lnTo>
                    <a:pt x="782" y="797"/>
                  </a:lnTo>
                  <a:lnTo>
                    <a:pt x="789" y="798"/>
                  </a:lnTo>
                  <a:lnTo>
                    <a:pt x="795" y="799"/>
                  </a:lnTo>
                  <a:lnTo>
                    <a:pt x="802" y="798"/>
                  </a:lnTo>
                  <a:lnTo>
                    <a:pt x="809" y="795"/>
                  </a:lnTo>
                  <a:lnTo>
                    <a:pt x="814" y="792"/>
                  </a:lnTo>
                  <a:lnTo>
                    <a:pt x="814" y="792"/>
                  </a:lnTo>
                  <a:lnTo>
                    <a:pt x="819" y="786"/>
                  </a:lnTo>
                  <a:lnTo>
                    <a:pt x="822" y="781"/>
                  </a:lnTo>
                  <a:lnTo>
                    <a:pt x="822" y="781"/>
                  </a:lnTo>
                  <a:lnTo>
                    <a:pt x="824" y="774"/>
                  </a:lnTo>
                  <a:lnTo>
                    <a:pt x="825" y="767"/>
                  </a:lnTo>
                  <a:lnTo>
                    <a:pt x="825" y="763"/>
                  </a:lnTo>
                  <a:lnTo>
                    <a:pt x="824" y="760"/>
                  </a:lnTo>
                  <a:lnTo>
                    <a:pt x="821" y="758"/>
                  </a:lnTo>
                  <a:lnTo>
                    <a:pt x="819" y="754"/>
                  </a:lnTo>
                  <a:lnTo>
                    <a:pt x="727" y="682"/>
                  </a:lnTo>
                  <a:lnTo>
                    <a:pt x="727" y="682"/>
                  </a:lnTo>
                  <a:lnTo>
                    <a:pt x="723" y="679"/>
                  </a:lnTo>
                  <a:lnTo>
                    <a:pt x="720" y="674"/>
                  </a:lnTo>
                  <a:lnTo>
                    <a:pt x="717" y="670"/>
                  </a:lnTo>
                  <a:lnTo>
                    <a:pt x="716" y="664"/>
                  </a:lnTo>
                  <a:lnTo>
                    <a:pt x="716" y="660"/>
                  </a:lnTo>
                  <a:lnTo>
                    <a:pt x="717" y="654"/>
                  </a:lnTo>
                  <a:lnTo>
                    <a:pt x="720" y="649"/>
                  </a:lnTo>
                  <a:lnTo>
                    <a:pt x="722" y="645"/>
                  </a:lnTo>
                  <a:lnTo>
                    <a:pt x="722" y="645"/>
                  </a:lnTo>
                  <a:lnTo>
                    <a:pt x="727" y="640"/>
                  </a:lnTo>
                  <a:lnTo>
                    <a:pt x="731" y="638"/>
                  </a:lnTo>
                  <a:lnTo>
                    <a:pt x="736" y="636"/>
                  </a:lnTo>
                  <a:lnTo>
                    <a:pt x="740" y="634"/>
                  </a:lnTo>
                  <a:lnTo>
                    <a:pt x="746" y="634"/>
                  </a:lnTo>
                  <a:lnTo>
                    <a:pt x="750" y="634"/>
                  </a:lnTo>
                  <a:lnTo>
                    <a:pt x="756" y="637"/>
                  </a:lnTo>
                  <a:lnTo>
                    <a:pt x="761" y="640"/>
                  </a:lnTo>
                  <a:lnTo>
                    <a:pt x="857" y="716"/>
                  </a:lnTo>
                  <a:lnTo>
                    <a:pt x="857" y="716"/>
                  </a:lnTo>
                  <a:lnTo>
                    <a:pt x="859" y="717"/>
                  </a:lnTo>
                  <a:lnTo>
                    <a:pt x="859" y="717"/>
                  </a:lnTo>
                  <a:lnTo>
                    <a:pt x="865" y="721"/>
                  </a:lnTo>
                  <a:lnTo>
                    <a:pt x="871" y="725"/>
                  </a:lnTo>
                  <a:lnTo>
                    <a:pt x="878" y="726"/>
                  </a:lnTo>
                  <a:lnTo>
                    <a:pt x="884" y="727"/>
                  </a:lnTo>
                  <a:lnTo>
                    <a:pt x="891" y="726"/>
                  </a:lnTo>
                  <a:lnTo>
                    <a:pt x="897" y="723"/>
                  </a:lnTo>
                  <a:lnTo>
                    <a:pt x="901" y="720"/>
                  </a:lnTo>
                  <a:lnTo>
                    <a:pt x="906" y="717"/>
                  </a:lnTo>
                  <a:lnTo>
                    <a:pt x="909" y="711"/>
                  </a:lnTo>
                  <a:lnTo>
                    <a:pt x="911" y="705"/>
                  </a:lnTo>
                  <a:lnTo>
                    <a:pt x="913" y="700"/>
                  </a:lnTo>
                  <a:lnTo>
                    <a:pt x="911" y="693"/>
                  </a:lnTo>
                  <a:lnTo>
                    <a:pt x="909" y="686"/>
                  </a:lnTo>
                  <a:lnTo>
                    <a:pt x="906" y="678"/>
                  </a:lnTo>
                  <a:lnTo>
                    <a:pt x="899" y="671"/>
                  </a:lnTo>
                  <a:lnTo>
                    <a:pt x="891" y="663"/>
                  </a:lnTo>
                  <a:lnTo>
                    <a:pt x="789" y="587"/>
                  </a:lnTo>
                  <a:lnTo>
                    <a:pt x="789" y="587"/>
                  </a:lnTo>
                  <a:lnTo>
                    <a:pt x="785" y="583"/>
                  </a:lnTo>
                  <a:lnTo>
                    <a:pt x="782" y="579"/>
                  </a:lnTo>
                  <a:lnTo>
                    <a:pt x="780" y="574"/>
                  </a:lnTo>
                  <a:lnTo>
                    <a:pt x="779" y="568"/>
                  </a:lnTo>
                  <a:lnTo>
                    <a:pt x="779" y="564"/>
                  </a:lnTo>
                  <a:lnTo>
                    <a:pt x="779" y="558"/>
                  </a:lnTo>
                  <a:lnTo>
                    <a:pt x="781" y="553"/>
                  </a:lnTo>
                  <a:lnTo>
                    <a:pt x="784" y="549"/>
                  </a:lnTo>
                  <a:lnTo>
                    <a:pt x="784" y="549"/>
                  </a:lnTo>
                  <a:lnTo>
                    <a:pt x="788" y="544"/>
                  </a:lnTo>
                  <a:lnTo>
                    <a:pt x="792" y="541"/>
                  </a:lnTo>
                  <a:lnTo>
                    <a:pt x="797" y="539"/>
                  </a:lnTo>
                  <a:lnTo>
                    <a:pt x="802" y="538"/>
                  </a:lnTo>
                  <a:lnTo>
                    <a:pt x="808" y="538"/>
                  </a:lnTo>
                  <a:lnTo>
                    <a:pt x="812" y="539"/>
                  </a:lnTo>
                  <a:lnTo>
                    <a:pt x="818" y="540"/>
                  </a:lnTo>
                  <a:lnTo>
                    <a:pt x="822" y="543"/>
                  </a:lnTo>
                  <a:lnTo>
                    <a:pt x="923" y="619"/>
                  </a:lnTo>
                  <a:lnTo>
                    <a:pt x="923" y="619"/>
                  </a:lnTo>
                  <a:lnTo>
                    <a:pt x="927" y="621"/>
                  </a:lnTo>
                  <a:lnTo>
                    <a:pt x="931" y="621"/>
                  </a:lnTo>
                  <a:lnTo>
                    <a:pt x="935" y="621"/>
                  </a:lnTo>
                  <a:lnTo>
                    <a:pt x="939" y="620"/>
                  </a:lnTo>
                  <a:lnTo>
                    <a:pt x="943" y="617"/>
                  </a:lnTo>
                  <a:lnTo>
                    <a:pt x="947" y="615"/>
                  </a:lnTo>
                  <a:lnTo>
                    <a:pt x="954" y="608"/>
                  </a:lnTo>
                  <a:lnTo>
                    <a:pt x="954" y="608"/>
                  </a:lnTo>
                  <a:lnTo>
                    <a:pt x="957" y="603"/>
                  </a:lnTo>
                  <a:lnTo>
                    <a:pt x="959" y="596"/>
                  </a:lnTo>
                  <a:lnTo>
                    <a:pt x="960" y="590"/>
                  </a:lnTo>
                  <a:lnTo>
                    <a:pt x="960" y="583"/>
                  </a:lnTo>
                  <a:lnTo>
                    <a:pt x="958" y="576"/>
                  </a:lnTo>
                  <a:lnTo>
                    <a:pt x="956" y="569"/>
                  </a:lnTo>
                  <a:lnTo>
                    <a:pt x="952" y="564"/>
                  </a:lnTo>
                  <a:lnTo>
                    <a:pt x="947" y="558"/>
                  </a:lnTo>
                  <a:lnTo>
                    <a:pt x="926" y="536"/>
                  </a:lnTo>
                  <a:lnTo>
                    <a:pt x="657" y="291"/>
                  </a:lnTo>
                  <a:lnTo>
                    <a:pt x="657" y="291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3" y="284"/>
                  </a:lnTo>
                  <a:lnTo>
                    <a:pt x="655" y="281"/>
                  </a:lnTo>
                  <a:lnTo>
                    <a:pt x="656" y="279"/>
                  </a:lnTo>
                  <a:lnTo>
                    <a:pt x="658" y="277"/>
                  </a:lnTo>
                  <a:lnTo>
                    <a:pt x="660" y="276"/>
                  </a:lnTo>
                  <a:lnTo>
                    <a:pt x="664" y="276"/>
                  </a:lnTo>
                  <a:lnTo>
                    <a:pt x="664" y="276"/>
                  </a:lnTo>
                  <a:lnTo>
                    <a:pt x="676" y="276"/>
                  </a:lnTo>
                  <a:lnTo>
                    <a:pt x="689" y="275"/>
                  </a:lnTo>
                  <a:lnTo>
                    <a:pt x="700" y="274"/>
                  </a:lnTo>
                  <a:lnTo>
                    <a:pt x="713" y="273"/>
                  </a:lnTo>
                  <a:lnTo>
                    <a:pt x="713" y="273"/>
                  </a:lnTo>
                  <a:lnTo>
                    <a:pt x="717" y="273"/>
                  </a:lnTo>
                  <a:lnTo>
                    <a:pt x="717" y="273"/>
                  </a:lnTo>
                  <a:close/>
                  <a:moveTo>
                    <a:pt x="123" y="501"/>
                  </a:moveTo>
                  <a:lnTo>
                    <a:pt x="123" y="501"/>
                  </a:lnTo>
                  <a:lnTo>
                    <a:pt x="114" y="486"/>
                  </a:lnTo>
                  <a:lnTo>
                    <a:pt x="107" y="471"/>
                  </a:lnTo>
                  <a:lnTo>
                    <a:pt x="101" y="455"/>
                  </a:lnTo>
                  <a:lnTo>
                    <a:pt x="97" y="438"/>
                  </a:lnTo>
                  <a:lnTo>
                    <a:pt x="92" y="421"/>
                  </a:lnTo>
                  <a:lnTo>
                    <a:pt x="90" y="404"/>
                  </a:lnTo>
                  <a:lnTo>
                    <a:pt x="85" y="368"/>
                  </a:lnTo>
                  <a:lnTo>
                    <a:pt x="51" y="336"/>
                  </a:lnTo>
                  <a:lnTo>
                    <a:pt x="51" y="336"/>
                  </a:lnTo>
                  <a:lnTo>
                    <a:pt x="31" y="315"/>
                  </a:lnTo>
                  <a:lnTo>
                    <a:pt x="22" y="305"/>
                  </a:lnTo>
                  <a:lnTo>
                    <a:pt x="16" y="295"/>
                  </a:lnTo>
                  <a:lnTo>
                    <a:pt x="9" y="284"/>
                  </a:lnTo>
                  <a:lnTo>
                    <a:pt x="4" y="272"/>
                  </a:lnTo>
                  <a:lnTo>
                    <a:pt x="1" y="259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1" y="236"/>
                  </a:lnTo>
                  <a:lnTo>
                    <a:pt x="2" y="228"/>
                  </a:lnTo>
                  <a:lnTo>
                    <a:pt x="3" y="220"/>
                  </a:lnTo>
                  <a:lnTo>
                    <a:pt x="6" y="214"/>
                  </a:lnTo>
                  <a:lnTo>
                    <a:pt x="10" y="206"/>
                  </a:lnTo>
                  <a:lnTo>
                    <a:pt x="13" y="199"/>
                  </a:lnTo>
                  <a:lnTo>
                    <a:pt x="18" y="192"/>
                  </a:lnTo>
                  <a:lnTo>
                    <a:pt x="23" y="185"/>
                  </a:lnTo>
                  <a:lnTo>
                    <a:pt x="166" y="31"/>
                  </a:lnTo>
                  <a:lnTo>
                    <a:pt x="166" y="31"/>
                  </a:lnTo>
                  <a:lnTo>
                    <a:pt x="172" y="24"/>
                  </a:lnTo>
                  <a:lnTo>
                    <a:pt x="179" y="20"/>
                  </a:lnTo>
                  <a:lnTo>
                    <a:pt x="186" y="15"/>
                  </a:lnTo>
                  <a:lnTo>
                    <a:pt x="194" y="10"/>
                  </a:lnTo>
                  <a:lnTo>
                    <a:pt x="200" y="7"/>
                  </a:lnTo>
                  <a:lnTo>
                    <a:pt x="208" y="5"/>
                  </a:lnTo>
                  <a:lnTo>
                    <a:pt x="216" y="2"/>
                  </a:lnTo>
                  <a:lnTo>
                    <a:pt x="224" y="1"/>
                  </a:lnTo>
                  <a:lnTo>
                    <a:pt x="232" y="1"/>
                  </a:lnTo>
                  <a:lnTo>
                    <a:pt x="240" y="1"/>
                  </a:lnTo>
                  <a:lnTo>
                    <a:pt x="248" y="2"/>
                  </a:lnTo>
                  <a:lnTo>
                    <a:pt x="256" y="5"/>
                  </a:lnTo>
                  <a:lnTo>
                    <a:pt x="264" y="7"/>
                  </a:lnTo>
                  <a:lnTo>
                    <a:pt x="272" y="10"/>
                  </a:lnTo>
                  <a:lnTo>
                    <a:pt x="279" y="15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301" y="31"/>
                  </a:lnTo>
                  <a:lnTo>
                    <a:pt x="315" y="40"/>
                  </a:lnTo>
                  <a:lnTo>
                    <a:pt x="328" y="49"/>
                  </a:lnTo>
                  <a:lnTo>
                    <a:pt x="346" y="57"/>
                  </a:lnTo>
                  <a:lnTo>
                    <a:pt x="346" y="57"/>
                  </a:lnTo>
                  <a:lnTo>
                    <a:pt x="359" y="62"/>
                  </a:lnTo>
                  <a:lnTo>
                    <a:pt x="366" y="63"/>
                  </a:lnTo>
                  <a:lnTo>
                    <a:pt x="366" y="63"/>
                  </a:lnTo>
                  <a:lnTo>
                    <a:pt x="382" y="59"/>
                  </a:lnTo>
                  <a:lnTo>
                    <a:pt x="398" y="56"/>
                  </a:lnTo>
                  <a:lnTo>
                    <a:pt x="432" y="48"/>
                  </a:lnTo>
                  <a:lnTo>
                    <a:pt x="449" y="45"/>
                  </a:lnTo>
                  <a:lnTo>
                    <a:pt x="467" y="41"/>
                  </a:lnTo>
                  <a:lnTo>
                    <a:pt x="485" y="39"/>
                  </a:lnTo>
                  <a:lnTo>
                    <a:pt x="503" y="39"/>
                  </a:lnTo>
                  <a:lnTo>
                    <a:pt x="503" y="39"/>
                  </a:lnTo>
                  <a:lnTo>
                    <a:pt x="480" y="55"/>
                  </a:lnTo>
                  <a:lnTo>
                    <a:pt x="449" y="79"/>
                  </a:lnTo>
                  <a:lnTo>
                    <a:pt x="408" y="110"/>
                  </a:lnTo>
                  <a:lnTo>
                    <a:pt x="408" y="110"/>
                  </a:lnTo>
                  <a:lnTo>
                    <a:pt x="390" y="114"/>
                  </a:lnTo>
                  <a:lnTo>
                    <a:pt x="373" y="117"/>
                  </a:lnTo>
                  <a:lnTo>
                    <a:pt x="373" y="117"/>
                  </a:lnTo>
                  <a:lnTo>
                    <a:pt x="362" y="117"/>
                  </a:lnTo>
                  <a:lnTo>
                    <a:pt x="350" y="115"/>
                  </a:lnTo>
                  <a:lnTo>
                    <a:pt x="337" y="112"/>
                  </a:lnTo>
                  <a:lnTo>
                    <a:pt x="324" y="107"/>
                  </a:lnTo>
                  <a:lnTo>
                    <a:pt x="311" y="102"/>
                  </a:lnTo>
                  <a:lnTo>
                    <a:pt x="300" y="96"/>
                  </a:lnTo>
                  <a:lnTo>
                    <a:pt x="289" y="89"/>
                  </a:lnTo>
                  <a:lnTo>
                    <a:pt x="280" y="85"/>
                  </a:lnTo>
                  <a:lnTo>
                    <a:pt x="253" y="63"/>
                  </a:lnTo>
                  <a:lnTo>
                    <a:pt x="253" y="63"/>
                  </a:lnTo>
                  <a:lnTo>
                    <a:pt x="247" y="59"/>
                  </a:lnTo>
                  <a:lnTo>
                    <a:pt x="241" y="57"/>
                  </a:lnTo>
                  <a:lnTo>
                    <a:pt x="236" y="56"/>
                  </a:lnTo>
                  <a:lnTo>
                    <a:pt x="229" y="56"/>
                  </a:lnTo>
                  <a:lnTo>
                    <a:pt x="223" y="57"/>
                  </a:lnTo>
                  <a:lnTo>
                    <a:pt x="218" y="59"/>
                  </a:lnTo>
                  <a:lnTo>
                    <a:pt x="212" y="63"/>
                  </a:lnTo>
                  <a:lnTo>
                    <a:pt x="206" y="67"/>
                  </a:lnTo>
                  <a:lnTo>
                    <a:pt x="63" y="222"/>
                  </a:lnTo>
                  <a:lnTo>
                    <a:pt x="63" y="222"/>
                  </a:lnTo>
                  <a:lnTo>
                    <a:pt x="60" y="227"/>
                  </a:lnTo>
                  <a:lnTo>
                    <a:pt x="57" y="233"/>
                  </a:lnTo>
                  <a:lnTo>
                    <a:pt x="55" y="239"/>
                  </a:lnTo>
                  <a:lnTo>
                    <a:pt x="54" y="245"/>
                  </a:lnTo>
                  <a:lnTo>
                    <a:pt x="55" y="251"/>
                  </a:lnTo>
                  <a:lnTo>
                    <a:pt x="57" y="257"/>
                  </a:lnTo>
                  <a:lnTo>
                    <a:pt x="60" y="263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81" y="288"/>
                  </a:lnTo>
                  <a:lnTo>
                    <a:pt x="100" y="307"/>
                  </a:lnTo>
                  <a:lnTo>
                    <a:pt x="100" y="307"/>
                  </a:lnTo>
                  <a:lnTo>
                    <a:pt x="111" y="318"/>
                  </a:lnTo>
                  <a:lnTo>
                    <a:pt x="124" y="332"/>
                  </a:lnTo>
                  <a:lnTo>
                    <a:pt x="130" y="339"/>
                  </a:lnTo>
                  <a:lnTo>
                    <a:pt x="133" y="346"/>
                  </a:lnTo>
                  <a:lnTo>
                    <a:pt x="136" y="353"/>
                  </a:lnTo>
                  <a:lnTo>
                    <a:pt x="139" y="360"/>
                  </a:lnTo>
                  <a:lnTo>
                    <a:pt x="139" y="360"/>
                  </a:lnTo>
                  <a:lnTo>
                    <a:pt x="142" y="387"/>
                  </a:lnTo>
                  <a:lnTo>
                    <a:pt x="147" y="415"/>
                  </a:lnTo>
                  <a:lnTo>
                    <a:pt x="150" y="430"/>
                  </a:lnTo>
                  <a:lnTo>
                    <a:pt x="154" y="443"/>
                  </a:lnTo>
                  <a:lnTo>
                    <a:pt x="159" y="455"/>
                  </a:lnTo>
                  <a:lnTo>
                    <a:pt x="165" y="466"/>
                  </a:lnTo>
                  <a:lnTo>
                    <a:pt x="165" y="466"/>
                  </a:lnTo>
                  <a:lnTo>
                    <a:pt x="152" y="472"/>
                  </a:lnTo>
                  <a:lnTo>
                    <a:pt x="142" y="480"/>
                  </a:lnTo>
                  <a:lnTo>
                    <a:pt x="133" y="490"/>
                  </a:lnTo>
                  <a:lnTo>
                    <a:pt x="123" y="501"/>
                  </a:lnTo>
                  <a:lnTo>
                    <a:pt x="123" y="501"/>
                  </a:lnTo>
                  <a:close/>
                  <a:moveTo>
                    <a:pt x="577" y="771"/>
                  </a:moveTo>
                  <a:lnTo>
                    <a:pt x="577" y="771"/>
                  </a:lnTo>
                  <a:lnTo>
                    <a:pt x="568" y="765"/>
                  </a:lnTo>
                  <a:lnTo>
                    <a:pt x="558" y="760"/>
                  </a:lnTo>
                  <a:lnTo>
                    <a:pt x="547" y="757"/>
                  </a:lnTo>
                  <a:lnTo>
                    <a:pt x="537" y="754"/>
                  </a:lnTo>
                  <a:lnTo>
                    <a:pt x="526" y="754"/>
                  </a:lnTo>
                  <a:lnTo>
                    <a:pt x="515" y="757"/>
                  </a:lnTo>
                  <a:lnTo>
                    <a:pt x="505" y="759"/>
                  </a:lnTo>
                  <a:lnTo>
                    <a:pt x="496" y="765"/>
                  </a:lnTo>
                  <a:lnTo>
                    <a:pt x="496" y="765"/>
                  </a:lnTo>
                  <a:lnTo>
                    <a:pt x="493" y="765"/>
                  </a:lnTo>
                  <a:lnTo>
                    <a:pt x="490" y="763"/>
                  </a:lnTo>
                  <a:lnTo>
                    <a:pt x="490" y="763"/>
                  </a:lnTo>
                  <a:lnTo>
                    <a:pt x="489" y="762"/>
                  </a:lnTo>
                  <a:lnTo>
                    <a:pt x="489" y="759"/>
                  </a:lnTo>
                  <a:lnTo>
                    <a:pt x="489" y="759"/>
                  </a:lnTo>
                  <a:lnTo>
                    <a:pt x="490" y="751"/>
                  </a:lnTo>
                  <a:lnTo>
                    <a:pt x="490" y="742"/>
                  </a:lnTo>
                  <a:lnTo>
                    <a:pt x="488" y="733"/>
                  </a:lnTo>
                  <a:lnTo>
                    <a:pt x="486" y="723"/>
                  </a:lnTo>
                  <a:lnTo>
                    <a:pt x="482" y="716"/>
                  </a:lnTo>
                  <a:lnTo>
                    <a:pt x="478" y="708"/>
                  </a:lnTo>
                  <a:lnTo>
                    <a:pt x="472" y="700"/>
                  </a:lnTo>
                  <a:lnTo>
                    <a:pt x="466" y="694"/>
                  </a:lnTo>
                  <a:lnTo>
                    <a:pt x="466" y="694"/>
                  </a:lnTo>
                  <a:lnTo>
                    <a:pt x="466" y="694"/>
                  </a:lnTo>
                  <a:lnTo>
                    <a:pt x="457" y="687"/>
                  </a:lnTo>
                  <a:lnTo>
                    <a:pt x="447" y="681"/>
                  </a:lnTo>
                  <a:lnTo>
                    <a:pt x="437" y="679"/>
                  </a:lnTo>
                  <a:lnTo>
                    <a:pt x="425" y="677"/>
                  </a:lnTo>
                  <a:lnTo>
                    <a:pt x="415" y="677"/>
                  </a:lnTo>
                  <a:lnTo>
                    <a:pt x="405" y="678"/>
                  </a:lnTo>
                  <a:lnTo>
                    <a:pt x="394" y="681"/>
                  </a:lnTo>
                  <a:lnTo>
                    <a:pt x="384" y="687"/>
                  </a:lnTo>
                  <a:lnTo>
                    <a:pt x="384" y="687"/>
                  </a:lnTo>
                  <a:lnTo>
                    <a:pt x="382" y="687"/>
                  </a:lnTo>
                  <a:lnTo>
                    <a:pt x="380" y="686"/>
                  </a:lnTo>
                  <a:lnTo>
                    <a:pt x="380" y="686"/>
                  </a:lnTo>
                  <a:lnTo>
                    <a:pt x="377" y="685"/>
                  </a:lnTo>
                  <a:lnTo>
                    <a:pt x="377" y="681"/>
                  </a:lnTo>
                  <a:lnTo>
                    <a:pt x="377" y="681"/>
                  </a:lnTo>
                  <a:lnTo>
                    <a:pt x="378" y="672"/>
                  </a:lnTo>
                  <a:lnTo>
                    <a:pt x="378" y="664"/>
                  </a:lnTo>
                  <a:lnTo>
                    <a:pt x="377" y="655"/>
                  </a:lnTo>
                  <a:lnTo>
                    <a:pt x="375" y="646"/>
                  </a:lnTo>
                  <a:lnTo>
                    <a:pt x="372" y="638"/>
                  </a:lnTo>
                  <a:lnTo>
                    <a:pt x="367" y="630"/>
                  </a:lnTo>
                  <a:lnTo>
                    <a:pt x="361" y="622"/>
                  </a:lnTo>
                  <a:lnTo>
                    <a:pt x="354" y="616"/>
                  </a:lnTo>
                  <a:lnTo>
                    <a:pt x="354" y="616"/>
                  </a:lnTo>
                  <a:lnTo>
                    <a:pt x="354" y="616"/>
                  </a:lnTo>
                  <a:lnTo>
                    <a:pt x="348" y="611"/>
                  </a:lnTo>
                  <a:lnTo>
                    <a:pt x="340" y="606"/>
                  </a:lnTo>
                  <a:lnTo>
                    <a:pt x="330" y="603"/>
                  </a:lnTo>
                  <a:lnTo>
                    <a:pt x="323" y="600"/>
                  </a:lnTo>
                  <a:lnTo>
                    <a:pt x="313" y="599"/>
                  </a:lnTo>
                  <a:lnTo>
                    <a:pt x="304" y="599"/>
                  </a:lnTo>
                  <a:lnTo>
                    <a:pt x="295" y="600"/>
                  </a:lnTo>
                  <a:lnTo>
                    <a:pt x="287" y="603"/>
                  </a:lnTo>
                  <a:lnTo>
                    <a:pt x="287" y="603"/>
                  </a:lnTo>
                  <a:lnTo>
                    <a:pt x="285" y="603"/>
                  </a:lnTo>
                  <a:lnTo>
                    <a:pt x="283" y="601"/>
                  </a:lnTo>
                  <a:lnTo>
                    <a:pt x="283" y="601"/>
                  </a:lnTo>
                  <a:lnTo>
                    <a:pt x="281" y="599"/>
                  </a:lnTo>
                  <a:lnTo>
                    <a:pt x="281" y="597"/>
                  </a:lnTo>
                  <a:lnTo>
                    <a:pt x="281" y="597"/>
                  </a:lnTo>
                  <a:lnTo>
                    <a:pt x="285" y="585"/>
                  </a:lnTo>
                  <a:lnTo>
                    <a:pt x="287" y="575"/>
                  </a:lnTo>
                  <a:lnTo>
                    <a:pt x="287" y="564"/>
                  </a:lnTo>
                  <a:lnTo>
                    <a:pt x="286" y="553"/>
                  </a:lnTo>
                  <a:lnTo>
                    <a:pt x="283" y="543"/>
                  </a:lnTo>
                  <a:lnTo>
                    <a:pt x="278" y="533"/>
                  </a:lnTo>
                  <a:lnTo>
                    <a:pt x="271" y="524"/>
                  </a:lnTo>
                  <a:lnTo>
                    <a:pt x="263" y="516"/>
                  </a:lnTo>
                  <a:lnTo>
                    <a:pt x="263" y="516"/>
                  </a:lnTo>
                  <a:lnTo>
                    <a:pt x="263" y="516"/>
                  </a:lnTo>
                  <a:lnTo>
                    <a:pt x="257" y="511"/>
                  </a:lnTo>
                  <a:lnTo>
                    <a:pt x="252" y="508"/>
                  </a:lnTo>
                  <a:lnTo>
                    <a:pt x="245" y="504"/>
                  </a:lnTo>
                  <a:lnTo>
                    <a:pt x="239" y="502"/>
                  </a:lnTo>
                  <a:lnTo>
                    <a:pt x="226" y="499"/>
                  </a:lnTo>
                  <a:lnTo>
                    <a:pt x="212" y="499"/>
                  </a:lnTo>
                  <a:lnTo>
                    <a:pt x="199" y="501"/>
                  </a:lnTo>
                  <a:lnTo>
                    <a:pt x="187" y="506"/>
                  </a:lnTo>
                  <a:lnTo>
                    <a:pt x="181" y="509"/>
                  </a:lnTo>
                  <a:lnTo>
                    <a:pt x="175" y="514"/>
                  </a:lnTo>
                  <a:lnTo>
                    <a:pt x="170" y="518"/>
                  </a:lnTo>
                  <a:lnTo>
                    <a:pt x="165" y="523"/>
                  </a:lnTo>
                  <a:lnTo>
                    <a:pt x="144" y="546"/>
                  </a:lnTo>
                  <a:lnTo>
                    <a:pt x="144" y="546"/>
                  </a:lnTo>
                  <a:lnTo>
                    <a:pt x="140" y="551"/>
                  </a:lnTo>
                  <a:lnTo>
                    <a:pt x="136" y="558"/>
                  </a:lnTo>
                  <a:lnTo>
                    <a:pt x="133" y="564"/>
                  </a:lnTo>
                  <a:lnTo>
                    <a:pt x="131" y="571"/>
                  </a:lnTo>
                  <a:lnTo>
                    <a:pt x="128" y="583"/>
                  </a:lnTo>
                  <a:lnTo>
                    <a:pt x="127" y="597"/>
                  </a:lnTo>
                  <a:lnTo>
                    <a:pt x="130" y="609"/>
                  </a:lnTo>
                  <a:lnTo>
                    <a:pt x="135" y="622"/>
                  </a:lnTo>
                  <a:lnTo>
                    <a:pt x="139" y="629"/>
                  </a:lnTo>
                  <a:lnTo>
                    <a:pt x="142" y="634"/>
                  </a:lnTo>
                  <a:lnTo>
                    <a:pt x="147" y="639"/>
                  </a:lnTo>
                  <a:lnTo>
                    <a:pt x="151" y="645"/>
                  </a:lnTo>
                  <a:lnTo>
                    <a:pt x="151" y="645"/>
                  </a:lnTo>
                  <a:lnTo>
                    <a:pt x="151" y="645"/>
                  </a:lnTo>
                  <a:lnTo>
                    <a:pt x="158" y="649"/>
                  </a:lnTo>
                  <a:lnTo>
                    <a:pt x="166" y="654"/>
                  </a:lnTo>
                  <a:lnTo>
                    <a:pt x="174" y="657"/>
                  </a:lnTo>
                  <a:lnTo>
                    <a:pt x="182" y="660"/>
                  </a:lnTo>
                  <a:lnTo>
                    <a:pt x="190" y="661"/>
                  </a:lnTo>
                  <a:lnTo>
                    <a:pt x="198" y="661"/>
                  </a:lnTo>
                  <a:lnTo>
                    <a:pt x="206" y="661"/>
                  </a:lnTo>
                  <a:lnTo>
                    <a:pt x="214" y="660"/>
                  </a:lnTo>
                  <a:lnTo>
                    <a:pt x="214" y="660"/>
                  </a:lnTo>
                  <a:lnTo>
                    <a:pt x="218" y="660"/>
                  </a:lnTo>
                  <a:lnTo>
                    <a:pt x="220" y="661"/>
                  </a:lnTo>
                  <a:lnTo>
                    <a:pt x="220" y="661"/>
                  </a:lnTo>
                  <a:lnTo>
                    <a:pt x="220" y="664"/>
                  </a:lnTo>
                  <a:lnTo>
                    <a:pt x="219" y="666"/>
                  </a:lnTo>
                  <a:lnTo>
                    <a:pt x="219" y="666"/>
                  </a:lnTo>
                  <a:lnTo>
                    <a:pt x="212" y="678"/>
                  </a:lnTo>
                  <a:lnTo>
                    <a:pt x="207" y="690"/>
                  </a:lnTo>
                  <a:lnTo>
                    <a:pt x="205" y="703"/>
                  </a:lnTo>
                  <a:lnTo>
                    <a:pt x="205" y="716"/>
                  </a:lnTo>
                  <a:lnTo>
                    <a:pt x="207" y="728"/>
                  </a:lnTo>
                  <a:lnTo>
                    <a:pt x="212" y="741"/>
                  </a:lnTo>
                  <a:lnTo>
                    <a:pt x="219" y="752"/>
                  </a:lnTo>
                  <a:lnTo>
                    <a:pt x="229" y="762"/>
                  </a:lnTo>
                  <a:lnTo>
                    <a:pt x="229" y="762"/>
                  </a:lnTo>
                  <a:lnTo>
                    <a:pt x="229" y="762"/>
                  </a:lnTo>
                  <a:lnTo>
                    <a:pt x="239" y="769"/>
                  </a:lnTo>
                  <a:lnTo>
                    <a:pt x="252" y="775"/>
                  </a:lnTo>
                  <a:lnTo>
                    <a:pt x="264" y="778"/>
                  </a:lnTo>
                  <a:lnTo>
                    <a:pt x="277" y="778"/>
                  </a:lnTo>
                  <a:lnTo>
                    <a:pt x="289" y="777"/>
                  </a:lnTo>
                  <a:lnTo>
                    <a:pt x="302" y="773"/>
                  </a:lnTo>
                  <a:lnTo>
                    <a:pt x="313" y="767"/>
                  </a:lnTo>
                  <a:lnTo>
                    <a:pt x="324" y="759"/>
                  </a:lnTo>
                  <a:lnTo>
                    <a:pt x="324" y="759"/>
                  </a:lnTo>
                  <a:lnTo>
                    <a:pt x="326" y="758"/>
                  </a:lnTo>
                  <a:lnTo>
                    <a:pt x="328" y="758"/>
                  </a:lnTo>
                  <a:lnTo>
                    <a:pt x="328" y="758"/>
                  </a:lnTo>
                  <a:lnTo>
                    <a:pt x="330" y="760"/>
                  </a:lnTo>
                  <a:lnTo>
                    <a:pt x="330" y="762"/>
                  </a:lnTo>
                  <a:lnTo>
                    <a:pt x="330" y="762"/>
                  </a:lnTo>
                  <a:lnTo>
                    <a:pt x="330" y="770"/>
                  </a:lnTo>
                  <a:lnTo>
                    <a:pt x="332" y="778"/>
                  </a:lnTo>
                  <a:lnTo>
                    <a:pt x="333" y="787"/>
                  </a:lnTo>
                  <a:lnTo>
                    <a:pt x="335" y="794"/>
                  </a:lnTo>
                  <a:lnTo>
                    <a:pt x="338" y="802"/>
                  </a:lnTo>
                  <a:lnTo>
                    <a:pt x="343" y="809"/>
                  </a:lnTo>
                  <a:lnTo>
                    <a:pt x="349" y="816"/>
                  </a:lnTo>
                  <a:lnTo>
                    <a:pt x="354" y="823"/>
                  </a:lnTo>
                  <a:lnTo>
                    <a:pt x="354" y="823"/>
                  </a:lnTo>
                  <a:lnTo>
                    <a:pt x="354" y="823"/>
                  </a:lnTo>
                  <a:lnTo>
                    <a:pt x="366" y="830"/>
                  </a:lnTo>
                  <a:lnTo>
                    <a:pt x="377" y="835"/>
                  </a:lnTo>
                  <a:lnTo>
                    <a:pt x="390" y="839"/>
                  </a:lnTo>
                  <a:lnTo>
                    <a:pt x="402" y="839"/>
                  </a:lnTo>
                  <a:lnTo>
                    <a:pt x="415" y="838"/>
                  </a:lnTo>
                  <a:lnTo>
                    <a:pt x="428" y="833"/>
                  </a:lnTo>
                  <a:lnTo>
                    <a:pt x="439" y="827"/>
                  </a:lnTo>
                  <a:lnTo>
                    <a:pt x="449" y="819"/>
                  </a:lnTo>
                  <a:lnTo>
                    <a:pt x="449" y="819"/>
                  </a:lnTo>
                  <a:lnTo>
                    <a:pt x="451" y="818"/>
                  </a:lnTo>
                  <a:lnTo>
                    <a:pt x="454" y="818"/>
                  </a:lnTo>
                  <a:lnTo>
                    <a:pt x="454" y="818"/>
                  </a:lnTo>
                  <a:lnTo>
                    <a:pt x="456" y="820"/>
                  </a:lnTo>
                  <a:lnTo>
                    <a:pt x="457" y="823"/>
                  </a:lnTo>
                  <a:lnTo>
                    <a:pt x="457" y="823"/>
                  </a:lnTo>
                  <a:lnTo>
                    <a:pt x="456" y="831"/>
                  </a:lnTo>
                  <a:lnTo>
                    <a:pt x="457" y="839"/>
                  </a:lnTo>
                  <a:lnTo>
                    <a:pt x="458" y="848"/>
                  </a:lnTo>
                  <a:lnTo>
                    <a:pt x="462" y="855"/>
                  </a:lnTo>
                  <a:lnTo>
                    <a:pt x="465" y="863"/>
                  </a:lnTo>
                  <a:lnTo>
                    <a:pt x="469" y="870"/>
                  </a:lnTo>
                  <a:lnTo>
                    <a:pt x="474" y="876"/>
                  </a:lnTo>
                  <a:lnTo>
                    <a:pt x="481" y="883"/>
                  </a:lnTo>
                  <a:lnTo>
                    <a:pt x="481" y="883"/>
                  </a:lnTo>
                  <a:lnTo>
                    <a:pt x="486" y="887"/>
                  </a:lnTo>
                  <a:lnTo>
                    <a:pt x="493" y="891"/>
                  </a:lnTo>
                  <a:lnTo>
                    <a:pt x="498" y="893"/>
                  </a:lnTo>
                  <a:lnTo>
                    <a:pt x="505" y="896"/>
                  </a:lnTo>
                  <a:lnTo>
                    <a:pt x="518" y="899"/>
                  </a:lnTo>
                  <a:lnTo>
                    <a:pt x="531" y="899"/>
                  </a:lnTo>
                  <a:lnTo>
                    <a:pt x="545" y="897"/>
                  </a:lnTo>
                  <a:lnTo>
                    <a:pt x="558" y="892"/>
                  </a:lnTo>
                  <a:lnTo>
                    <a:pt x="563" y="889"/>
                  </a:lnTo>
                  <a:lnTo>
                    <a:pt x="569" y="885"/>
                  </a:lnTo>
                  <a:lnTo>
                    <a:pt x="574" y="881"/>
                  </a:lnTo>
                  <a:lnTo>
                    <a:pt x="579" y="875"/>
                  </a:lnTo>
                  <a:lnTo>
                    <a:pt x="584" y="870"/>
                  </a:lnTo>
                  <a:lnTo>
                    <a:pt x="584" y="870"/>
                  </a:lnTo>
                  <a:lnTo>
                    <a:pt x="588" y="864"/>
                  </a:lnTo>
                  <a:lnTo>
                    <a:pt x="592" y="858"/>
                  </a:lnTo>
                  <a:lnTo>
                    <a:pt x="595" y="851"/>
                  </a:lnTo>
                  <a:lnTo>
                    <a:pt x="598" y="846"/>
                  </a:lnTo>
                  <a:lnTo>
                    <a:pt x="601" y="832"/>
                  </a:lnTo>
                  <a:lnTo>
                    <a:pt x="601" y="819"/>
                  </a:lnTo>
                  <a:lnTo>
                    <a:pt x="599" y="806"/>
                  </a:lnTo>
                  <a:lnTo>
                    <a:pt x="594" y="793"/>
                  </a:lnTo>
                  <a:lnTo>
                    <a:pt x="591" y="787"/>
                  </a:lnTo>
                  <a:lnTo>
                    <a:pt x="586" y="782"/>
                  </a:lnTo>
                  <a:lnTo>
                    <a:pt x="582" y="776"/>
                  </a:lnTo>
                  <a:lnTo>
                    <a:pt x="577" y="771"/>
                  </a:lnTo>
                  <a:lnTo>
                    <a:pt x="577" y="771"/>
                  </a:lnTo>
                  <a:close/>
                  <a:moveTo>
                    <a:pt x="764" y="245"/>
                  </a:moveTo>
                  <a:lnTo>
                    <a:pt x="764" y="245"/>
                  </a:lnTo>
                  <a:lnTo>
                    <a:pt x="947" y="421"/>
                  </a:lnTo>
                  <a:lnTo>
                    <a:pt x="947" y="421"/>
                  </a:lnTo>
                  <a:lnTo>
                    <a:pt x="954" y="426"/>
                  </a:lnTo>
                  <a:lnTo>
                    <a:pt x="960" y="429"/>
                  </a:lnTo>
                  <a:lnTo>
                    <a:pt x="968" y="431"/>
                  </a:lnTo>
                  <a:lnTo>
                    <a:pt x="978" y="430"/>
                  </a:lnTo>
                  <a:lnTo>
                    <a:pt x="978" y="430"/>
                  </a:lnTo>
                  <a:lnTo>
                    <a:pt x="986" y="428"/>
                  </a:lnTo>
                  <a:lnTo>
                    <a:pt x="992" y="425"/>
                  </a:lnTo>
                  <a:lnTo>
                    <a:pt x="999" y="419"/>
                  </a:lnTo>
                  <a:lnTo>
                    <a:pt x="1004" y="412"/>
                  </a:lnTo>
                  <a:lnTo>
                    <a:pt x="1004" y="412"/>
                  </a:lnTo>
                  <a:lnTo>
                    <a:pt x="1014" y="393"/>
                  </a:lnTo>
                  <a:lnTo>
                    <a:pt x="1022" y="372"/>
                  </a:lnTo>
                  <a:lnTo>
                    <a:pt x="1028" y="350"/>
                  </a:lnTo>
                  <a:lnTo>
                    <a:pt x="1034" y="328"/>
                  </a:lnTo>
                  <a:lnTo>
                    <a:pt x="1034" y="328"/>
                  </a:lnTo>
                  <a:lnTo>
                    <a:pt x="1036" y="317"/>
                  </a:lnTo>
                  <a:lnTo>
                    <a:pt x="1039" y="308"/>
                  </a:lnTo>
                  <a:lnTo>
                    <a:pt x="1045" y="300"/>
                  </a:lnTo>
                  <a:lnTo>
                    <a:pt x="1051" y="292"/>
                  </a:lnTo>
                  <a:lnTo>
                    <a:pt x="1083" y="258"/>
                  </a:lnTo>
                  <a:lnTo>
                    <a:pt x="1083" y="258"/>
                  </a:lnTo>
                  <a:lnTo>
                    <a:pt x="1092" y="248"/>
                  </a:lnTo>
                  <a:lnTo>
                    <a:pt x="1097" y="236"/>
                  </a:lnTo>
                  <a:lnTo>
                    <a:pt x="1101" y="224"/>
                  </a:lnTo>
                  <a:lnTo>
                    <a:pt x="1102" y="211"/>
                  </a:lnTo>
                  <a:lnTo>
                    <a:pt x="1101" y="200"/>
                  </a:lnTo>
                  <a:lnTo>
                    <a:pt x="1097" y="187"/>
                  </a:lnTo>
                  <a:lnTo>
                    <a:pt x="1092" y="176"/>
                  </a:lnTo>
                  <a:lnTo>
                    <a:pt x="1084" y="166"/>
                  </a:lnTo>
                  <a:lnTo>
                    <a:pt x="952" y="22"/>
                  </a:lnTo>
                  <a:lnTo>
                    <a:pt x="952" y="22"/>
                  </a:lnTo>
                  <a:lnTo>
                    <a:pt x="942" y="13"/>
                  </a:lnTo>
                  <a:lnTo>
                    <a:pt x="932" y="7"/>
                  </a:lnTo>
                  <a:lnTo>
                    <a:pt x="919" y="2"/>
                  </a:lnTo>
                  <a:lnTo>
                    <a:pt x="907" y="0"/>
                  </a:lnTo>
                  <a:lnTo>
                    <a:pt x="894" y="0"/>
                  </a:lnTo>
                  <a:lnTo>
                    <a:pt x="882" y="2"/>
                  </a:lnTo>
                  <a:lnTo>
                    <a:pt x="870" y="7"/>
                  </a:lnTo>
                  <a:lnTo>
                    <a:pt x="859" y="15"/>
                  </a:lnTo>
                  <a:lnTo>
                    <a:pt x="828" y="40"/>
                  </a:lnTo>
                  <a:lnTo>
                    <a:pt x="828" y="40"/>
                  </a:lnTo>
                  <a:lnTo>
                    <a:pt x="817" y="47"/>
                  </a:lnTo>
                  <a:lnTo>
                    <a:pt x="810" y="50"/>
                  </a:lnTo>
                  <a:lnTo>
                    <a:pt x="804" y="53"/>
                  </a:lnTo>
                  <a:lnTo>
                    <a:pt x="797" y="54"/>
                  </a:lnTo>
                  <a:lnTo>
                    <a:pt x="790" y="55"/>
                  </a:lnTo>
                  <a:lnTo>
                    <a:pt x="777" y="55"/>
                  </a:lnTo>
                  <a:lnTo>
                    <a:pt x="777" y="55"/>
                  </a:lnTo>
                  <a:lnTo>
                    <a:pt x="679" y="42"/>
                  </a:lnTo>
                  <a:lnTo>
                    <a:pt x="679" y="42"/>
                  </a:lnTo>
                  <a:lnTo>
                    <a:pt x="657" y="41"/>
                  </a:lnTo>
                  <a:lnTo>
                    <a:pt x="634" y="41"/>
                  </a:lnTo>
                  <a:lnTo>
                    <a:pt x="612" y="44"/>
                  </a:lnTo>
                  <a:lnTo>
                    <a:pt x="592" y="48"/>
                  </a:lnTo>
                  <a:lnTo>
                    <a:pt x="571" y="55"/>
                  </a:lnTo>
                  <a:lnTo>
                    <a:pt x="551" y="64"/>
                  </a:lnTo>
                  <a:lnTo>
                    <a:pt x="531" y="74"/>
                  </a:lnTo>
                  <a:lnTo>
                    <a:pt x="513" y="88"/>
                  </a:lnTo>
                  <a:lnTo>
                    <a:pt x="513" y="88"/>
                  </a:lnTo>
                  <a:lnTo>
                    <a:pt x="416" y="162"/>
                  </a:lnTo>
                  <a:lnTo>
                    <a:pt x="319" y="237"/>
                  </a:lnTo>
                  <a:lnTo>
                    <a:pt x="319" y="237"/>
                  </a:lnTo>
                  <a:lnTo>
                    <a:pt x="309" y="247"/>
                  </a:lnTo>
                  <a:lnTo>
                    <a:pt x="302" y="257"/>
                  </a:lnTo>
                  <a:lnTo>
                    <a:pt x="297" y="267"/>
                  </a:lnTo>
                  <a:lnTo>
                    <a:pt x="296" y="276"/>
                  </a:lnTo>
                  <a:lnTo>
                    <a:pt x="297" y="287"/>
                  </a:lnTo>
                  <a:lnTo>
                    <a:pt x="301" y="296"/>
                  </a:lnTo>
                  <a:lnTo>
                    <a:pt x="307" y="304"/>
                  </a:lnTo>
                  <a:lnTo>
                    <a:pt x="313" y="310"/>
                  </a:lnTo>
                  <a:lnTo>
                    <a:pt x="321" y="316"/>
                  </a:lnTo>
                  <a:lnTo>
                    <a:pt x="332" y="322"/>
                  </a:lnTo>
                  <a:lnTo>
                    <a:pt x="343" y="324"/>
                  </a:lnTo>
                  <a:lnTo>
                    <a:pt x="356" y="326"/>
                  </a:lnTo>
                  <a:lnTo>
                    <a:pt x="369" y="325"/>
                  </a:lnTo>
                  <a:lnTo>
                    <a:pt x="383" y="323"/>
                  </a:lnTo>
                  <a:lnTo>
                    <a:pt x="397" y="318"/>
                  </a:lnTo>
                  <a:lnTo>
                    <a:pt x="412" y="310"/>
                  </a:lnTo>
                  <a:lnTo>
                    <a:pt x="552" y="224"/>
                  </a:lnTo>
                  <a:lnTo>
                    <a:pt x="552" y="224"/>
                  </a:lnTo>
                  <a:lnTo>
                    <a:pt x="560" y="219"/>
                  </a:lnTo>
                  <a:lnTo>
                    <a:pt x="568" y="216"/>
                  </a:lnTo>
                  <a:lnTo>
                    <a:pt x="576" y="215"/>
                  </a:lnTo>
                  <a:lnTo>
                    <a:pt x="584" y="214"/>
                  </a:lnTo>
                  <a:lnTo>
                    <a:pt x="592" y="214"/>
                  </a:lnTo>
                  <a:lnTo>
                    <a:pt x="600" y="214"/>
                  </a:lnTo>
                  <a:lnTo>
                    <a:pt x="608" y="216"/>
                  </a:lnTo>
                  <a:lnTo>
                    <a:pt x="616" y="219"/>
                  </a:lnTo>
                  <a:lnTo>
                    <a:pt x="616" y="219"/>
                  </a:lnTo>
                  <a:lnTo>
                    <a:pt x="626" y="223"/>
                  </a:lnTo>
                  <a:lnTo>
                    <a:pt x="638" y="226"/>
                  </a:lnTo>
                  <a:lnTo>
                    <a:pt x="649" y="228"/>
                  </a:lnTo>
                  <a:lnTo>
                    <a:pt x="660" y="229"/>
                  </a:lnTo>
                  <a:lnTo>
                    <a:pt x="672" y="231"/>
                  </a:lnTo>
                  <a:lnTo>
                    <a:pt x="683" y="231"/>
                  </a:lnTo>
                  <a:lnTo>
                    <a:pt x="695" y="229"/>
                  </a:lnTo>
                  <a:lnTo>
                    <a:pt x="705" y="228"/>
                  </a:lnTo>
                  <a:lnTo>
                    <a:pt x="705" y="228"/>
                  </a:lnTo>
                  <a:lnTo>
                    <a:pt x="713" y="227"/>
                  </a:lnTo>
                  <a:lnTo>
                    <a:pt x="721" y="227"/>
                  </a:lnTo>
                  <a:lnTo>
                    <a:pt x="729" y="227"/>
                  </a:lnTo>
                  <a:lnTo>
                    <a:pt x="737" y="229"/>
                  </a:lnTo>
                  <a:lnTo>
                    <a:pt x="744" y="232"/>
                  </a:lnTo>
                  <a:lnTo>
                    <a:pt x="750" y="236"/>
                  </a:lnTo>
                  <a:lnTo>
                    <a:pt x="757" y="241"/>
                  </a:lnTo>
                  <a:lnTo>
                    <a:pt x="764" y="245"/>
                  </a:lnTo>
                  <a:lnTo>
                    <a:pt x="764" y="2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9DA9F7F-2C9A-538C-8A13-407E056DDECB}"/>
              </a:ext>
            </a:extLst>
          </p:cNvPr>
          <p:cNvGrpSpPr/>
          <p:nvPr/>
        </p:nvGrpSpPr>
        <p:grpSpPr>
          <a:xfrm>
            <a:off x="857226" y="3277048"/>
            <a:ext cx="5071338" cy="1046181"/>
            <a:chOff x="969077" y="961108"/>
            <a:chExt cx="5071338" cy="1046181"/>
          </a:xfrm>
        </p:grpSpPr>
        <p:sp>
          <p:nvSpPr>
            <p:cNvPr id="16" name="한쪽 모서리가 잘린 사각형 11">
              <a:extLst>
                <a:ext uri="{FF2B5EF4-FFF2-40B4-BE49-F238E27FC236}">
                  <a16:creationId xmlns:a16="http://schemas.microsoft.com/office/drawing/2014/main" id="{C0A55225-F5B7-1849-B354-9786967308E4}"/>
                </a:ext>
              </a:extLst>
            </p:cNvPr>
            <p:cNvSpPr/>
            <p:nvPr/>
          </p:nvSpPr>
          <p:spPr>
            <a:xfrm>
              <a:off x="1342259" y="961108"/>
              <a:ext cx="4698156" cy="1046181"/>
            </a:xfrm>
            <a:prstGeom prst="snip1Rect">
              <a:avLst>
                <a:gd name="adj" fmla="val 12326"/>
              </a:avLst>
            </a:prstGeom>
            <a:noFill/>
            <a:ln>
              <a:solidFill>
                <a:srgbClr val="F5A1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7" name="직각 삼각형 12">
              <a:extLst>
                <a:ext uri="{FF2B5EF4-FFF2-40B4-BE49-F238E27FC236}">
                  <a16:creationId xmlns:a16="http://schemas.microsoft.com/office/drawing/2014/main" id="{4870F5A8-8A93-07F7-55FB-DBEC7EBD3063}"/>
                </a:ext>
              </a:extLst>
            </p:cNvPr>
            <p:cNvSpPr/>
            <p:nvPr/>
          </p:nvSpPr>
          <p:spPr>
            <a:xfrm>
              <a:off x="5923984" y="961108"/>
              <a:ext cx="116431" cy="116431"/>
            </a:xfrm>
            <a:prstGeom prst="rtTriangle">
              <a:avLst/>
            </a:prstGeom>
            <a:solidFill>
              <a:srgbClr val="F54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8" name="타원 22">
              <a:extLst>
                <a:ext uri="{FF2B5EF4-FFF2-40B4-BE49-F238E27FC236}">
                  <a16:creationId xmlns:a16="http://schemas.microsoft.com/office/drawing/2014/main" id="{4A443E54-1B86-5433-68A5-4495DF77EF66}"/>
                </a:ext>
              </a:extLst>
            </p:cNvPr>
            <p:cNvSpPr/>
            <p:nvPr/>
          </p:nvSpPr>
          <p:spPr>
            <a:xfrm>
              <a:off x="969077" y="1111017"/>
              <a:ext cx="746364" cy="746363"/>
            </a:xfrm>
            <a:prstGeom prst="ellipse">
              <a:avLst/>
            </a:pr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ko-KR" altLang="en-US" sz="2000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33F8BCC-F689-B251-238F-79BD054DB49E}"/>
              </a:ext>
            </a:extLst>
          </p:cNvPr>
          <p:cNvGrpSpPr/>
          <p:nvPr/>
        </p:nvGrpSpPr>
        <p:grpSpPr>
          <a:xfrm>
            <a:off x="6241370" y="3277048"/>
            <a:ext cx="5075918" cy="1046181"/>
            <a:chOff x="969077" y="2941838"/>
            <a:chExt cx="5075918" cy="1046181"/>
          </a:xfrm>
        </p:grpSpPr>
        <p:sp>
          <p:nvSpPr>
            <p:cNvPr id="21" name="한쪽 모서리가 잘린 사각형 8">
              <a:extLst>
                <a:ext uri="{FF2B5EF4-FFF2-40B4-BE49-F238E27FC236}">
                  <a16:creationId xmlns:a16="http://schemas.microsoft.com/office/drawing/2014/main" id="{B1E718FC-E1A1-5B6D-073E-A9F3873F6825}"/>
                </a:ext>
              </a:extLst>
            </p:cNvPr>
            <p:cNvSpPr/>
            <p:nvPr/>
          </p:nvSpPr>
          <p:spPr>
            <a:xfrm>
              <a:off x="1342259" y="2941838"/>
              <a:ext cx="4698156" cy="1046181"/>
            </a:xfrm>
            <a:prstGeom prst="snip1Rect">
              <a:avLst>
                <a:gd name="adj" fmla="val 12326"/>
              </a:avLst>
            </a:prstGeom>
            <a:noFill/>
            <a:ln>
              <a:solidFill>
                <a:srgbClr val="F545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22" name="직각 삼각형 9">
              <a:extLst>
                <a:ext uri="{FF2B5EF4-FFF2-40B4-BE49-F238E27FC236}">
                  <a16:creationId xmlns:a16="http://schemas.microsoft.com/office/drawing/2014/main" id="{F4DBDB93-3AA6-9A30-62D9-6847B6D25D29}"/>
                </a:ext>
              </a:extLst>
            </p:cNvPr>
            <p:cNvSpPr/>
            <p:nvPr/>
          </p:nvSpPr>
          <p:spPr>
            <a:xfrm>
              <a:off x="5928564" y="2941838"/>
              <a:ext cx="116431" cy="116431"/>
            </a:xfrm>
            <a:prstGeom prst="rtTriangle">
              <a:avLst/>
            </a:prstGeom>
            <a:solidFill>
              <a:srgbClr val="F54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23" name="타원 25">
              <a:extLst>
                <a:ext uri="{FF2B5EF4-FFF2-40B4-BE49-F238E27FC236}">
                  <a16:creationId xmlns:a16="http://schemas.microsoft.com/office/drawing/2014/main" id="{D55F6FF3-068D-1E8D-EB94-1E16B936A211}"/>
                </a:ext>
              </a:extLst>
            </p:cNvPr>
            <p:cNvSpPr/>
            <p:nvPr/>
          </p:nvSpPr>
          <p:spPr>
            <a:xfrm>
              <a:off x="969077" y="3091747"/>
              <a:ext cx="746364" cy="746363"/>
            </a:xfrm>
            <a:prstGeom prst="ellipse">
              <a:avLst/>
            </a:pr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ko-KR" altLang="en-US" sz="1600">
                <a:solidFill>
                  <a:srgbClr val="FFFFFF"/>
                </a:solidFill>
                <a:cs typeface="+mn-ea"/>
              </a:endParaRPr>
            </a:p>
          </p:txBody>
        </p:sp>
      </p:grpSp>
      <p:sp>
        <p:nvSpPr>
          <p:cNvPr id="26" name="AutoShape 24">
            <a:extLst>
              <a:ext uri="{FF2B5EF4-FFF2-40B4-BE49-F238E27FC236}">
                <a16:creationId xmlns:a16="http://schemas.microsoft.com/office/drawing/2014/main" id="{7854A23F-EEBF-9974-98AE-F74E0E442DBE}"/>
              </a:ext>
            </a:extLst>
          </p:cNvPr>
          <p:cNvSpPr>
            <a:spLocks/>
          </p:cNvSpPr>
          <p:nvPr/>
        </p:nvSpPr>
        <p:spPr bwMode="auto">
          <a:xfrm>
            <a:off x="1022730" y="3646739"/>
            <a:ext cx="419443" cy="306798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AutoShape 82" descr="D:\51PPT模板网\51pptmoban.com\图片.jpg">
            <a:extLst>
              <a:ext uri="{FF2B5EF4-FFF2-40B4-BE49-F238E27FC236}">
                <a16:creationId xmlns:a16="http://schemas.microsoft.com/office/drawing/2014/main" id="{04BA4270-7F90-C8C9-A44A-315524825B9F}"/>
              </a:ext>
            </a:extLst>
          </p:cNvPr>
          <p:cNvSpPr>
            <a:spLocks/>
          </p:cNvSpPr>
          <p:nvPr/>
        </p:nvSpPr>
        <p:spPr bwMode="auto">
          <a:xfrm>
            <a:off x="6436424" y="3656883"/>
            <a:ext cx="347095" cy="2793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33B6449-9904-4C39-B784-05E622C74EFE}"/>
              </a:ext>
            </a:extLst>
          </p:cNvPr>
          <p:cNvGrpSpPr/>
          <p:nvPr/>
        </p:nvGrpSpPr>
        <p:grpSpPr>
          <a:xfrm>
            <a:off x="1976772" y="1746929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6C5DA9A-8590-0FEC-8056-39994F966AF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84F93C6-806C-5AAB-1AEF-011C33D16C4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E41A572-B2E7-6B81-726B-F2456977B5A9}"/>
              </a:ext>
            </a:extLst>
          </p:cNvPr>
          <p:cNvGrpSpPr/>
          <p:nvPr/>
        </p:nvGrpSpPr>
        <p:grpSpPr>
          <a:xfrm>
            <a:off x="7424492" y="1746929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871FC37-7EC2-B5D4-6EB7-3C212E48E6C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67997DB-3B70-C436-5412-D12132504F0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04DE2D3-A790-57ED-F6BE-824EBCA6FE89}"/>
              </a:ext>
            </a:extLst>
          </p:cNvPr>
          <p:cNvGrpSpPr/>
          <p:nvPr/>
        </p:nvGrpSpPr>
        <p:grpSpPr>
          <a:xfrm>
            <a:off x="1976772" y="3374116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89EA85B-369A-4508-12AB-71F58F47AEB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DAD58BD-B024-F7B5-A034-DE342E3F021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2519A8B-72C1-2F66-05E1-B3423F41E6BB}"/>
              </a:ext>
            </a:extLst>
          </p:cNvPr>
          <p:cNvGrpSpPr/>
          <p:nvPr/>
        </p:nvGrpSpPr>
        <p:grpSpPr>
          <a:xfrm>
            <a:off x="7424492" y="3374116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99F5E60-BDCE-4D50-02E0-21B53A11651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0B8A8E7-9E45-581D-175D-E2B6538321B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630E24BC-D423-32E9-F40D-1AD5ADFD0F4E}"/>
              </a:ext>
            </a:extLst>
          </p:cNvPr>
          <p:cNvSpPr txBox="1"/>
          <p:nvPr/>
        </p:nvSpPr>
        <p:spPr>
          <a:xfrm>
            <a:off x="874713" y="4761290"/>
            <a:ext cx="10442575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b="1" dirty="0">
                <a:solidFill>
                  <a:srgbClr val="F54555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b="1" dirty="0">
                <a:solidFill>
                  <a:srgbClr val="F54555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400" b="1" dirty="0">
                <a:solidFill>
                  <a:srgbClr val="F54555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400" b="1" dirty="0">
                <a:solidFill>
                  <a:srgbClr val="F54555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400" b="1" dirty="0">
                <a:solidFill>
                  <a:srgbClr val="F54555"/>
                </a:solidFill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400" b="1" dirty="0">
              <a:solidFill>
                <a:srgbClr val="F54555"/>
              </a:solidFill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287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A477BC-4E72-66F1-F69B-12A0510A3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303FB428-CE43-D8B7-AA6A-172878A1B925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81578A89-1F84-BCA1-E678-2F97E1E98F28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6C6E683-CBF2-E4B1-CBCD-9347EF7133B6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02BB2584-3EA6-0743-CD0A-8D0589012F66}"/>
              </a:ext>
            </a:extLst>
          </p:cNvPr>
          <p:cNvSpPr/>
          <p:nvPr/>
        </p:nvSpPr>
        <p:spPr>
          <a:xfrm rot="10800000">
            <a:off x="4191495" y="2561232"/>
            <a:ext cx="3809008" cy="3283628"/>
          </a:xfrm>
          <a:prstGeom prst="triangle">
            <a:avLst/>
          </a:prstGeom>
          <a:noFill/>
          <a:ln w="76200">
            <a:solidFill>
              <a:srgbClr val="F54555">
                <a:alpha val="5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D:\51PPT模板网\51pptmoban.com\图片.jpg">
            <a:extLst>
              <a:ext uri="{FF2B5EF4-FFF2-40B4-BE49-F238E27FC236}">
                <a16:creationId xmlns:a16="http://schemas.microsoft.com/office/drawing/2014/main" id="{D13AB664-CFF8-6B1C-158B-B63F662266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640" y="1517650"/>
            <a:ext cx="2511633" cy="382270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32A41F7A-E67B-EEE8-5E4E-5029EF757139}"/>
              </a:ext>
            </a:extLst>
          </p:cNvPr>
          <p:cNvSpPr/>
          <p:nvPr/>
        </p:nvSpPr>
        <p:spPr>
          <a:xfrm>
            <a:off x="3864283" y="2344293"/>
            <a:ext cx="673100" cy="673100"/>
          </a:xfrm>
          <a:prstGeom prst="ellipse">
            <a:avLst/>
          </a:pr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3C9B8A0-0207-610A-F8AE-00EB08914F03}"/>
              </a:ext>
            </a:extLst>
          </p:cNvPr>
          <p:cNvGrpSpPr/>
          <p:nvPr/>
        </p:nvGrpSpPr>
        <p:grpSpPr>
          <a:xfrm>
            <a:off x="825573" y="2272582"/>
            <a:ext cx="2984539" cy="816522"/>
            <a:chOff x="283598" y="1906534"/>
            <a:chExt cx="2984539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6D2973C-5D47-D5D5-76D2-432B9F4E4CE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7C58119-4519-B83C-FF73-E0C6867BC67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66C6739D-21B5-3728-8FFF-48C02FB56F08}"/>
              </a:ext>
            </a:extLst>
          </p:cNvPr>
          <p:cNvSpPr/>
          <p:nvPr/>
        </p:nvSpPr>
        <p:spPr>
          <a:xfrm>
            <a:off x="7755851" y="2344293"/>
            <a:ext cx="673100" cy="673100"/>
          </a:xfrm>
          <a:prstGeom prst="ellipse">
            <a:avLst/>
          </a:pr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</a:rPr>
              <a:t>02</a:t>
            </a:r>
            <a:endParaRPr lang="zh-CN" altLang="en-US" dirty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836B62D-FA6B-A1A7-6047-2BA0BDEDAFD8}"/>
              </a:ext>
            </a:extLst>
          </p:cNvPr>
          <p:cNvGrpSpPr/>
          <p:nvPr/>
        </p:nvGrpSpPr>
        <p:grpSpPr>
          <a:xfrm>
            <a:off x="8483125" y="2344293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4D64AE5-AF75-59F2-58C1-8C144E332F9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5AADA0-1950-B196-84BF-083317AB55C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4736C6E7-8081-BF7B-A742-3875E6628197}"/>
              </a:ext>
            </a:extLst>
          </p:cNvPr>
          <p:cNvSpPr/>
          <p:nvPr/>
        </p:nvSpPr>
        <p:spPr>
          <a:xfrm>
            <a:off x="4530073" y="4520233"/>
            <a:ext cx="673100" cy="673100"/>
          </a:xfrm>
          <a:prstGeom prst="ellipse">
            <a:avLst/>
          </a:pr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</a:rPr>
              <a:t>03</a:t>
            </a:r>
            <a:endParaRPr lang="zh-CN" altLang="en-US" dirty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03BC910-5927-2EB2-51BB-7EF33645E18A}"/>
              </a:ext>
            </a:extLst>
          </p:cNvPr>
          <p:cNvGrpSpPr/>
          <p:nvPr/>
        </p:nvGrpSpPr>
        <p:grpSpPr>
          <a:xfrm>
            <a:off x="1491363" y="4448522"/>
            <a:ext cx="2984539" cy="816522"/>
            <a:chOff x="283598" y="1906534"/>
            <a:chExt cx="298453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01852BE-2D28-CFE4-A84A-FC3D4FB239C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A7A97D4-59DA-4C2F-8AB2-B704CD52584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3203AF1E-439F-2C49-4ACF-CD8B944ED43F}"/>
              </a:ext>
            </a:extLst>
          </p:cNvPr>
          <p:cNvSpPr/>
          <p:nvPr/>
        </p:nvSpPr>
        <p:spPr>
          <a:xfrm>
            <a:off x="6998374" y="4520233"/>
            <a:ext cx="673100" cy="673100"/>
          </a:xfrm>
          <a:prstGeom prst="ellipse">
            <a:avLst/>
          </a:pr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BAB474D-9FE8-F591-C2F0-290B5319E3CF}"/>
              </a:ext>
            </a:extLst>
          </p:cNvPr>
          <p:cNvGrpSpPr/>
          <p:nvPr/>
        </p:nvGrpSpPr>
        <p:grpSpPr>
          <a:xfrm>
            <a:off x="7725648" y="4520233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9AD0022-E799-4FEA-DD28-BCBCA67AD9E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3D1B723-5253-C7E5-37D7-D844043362A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84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B9A1EC-6451-E829-AE66-976E2ABB8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49D5974C-6E43-7FEA-465B-5F5BC0629DC8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A7963D8D-1D64-F02D-9A17-C622234656B4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EE0C166-9807-9697-D856-C92B939B57F9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7" name="Oval 29"/>
          <p:cNvSpPr>
            <a:spLocks noChangeAspect="1"/>
          </p:cNvSpPr>
          <p:nvPr/>
        </p:nvSpPr>
        <p:spPr bwMode="auto">
          <a:xfrm>
            <a:off x="7064703" y="1411290"/>
            <a:ext cx="660400" cy="660401"/>
          </a:xfrm>
          <a:prstGeom prst="ellipse">
            <a:avLst/>
          </a:prstGeom>
          <a:solidFill>
            <a:srgbClr val="F54555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41" name="Elbow Connector 9"/>
          <p:cNvCxnSpPr>
            <a:cxnSpLocks/>
          </p:cNvCxnSpPr>
          <p:nvPr/>
        </p:nvCxnSpPr>
        <p:spPr bwMode="auto">
          <a:xfrm flipV="1">
            <a:off x="4667579" y="1746253"/>
            <a:ext cx="2084386" cy="557218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0"/>
          <p:cNvSpPr>
            <a:spLocks noChangeAspect="1"/>
          </p:cNvSpPr>
          <p:nvPr/>
        </p:nvSpPr>
        <p:spPr bwMode="auto">
          <a:xfrm>
            <a:off x="7064701" y="2706690"/>
            <a:ext cx="660400" cy="658813"/>
          </a:xfrm>
          <a:prstGeom prst="ellipse">
            <a:avLst/>
          </a:pr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44" name="Straight Connector 60"/>
          <p:cNvCxnSpPr>
            <a:cxnSpLocks/>
          </p:cNvCxnSpPr>
          <p:nvPr/>
        </p:nvCxnSpPr>
        <p:spPr bwMode="auto">
          <a:xfrm>
            <a:off x="4667578" y="3024191"/>
            <a:ext cx="208597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>
            <a:spLocks noChangeAspect="1"/>
          </p:cNvSpPr>
          <p:nvPr/>
        </p:nvSpPr>
        <p:spPr bwMode="auto">
          <a:xfrm>
            <a:off x="7064703" y="4000500"/>
            <a:ext cx="660400" cy="660399"/>
          </a:xfrm>
          <a:prstGeom prst="ellipse">
            <a:avLst/>
          </a:prstGeom>
          <a:solidFill>
            <a:srgbClr val="F54555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en-AU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43" name="Elbow Connector 64"/>
          <p:cNvCxnSpPr/>
          <p:nvPr/>
        </p:nvCxnSpPr>
        <p:spPr bwMode="auto">
          <a:xfrm>
            <a:off x="5027940" y="3744913"/>
            <a:ext cx="1741488" cy="598487"/>
          </a:xfrm>
          <a:prstGeom prst="bentConnector3">
            <a:avLst>
              <a:gd name="adj1" fmla="val 5837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42"/>
          <p:cNvSpPr>
            <a:spLocks noChangeAspect="1"/>
          </p:cNvSpPr>
          <p:nvPr/>
        </p:nvSpPr>
        <p:spPr bwMode="auto">
          <a:xfrm>
            <a:off x="7064704" y="5295901"/>
            <a:ext cx="658812" cy="658814"/>
          </a:xfrm>
          <a:prstGeom prst="ellipse">
            <a:avLst/>
          </a:pr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en-AU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42" name="Elbow Connector 62"/>
          <p:cNvCxnSpPr/>
          <p:nvPr/>
        </p:nvCxnSpPr>
        <p:spPr bwMode="auto">
          <a:xfrm>
            <a:off x="4667579" y="4445001"/>
            <a:ext cx="2084387" cy="1179513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图形 10" descr="D:\51PPT模板网\51pptmoban.com\图片.jpg">
            <a:extLst>
              <a:ext uri="{FF2B5EF4-FFF2-40B4-BE49-F238E27FC236}">
                <a16:creationId xmlns:a16="http://schemas.microsoft.com/office/drawing/2014/main" id="{079E5452-F31A-EAF5-7A36-E81019A06ECB}"/>
              </a:ext>
            </a:extLst>
          </p:cNvPr>
          <p:cNvSpPr/>
          <p:nvPr/>
        </p:nvSpPr>
        <p:spPr>
          <a:xfrm>
            <a:off x="681087" y="1170328"/>
            <a:ext cx="4900345" cy="5689600"/>
          </a:xfrm>
          <a:custGeom>
            <a:avLst/>
            <a:gdLst>
              <a:gd name="connsiteX0" fmla="*/ 3037477 w 5702506"/>
              <a:gd name="connsiteY0" fmla="*/ 133162 h 6620958"/>
              <a:gd name="connsiteX1" fmla="*/ 4584621 w 5702506"/>
              <a:gd name="connsiteY1" fmla="*/ 289125 h 6620958"/>
              <a:gd name="connsiteX2" fmla="*/ 4797806 w 5702506"/>
              <a:gd name="connsiteY2" fmla="*/ 431102 h 6620958"/>
              <a:gd name="connsiteX3" fmla="*/ 4857823 w 5702506"/>
              <a:gd name="connsiteY3" fmla="*/ 1361282 h 6620958"/>
              <a:gd name="connsiteX4" fmla="*/ 5065736 w 5702506"/>
              <a:gd name="connsiteY4" fmla="*/ 1733009 h 6620958"/>
              <a:gd name="connsiteX5" fmla="*/ 5228689 w 5702506"/>
              <a:gd name="connsiteY5" fmla="*/ 2675018 h 6620958"/>
              <a:gd name="connsiteX6" fmla="*/ 5436494 w 5702506"/>
              <a:gd name="connsiteY6" fmla="*/ 2543685 h 6620958"/>
              <a:gd name="connsiteX7" fmla="*/ 5276662 w 5702506"/>
              <a:gd name="connsiteY7" fmla="*/ 2834204 h 6620958"/>
              <a:gd name="connsiteX8" fmla="*/ 5542982 w 5702506"/>
              <a:gd name="connsiteY8" fmla="*/ 3147955 h 6620958"/>
              <a:gd name="connsiteX9" fmla="*/ 5692599 w 5702506"/>
              <a:gd name="connsiteY9" fmla="*/ 3269069 h 6620958"/>
              <a:gd name="connsiteX10" fmla="*/ 5687435 w 5702506"/>
              <a:gd name="connsiteY10" fmla="*/ 3333067 h 6620958"/>
              <a:gd name="connsiteX11" fmla="*/ 5475110 w 5702506"/>
              <a:gd name="connsiteY11" fmla="*/ 3630039 h 6620958"/>
              <a:gd name="connsiteX12" fmla="*/ 5546959 w 5702506"/>
              <a:gd name="connsiteY12" fmla="*/ 3758574 h 6620958"/>
              <a:gd name="connsiteX13" fmla="*/ 5440368 w 5702506"/>
              <a:gd name="connsiteY13" fmla="*/ 3926692 h 6620958"/>
              <a:gd name="connsiteX14" fmla="*/ 5486404 w 5702506"/>
              <a:gd name="connsiteY14" fmla="*/ 4034681 h 6620958"/>
              <a:gd name="connsiteX15" fmla="*/ 5394763 w 5702506"/>
              <a:gd name="connsiteY15" fmla="*/ 4158374 h 6620958"/>
              <a:gd name="connsiteX16" fmla="*/ 5336033 w 5702506"/>
              <a:gd name="connsiteY16" fmla="*/ 4502565 h 6620958"/>
              <a:gd name="connsiteX17" fmla="*/ 4932359 w 5702506"/>
              <a:gd name="connsiteY17" fmla="*/ 4869238 h 6620958"/>
              <a:gd name="connsiteX18" fmla="*/ 4127808 w 5702506"/>
              <a:gd name="connsiteY18" fmla="*/ 5011324 h 6620958"/>
              <a:gd name="connsiteX19" fmla="*/ 3791468 w 5702506"/>
              <a:gd name="connsiteY19" fmla="*/ 5502120 h 6620958"/>
              <a:gd name="connsiteX20" fmla="*/ 3605818 w 5702506"/>
              <a:gd name="connsiteY20" fmla="*/ 6333022 h 6620958"/>
              <a:gd name="connsiteX21" fmla="*/ 3709077 w 5702506"/>
              <a:gd name="connsiteY21" fmla="*/ 6620959 h 6620958"/>
              <a:gd name="connsiteX22" fmla="*/ 1118069 w 5702506"/>
              <a:gd name="connsiteY22" fmla="*/ 6620959 h 6620958"/>
              <a:gd name="connsiteX23" fmla="*/ 1903366 w 5702506"/>
              <a:gd name="connsiteY23" fmla="*/ 5872447 h 6620958"/>
              <a:gd name="connsiteX24" fmla="*/ 2055777 w 5702506"/>
              <a:gd name="connsiteY24" fmla="*/ 5364765 h 6620958"/>
              <a:gd name="connsiteX25" fmla="*/ 1009003 w 5702506"/>
              <a:gd name="connsiteY25" fmla="*/ 5227841 h 6620958"/>
              <a:gd name="connsiteX26" fmla="*/ 400322 w 5702506"/>
              <a:gd name="connsiteY26" fmla="*/ 5030470 h 6620958"/>
              <a:gd name="connsiteX27" fmla="*/ 171433 w 5702506"/>
              <a:gd name="connsiteY27" fmla="*/ 4522464 h 6620958"/>
              <a:gd name="connsiteX28" fmla="*/ 154654 w 5702506"/>
              <a:gd name="connsiteY28" fmla="*/ 4370591 h 6620958"/>
              <a:gd name="connsiteX29" fmla="*/ 136369 w 5702506"/>
              <a:gd name="connsiteY29" fmla="*/ 4135465 h 6620958"/>
              <a:gd name="connsiteX30" fmla="*/ 78393 w 5702506"/>
              <a:gd name="connsiteY30" fmla="*/ 3616703 h 6620958"/>
              <a:gd name="connsiteX31" fmla="*/ 474750 w 5702506"/>
              <a:gd name="connsiteY31" fmla="*/ 3118379 h 6620958"/>
              <a:gd name="connsiteX32" fmla="*/ 175733 w 5702506"/>
              <a:gd name="connsiteY32" fmla="*/ 2740523 h 6620958"/>
              <a:gd name="connsiteX33" fmla="*/ 11166 w 5702506"/>
              <a:gd name="connsiteY33" fmla="*/ 2608118 h 6620958"/>
              <a:gd name="connsiteX34" fmla="*/ 145508 w 5702506"/>
              <a:gd name="connsiteY34" fmla="*/ 2372885 h 6620958"/>
              <a:gd name="connsiteX35" fmla="*/ 124640 w 5702506"/>
              <a:gd name="connsiteY35" fmla="*/ 1942751 h 6620958"/>
              <a:gd name="connsiteX36" fmla="*/ 151853 w 5702506"/>
              <a:gd name="connsiteY36" fmla="*/ 1900912 h 6620958"/>
              <a:gd name="connsiteX37" fmla="*/ 386978 w 5702506"/>
              <a:gd name="connsiteY37" fmla="*/ 1592000 h 6620958"/>
              <a:gd name="connsiteX38" fmla="*/ 689761 w 5702506"/>
              <a:gd name="connsiteY38" fmla="*/ 1358058 h 6620958"/>
              <a:gd name="connsiteX39" fmla="*/ 834213 w 5702506"/>
              <a:gd name="connsiteY39" fmla="*/ 1247593 h 6620958"/>
              <a:gd name="connsiteX40" fmla="*/ 1025132 w 5702506"/>
              <a:gd name="connsiteY40" fmla="*/ 1352893 h 6620958"/>
              <a:gd name="connsiteX41" fmla="*/ 3037477 w 5702506"/>
              <a:gd name="connsiteY41" fmla="*/ 133162 h 662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02506" h="6620958">
                <a:moveTo>
                  <a:pt x="3037477" y="133162"/>
                </a:moveTo>
                <a:cubicBezTo>
                  <a:pt x="3561483" y="-60414"/>
                  <a:pt x="4178583" y="-70599"/>
                  <a:pt x="4584621" y="289125"/>
                </a:cubicBezTo>
                <a:cubicBezTo>
                  <a:pt x="4657869" y="332901"/>
                  <a:pt x="4734987" y="372054"/>
                  <a:pt x="4797806" y="431102"/>
                </a:cubicBezTo>
                <a:cubicBezTo>
                  <a:pt x="5078248" y="667730"/>
                  <a:pt x="5051317" y="1039200"/>
                  <a:pt x="4857823" y="1361282"/>
                </a:cubicBezTo>
                <a:cubicBezTo>
                  <a:pt x="4954518" y="1467658"/>
                  <a:pt x="5005504" y="1604905"/>
                  <a:pt x="5065736" y="1733009"/>
                </a:cubicBezTo>
                <a:cubicBezTo>
                  <a:pt x="5283582" y="2039694"/>
                  <a:pt x="5225084" y="2473077"/>
                  <a:pt x="5228689" y="2675018"/>
                </a:cubicBezTo>
                <a:cubicBezTo>
                  <a:pt x="5340884" y="2669674"/>
                  <a:pt x="5357708" y="2630670"/>
                  <a:pt x="5436494" y="2543685"/>
                </a:cubicBezTo>
                <a:cubicBezTo>
                  <a:pt x="5425307" y="2657697"/>
                  <a:pt x="5344530" y="2747836"/>
                  <a:pt x="5276662" y="2834204"/>
                </a:cubicBezTo>
                <a:cubicBezTo>
                  <a:pt x="5353569" y="2948001"/>
                  <a:pt x="5451448" y="3045884"/>
                  <a:pt x="5542982" y="3147955"/>
                </a:cubicBezTo>
                <a:cubicBezTo>
                  <a:pt x="5584072" y="3198618"/>
                  <a:pt x="5646133" y="3224432"/>
                  <a:pt x="5692599" y="3269069"/>
                </a:cubicBezTo>
                <a:cubicBezTo>
                  <a:pt x="5713575" y="3286063"/>
                  <a:pt x="5696043" y="3314136"/>
                  <a:pt x="5687435" y="3333067"/>
                </a:cubicBezTo>
                <a:cubicBezTo>
                  <a:pt x="5593272" y="3493843"/>
                  <a:pt x="5437897" y="3520803"/>
                  <a:pt x="5475110" y="3630039"/>
                </a:cubicBezTo>
                <a:cubicBezTo>
                  <a:pt x="5485328" y="3679733"/>
                  <a:pt x="5523297" y="3715551"/>
                  <a:pt x="5546959" y="3758574"/>
                </a:cubicBezTo>
                <a:cubicBezTo>
                  <a:pt x="5582056" y="3834678"/>
                  <a:pt x="5496193" y="3819360"/>
                  <a:pt x="5440368" y="3926692"/>
                </a:cubicBezTo>
                <a:cubicBezTo>
                  <a:pt x="5468011" y="3955626"/>
                  <a:pt x="5499098" y="3991013"/>
                  <a:pt x="5486404" y="4034681"/>
                </a:cubicBezTo>
                <a:cubicBezTo>
                  <a:pt x="5478660" y="4089860"/>
                  <a:pt x="5432194" y="4122880"/>
                  <a:pt x="5394763" y="4158374"/>
                </a:cubicBezTo>
                <a:cubicBezTo>
                  <a:pt x="5268508" y="4295666"/>
                  <a:pt x="5336033" y="4430765"/>
                  <a:pt x="5336033" y="4502565"/>
                </a:cubicBezTo>
                <a:cubicBezTo>
                  <a:pt x="5338885" y="4793561"/>
                  <a:pt x="5100862" y="4883911"/>
                  <a:pt x="4932359" y="4869238"/>
                </a:cubicBezTo>
                <a:cubicBezTo>
                  <a:pt x="4116584" y="4815711"/>
                  <a:pt x="4217252" y="4887337"/>
                  <a:pt x="4127808" y="5011324"/>
                </a:cubicBezTo>
                <a:cubicBezTo>
                  <a:pt x="3800412" y="5498270"/>
                  <a:pt x="3816367" y="5475788"/>
                  <a:pt x="3791468" y="5502120"/>
                </a:cubicBezTo>
                <a:cubicBezTo>
                  <a:pt x="3591862" y="5708716"/>
                  <a:pt x="3562406" y="6049009"/>
                  <a:pt x="3605818" y="6333022"/>
                </a:cubicBezTo>
                <a:cubicBezTo>
                  <a:pt x="3619691" y="6435097"/>
                  <a:pt x="3666911" y="6528245"/>
                  <a:pt x="3709077" y="6620959"/>
                </a:cubicBezTo>
                <a:lnTo>
                  <a:pt x="1118069" y="6620959"/>
                </a:lnTo>
                <a:cubicBezTo>
                  <a:pt x="1349325" y="6342165"/>
                  <a:pt x="1603919" y="6078212"/>
                  <a:pt x="1903366" y="5872447"/>
                </a:cubicBezTo>
                <a:cubicBezTo>
                  <a:pt x="1984789" y="5714655"/>
                  <a:pt x="2032762" y="5540519"/>
                  <a:pt x="2055777" y="5364765"/>
                </a:cubicBezTo>
                <a:cubicBezTo>
                  <a:pt x="2007196" y="5369877"/>
                  <a:pt x="1315428" y="5592445"/>
                  <a:pt x="1009003" y="5227841"/>
                </a:cubicBezTo>
                <a:cubicBezTo>
                  <a:pt x="707748" y="5326130"/>
                  <a:pt x="496201" y="5223371"/>
                  <a:pt x="400322" y="5030470"/>
                </a:cubicBezTo>
                <a:cubicBezTo>
                  <a:pt x="339576" y="4909687"/>
                  <a:pt x="268608" y="4903234"/>
                  <a:pt x="171433" y="4522464"/>
                </a:cubicBezTo>
                <a:cubicBezTo>
                  <a:pt x="163689" y="4472343"/>
                  <a:pt x="139167" y="4421358"/>
                  <a:pt x="154654" y="4370591"/>
                </a:cubicBezTo>
                <a:cubicBezTo>
                  <a:pt x="177670" y="4292823"/>
                  <a:pt x="156807" y="4211293"/>
                  <a:pt x="136369" y="4135465"/>
                </a:cubicBezTo>
                <a:cubicBezTo>
                  <a:pt x="120203" y="4064510"/>
                  <a:pt x="-32540" y="3970886"/>
                  <a:pt x="78393" y="3616703"/>
                </a:cubicBezTo>
                <a:cubicBezTo>
                  <a:pt x="128307" y="3478741"/>
                  <a:pt x="67657" y="3564550"/>
                  <a:pt x="474750" y="3118379"/>
                </a:cubicBezTo>
                <a:cubicBezTo>
                  <a:pt x="218400" y="3085533"/>
                  <a:pt x="131225" y="2945364"/>
                  <a:pt x="175733" y="2740523"/>
                </a:cubicBezTo>
                <a:cubicBezTo>
                  <a:pt x="111089" y="2713095"/>
                  <a:pt x="35473" y="2679968"/>
                  <a:pt x="11166" y="2608118"/>
                </a:cubicBezTo>
                <a:cubicBezTo>
                  <a:pt x="-9486" y="2507549"/>
                  <a:pt x="74734" y="2429462"/>
                  <a:pt x="145508" y="2372885"/>
                </a:cubicBezTo>
                <a:cubicBezTo>
                  <a:pt x="-56772" y="2245112"/>
                  <a:pt x="-33272" y="2082796"/>
                  <a:pt x="124640" y="1942751"/>
                </a:cubicBezTo>
                <a:cubicBezTo>
                  <a:pt x="135397" y="1930380"/>
                  <a:pt x="156476" y="1920377"/>
                  <a:pt x="151853" y="1900912"/>
                </a:cubicBezTo>
                <a:cubicBezTo>
                  <a:pt x="130215" y="1723105"/>
                  <a:pt x="216422" y="1634162"/>
                  <a:pt x="386978" y="1592000"/>
                </a:cubicBezTo>
                <a:cubicBezTo>
                  <a:pt x="377984" y="1406333"/>
                  <a:pt x="505489" y="1367462"/>
                  <a:pt x="689761" y="1358058"/>
                </a:cubicBezTo>
                <a:cubicBezTo>
                  <a:pt x="721596" y="1305570"/>
                  <a:pt x="767309" y="1249100"/>
                  <a:pt x="834213" y="1247593"/>
                </a:cubicBezTo>
                <a:cubicBezTo>
                  <a:pt x="913591" y="1242540"/>
                  <a:pt x="970814" y="1304817"/>
                  <a:pt x="1025132" y="1352893"/>
                </a:cubicBezTo>
                <a:cubicBezTo>
                  <a:pt x="1575221" y="88951"/>
                  <a:pt x="2995444" y="145951"/>
                  <a:pt x="3037477" y="133162"/>
                </a:cubicBezTo>
                <a:close/>
              </a:path>
            </a:pathLst>
          </a:custGeom>
          <a:solidFill>
            <a:srgbClr val="F5455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00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2DE49DC-714C-6629-7945-60CA1CF30C5F}"/>
              </a:ext>
            </a:extLst>
          </p:cNvPr>
          <p:cNvGrpSpPr/>
          <p:nvPr/>
        </p:nvGrpSpPr>
        <p:grpSpPr>
          <a:xfrm>
            <a:off x="7888039" y="1308926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6C4B708-95A6-CB4C-5E7C-41B553D37DE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2C1F46-A8D7-2D61-38A4-3ADC3E85010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FFB1A99-D201-10AE-2D54-C69EC8082E8D}"/>
              </a:ext>
            </a:extLst>
          </p:cNvPr>
          <p:cNvGrpSpPr/>
          <p:nvPr/>
        </p:nvGrpSpPr>
        <p:grpSpPr>
          <a:xfrm>
            <a:off x="7888039" y="2672332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F8256AB-E429-593F-602C-1E5855AA47B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2730CDC-808E-5DAF-A030-A7CFD1AB5D4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0DCAA85-396B-AAF5-F9FE-EB70C704628E}"/>
              </a:ext>
            </a:extLst>
          </p:cNvPr>
          <p:cNvGrpSpPr/>
          <p:nvPr/>
        </p:nvGrpSpPr>
        <p:grpSpPr>
          <a:xfrm>
            <a:off x="7888039" y="3938788"/>
            <a:ext cx="2966425" cy="816522"/>
            <a:chOff x="283598" y="19065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0AD87E4-49A2-F240-7EC5-47BC5A034C1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018DDEF-777C-8F55-20A9-0917E40B09B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5AEC7DD-A497-DD57-59DA-7830E6BE116E}"/>
              </a:ext>
            </a:extLst>
          </p:cNvPr>
          <p:cNvGrpSpPr/>
          <p:nvPr/>
        </p:nvGrpSpPr>
        <p:grpSpPr>
          <a:xfrm>
            <a:off x="7888039" y="5205245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CA82FC5-07EA-856C-BF23-C443EA11012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08CEC40-1DD0-240E-537F-D09FB4CFFF1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714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624196-8A22-6DB9-2D10-9D56056174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图形 2" descr="D:\51PPT模板网\51pptmoban.com\图片.jpg">
            <a:extLst>
              <a:ext uri="{FF2B5EF4-FFF2-40B4-BE49-F238E27FC236}">
                <a16:creationId xmlns:a16="http://schemas.microsoft.com/office/drawing/2014/main" id="{F9D45941-E18F-2A01-543E-ED3F09E6135E}"/>
              </a:ext>
            </a:extLst>
          </p:cNvPr>
          <p:cNvSpPr/>
          <p:nvPr/>
        </p:nvSpPr>
        <p:spPr>
          <a:xfrm>
            <a:off x="4473148" y="1168399"/>
            <a:ext cx="4542265" cy="5689601"/>
          </a:xfrm>
          <a:custGeom>
            <a:avLst/>
            <a:gdLst>
              <a:gd name="connsiteX0" fmla="*/ 5439856 w 5475471"/>
              <a:gd name="connsiteY0" fmla="*/ 4405073 h 6858527"/>
              <a:gd name="connsiteX1" fmla="*/ 5345216 w 5475471"/>
              <a:gd name="connsiteY1" fmla="*/ 4476533 h 6858527"/>
              <a:gd name="connsiteX2" fmla="*/ 5282397 w 5475471"/>
              <a:gd name="connsiteY2" fmla="*/ 4537981 h 6858527"/>
              <a:gd name="connsiteX3" fmla="*/ 4788483 w 5475471"/>
              <a:gd name="connsiteY3" fmla="*/ 4568156 h 6858527"/>
              <a:gd name="connsiteX4" fmla="*/ 4518552 w 5475471"/>
              <a:gd name="connsiteY4" fmla="*/ 4587221 h 6858527"/>
              <a:gd name="connsiteX5" fmla="*/ 4017644 w 5475471"/>
              <a:gd name="connsiteY5" fmla="*/ 4445672 h 6858527"/>
              <a:gd name="connsiteX6" fmla="*/ 3326495 w 5475471"/>
              <a:gd name="connsiteY6" fmla="*/ 4040227 h 6858527"/>
              <a:gd name="connsiteX7" fmla="*/ 2920364 w 5475471"/>
              <a:gd name="connsiteY7" fmla="*/ 3721742 h 6858527"/>
              <a:gd name="connsiteX8" fmla="*/ 2662092 w 5475471"/>
              <a:gd name="connsiteY8" fmla="*/ 3458257 h 6858527"/>
              <a:gd name="connsiteX9" fmla="*/ 2667990 w 5475471"/>
              <a:gd name="connsiteY9" fmla="*/ 3437546 h 6858527"/>
              <a:gd name="connsiteX10" fmla="*/ 2621493 w 5475471"/>
              <a:gd name="connsiteY10" fmla="*/ 3251420 h 6858527"/>
              <a:gd name="connsiteX11" fmla="*/ 2596666 w 5475471"/>
              <a:gd name="connsiteY11" fmla="*/ 3076129 h 6858527"/>
              <a:gd name="connsiteX12" fmla="*/ 2479943 w 5475471"/>
              <a:gd name="connsiteY12" fmla="*/ 2335603 h 6858527"/>
              <a:gd name="connsiteX13" fmla="*/ 2409169 w 5475471"/>
              <a:gd name="connsiteY13" fmla="*/ 2079799 h 6858527"/>
              <a:gd name="connsiteX14" fmla="*/ 2410266 w 5475471"/>
              <a:gd name="connsiteY14" fmla="*/ 1525124 h 6858527"/>
              <a:gd name="connsiteX15" fmla="*/ 2410403 w 5475471"/>
              <a:gd name="connsiteY15" fmla="*/ 1318424 h 6858527"/>
              <a:gd name="connsiteX16" fmla="*/ 2328382 w 5475471"/>
              <a:gd name="connsiteY16" fmla="*/ 1132024 h 6858527"/>
              <a:gd name="connsiteX17" fmla="*/ 2196434 w 5475471"/>
              <a:gd name="connsiteY17" fmla="*/ 1098145 h 6858527"/>
              <a:gd name="connsiteX18" fmla="*/ 1953798 w 5475471"/>
              <a:gd name="connsiteY18" fmla="*/ 1055077 h 6858527"/>
              <a:gd name="connsiteX19" fmla="*/ 1873971 w 5475471"/>
              <a:gd name="connsiteY19" fmla="*/ 1036697 h 6858527"/>
              <a:gd name="connsiteX20" fmla="*/ 1799630 w 5475471"/>
              <a:gd name="connsiteY20" fmla="*/ 990474 h 6858527"/>
              <a:gd name="connsiteX21" fmla="*/ 1799081 w 5475471"/>
              <a:gd name="connsiteY21" fmla="*/ 960025 h 6858527"/>
              <a:gd name="connsiteX22" fmla="*/ 1806899 w 5475471"/>
              <a:gd name="connsiteY22" fmla="*/ 937394 h 6858527"/>
              <a:gd name="connsiteX23" fmla="*/ 1821712 w 5475471"/>
              <a:gd name="connsiteY23" fmla="*/ 941646 h 6858527"/>
              <a:gd name="connsiteX24" fmla="*/ 1874793 w 5475471"/>
              <a:gd name="connsiteY24" fmla="*/ 905024 h 6858527"/>
              <a:gd name="connsiteX25" fmla="*/ 1914295 w 5475471"/>
              <a:gd name="connsiteY25" fmla="*/ 792690 h 6858527"/>
              <a:gd name="connsiteX26" fmla="*/ 1966965 w 5475471"/>
              <a:gd name="connsiteY26" fmla="*/ 729459 h 6858527"/>
              <a:gd name="connsiteX27" fmla="*/ 2418359 w 5475471"/>
              <a:gd name="connsiteY27" fmla="*/ 369688 h 6858527"/>
              <a:gd name="connsiteX28" fmla="*/ 2362397 w 5475471"/>
              <a:gd name="connsiteY28" fmla="*/ 298914 h 6858527"/>
              <a:gd name="connsiteX29" fmla="*/ 2003312 w 5475471"/>
              <a:gd name="connsiteY29" fmla="*/ 286295 h 6858527"/>
              <a:gd name="connsiteX30" fmla="*/ 1941865 w 5475471"/>
              <a:gd name="connsiteY30" fmla="*/ 292330 h 6858527"/>
              <a:gd name="connsiteX31" fmla="*/ 1874382 w 5475471"/>
              <a:gd name="connsiteY31" fmla="*/ 104147 h 6858527"/>
              <a:gd name="connsiteX32" fmla="*/ 1512005 w 5475471"/>
              <a:gd name="connsiteY32" fmla="*/ 22399 h 6858527"/>
              <a:gd name="connsiteX33" fmla="*/ 1244269 w 5475471"/>
              <a:gd name="connsiteY33" fmla="*/ 226768 h 6858527"/>
              <a:gd name="connsiteX34" fmla="*/ 1255242 w 5475471"/>
              <a:gd name="connsiteY34" fmla="*/ 463506 h 6858527"/>
              <a:gd name="connsiteX35" fmla="*/ 859947 w 5475471"/>
              <a:gd name="connsiteY35" fmla="*/ 654844 h 6858527"/>
              <a:gd name="connsiteX36" fmla="*/ 991483 w 5475471"/>
              <a:gd name="connsiteY36" fmla="*/ 823551 h 6858527"/>
              <a:gd name="connsiteX37" fmla="*/ 1061298 w 5475471"/>
              <a:gd name="connsiteY37" fmla="*/ 833015 h 6858527"/>
              <a:gd name="connsiteX38" fmla="*/ 1015486 w 5475471"/>
              <a:gd name="connsiteY38" fmla="*/ 857429 h 6858527"/>
              <a:gd name="connsiteX39" fmla="*/ 996695 w 5475471"/>
              <a:gd name="connsiteY39" fmla="*/ 861407 h 6858527"/>
              <a:gd name="connsiteX40" fmla="*/ 790132 w 5475471"/>
              <a:gd name="connsiteY40" fmla="*/ 858938 h 6858527"/>
              <a:gd name="connsiteX41" fmla="*/ 971321 w 5475471"/>
              <a:gd name="connsiteY41" fmla="*/ 886096 h 6858527"/>
              <a:gd name="connsiteX42" fmla="*/ 996695 w 5475471"/>
              <a:gd name="connsiteY42" fmla="*/ 906807 h 6858527"/>
              <a:gd name="connsiteX43" fmla="*/ 1009862 w 5475471"/>
              <a:gd name="connsiteY43" fmla="*/ 904475 h 6858527"/>
              <a:gd name="connsiteX44" fmla="*/ 1034826 w 5475471"/>
              <a:gd name="connsiteY44" fmla="*/ 883627 h 6858527"/>
              <a:gd name="connsiteX45" fmla="*/ 1088730 w 5475471"/>
              <a:gd name="connsiteY45" fmla="*/ 868539 h 6858527"/>
              <a:gd name="connsiteX46" fmla="*/ 1095999 w 5475471"/>
              <a:gd name="connsiteY46" fmla="*/ 864836 h 6858527"/>
              <a:gd name="connsiteX47" fmla="*/ 1091473 w 5475471"/>
              <a:gd name="connsiteY47" fmla="*/ 879924 h 6858527"/>
              <a:gd name="connsiteX48" fmla="*/ 1082009 w 5475471"/>
              <a:gd name="connsiteY48" fmla="*/ 887467 h 6858527"/>
              <a:gd name="connsiteX49" fmla="*/ 1065961 w 5475471"/>
              <a:gd name="connsiteY49" fmla="*/ 897754 h 6858527"/>
              <a:gd name="connsiteX50" fmla="*/ 924960 w 5475471"/>
              <a:gd name="connsiteY50" fmla="*/ 1032171 h 6858527"/>
              <a:gd name="connsiteX51" fmla="*/ 911382 w 5475471"/>
              <a:gd name="connsiteY51" fmla="*/ 1074691 h 6858527"/>
              <a:gd name="connsiteX52" fmla="*/ 946495 w 5475471"/>
              <a:gd name="connsiteY52" fmla="*/ 1068519 h 6858527"/>
              <a:gd name="connsiteX53" fmla="*/ 966383 w 5475471"/>
              <a:gd name="connsiteY53" fmla="*/ 1060426 h 6858527"/>
              <a:gd name="connsiteX54" fmla="*/ 727587 w 5475471"/>
              <a:gd name="connsiteY54" fmla="*/ 1049042 h 6858527"/>
              <a:gd name="connsiteX55" fmla="*/ 813038 w 5475471"/>
              <a:gd name="connsiteY55" fmla="*/ 1083469 h 6858527"/>
              <a:gd name="connsiteX56" fmla="*/ 941282 w 5475471"/>
              <a:gd name="connsiteY56" fmla="*/ 1104729 h 6858527"/>
              <a:gd name="connsiteX57" fmla="*/ 958839 w 5475471"/>
              <a:gd name="connsiteY57" fmla="*/ 1089641 h 6858527"/>
              <a:gd name="connsiteX58" fmla="*/ 963228 w 5475471"/>
              <a:gd name="connsiteY58" fmla="*/ 1088818 h 6858527"/>
              <a:gd name="connsiteX59" fmla="*/ 965011 w 5475471"/>
              <a:gd name="connsiteY59" fmla="*/ 1087447 h 6858527"/>
              <a:gd name="connsiteX60" fmla="*/ 981470 w 5475471"/>
              <a:gd name="connsiteY60" fmla="*/ 1055488 h 6858527"/>
              <a:gd name="connsiteX61" fmla="*/ 981470 w 5475471"/>
              <a:gd name="connsiteY61" fmla="*/ 1066736 h 6858527"/>
              <a:gd name="connsiteX62" fmla="*/ 744732 w 5475471"/>
              <a:gd name="connsiteY62" fmla="*/ 1257525 h 6858527"/>
              <a:gd name="connsiteX63" fmla="*/ 739794 w 5475471"/>
              <a:gd name="connsiteY63" fmla="*/ 1263423 h 6858527"/>
              <a:gd name="connsiteX64" fmla="*/ 752002 w 5475471"/>
              <a:gd name="connsiteY64" fmla="*/ 1267401 h 6858527"/>
              <a:gd name="connsiteX65" fmla="*/ 769421 w 5475471"/>
              <a:gd name="connsiteY65" fmla="*/ 1267263 h 6858527"/>
              <a:gd name="connsiteX66" fmla="*/ 831829 w 5475471"/>
              <a:gd name="connsiteY66" fmla="*/ 1247787 h 6858527"/>
              <a:gd name="connsiteX67" fmla="*/ 876131 w 5475471"/>
              <a:gd name="connsiteY67" fmla="*/ 1228996 h 6858527"/>
              <a:gd name="connsiteX68" fmla="*/ 887379 w 5475471"/>
              <a:gd name="connsiteY68" fmla="*/ 1225978 h 6858527"/>
              <a:gd name="connsiteX69" fmla="*/ 855695 w 5475471"/>
              <a:gd name="connsiteY69" fmla="*/ 1252862 h 6858527"/>
              <a:gd name="connsiteX70" fmla="*/ 813724 w 5475471"/>
              <a:gd name="connsiteY70" fmla="*/ 1280568 h 6858527"/>
              <a:gd name="connsiteX71" fmla="*/ 831280 w 5475471"/>
              <a:gd name="connsiteY71" fmla="*/ 1274396 h 6858527"/>
              <a:gd name="connsiteX72" fmla="*/ 860770 w 5475471"/>
              <a:gd name="connsiteY72" fmla="*/ 1269321 h 6858527"/>
              <a:gd name="connsiteX73" fmla="*/ 781765 w 5475471"/>
              <a:gd name="connsiteY73" fmla="*/ 1388513 h 6858527"/>
              <a:gd name="connsiteX74" fmla="*/ 842116 w 5475471"/>
              <a:gd name="connsiteY74" fmla="*/ 1345993 h 6858527"/>
              <a:gd name="connsiteX75" fmla="*/ 877915 w 5475471"/>
              <a:gd name="connsiteY75" fmla="*/ 1283448 h 6858527"/>
              <a:gd name="connsiteX76" fmla="*/ 954450 w 5475471"/>
              <a:gd name="connsiteY76" fmla="*/ 1231739 h 6858527"/>
              <a:gd name="connsiteX77" fmla="*/ 920708 w 5475471"/>
              <a:gd name="connsiteY77" fmla="*/ 1278373 h 6858527"/>
              <a:gd name="connsiteX78" fmla="*/ 957467 w 5475471"/>
              <a:gd name="connsiteY78" fmla="*/ 1260543 h 6858527"/>
              <a:gd name="connsiteX79" fmla="*/ 916731 w 5475471"/>
              <a:gd name="connsiteY79" fmla="*/ 1351754 h 6858527"/>
              <a:gd name="connsiteX80" fmla="*/ 1018366 w 5475471"/>
              <a:gd name="connsiteY80" fmla="*/ 1229407 h 6858527"/>
              <a:gd name="connsiteX81" fmla="*/ 958976 w 5475471"/>
              <a:gd name="connsiteY81" fmla="*/ 1320070 h 6858527"/>
              <a:gd name="connsiteX82" fmla="*/ 898489 w 5475471"/>
              <a:gd name="connsiteY82" fmla="*/ 1408264 h 6858527"/>
              <a:gd name="connsiteX83" fmla="*/ 853774 w 5475471"/>
              <a:gd name="connsiteY83" fmla="*/ 1507431 h 6858527"/>
              <a:gd name="connsiteX84" fmla="*/ 944849 w 5475471"/>
              <a:gd name="connsiteY84" fmla="*/ 1380420 h 6858527"/>
              <a:gd name="connsiteX85" fmla="*/ 880795 w 5475471"/>
              <a:gd name="connsiteY85" fmla="*/ 1541035 h 6858527"/>
              <a:gd name="connsiteX86" fmla="*/ 879423 w 5475471"/>
              <a:gd name="connsiteY86" fmla="*/ 1589589 h 6858527"/>
              <a:gd name="connsiteX87" fmla="*/ 902329 w 5475471"/>
              <a:gd name="connsiteY87" fmla="*/ 1546384 h 6858527"/>
              <a:gd name="connsiteX88" fmla="*/ 1023716 w 5475471"/>
              <a:gd name="connsiteY88" fmla="*/ 1436107 h 6858527"/>
              <a:gd name="connsiteX89" fmla="*/ 985722 w 5475471"/>
              <a:gd name="connsiteY89" fmla="*/ 1552008 h 6858527"/>
              <a:gd name="connsiteX90" fmla="*/ 956919 w 5475471"/>
              <a:gd name="connsiteY90" fmla="*/ 1661736 h 6858527"/>
              <a:gd name="connsiteX91" fmla="*/ 964325 w 5475471"/>
              <a:gd name="connsiteY91" fmla="*/ 1861852 h 6858527"/>
              <a:gd name="connsiteX92" fmla="*/ 887790 w 5475471"/>
              <a:gd name="connsiteY92" fmla="*/ 2805924 h 6858527"/>
              <a:gd name="connsiteX93" fmla="*/ 827303 w 5475471"/>
              <a:gd name="connsiteY93" fmla="*/ 3067900 h 6858527"/>
              <a:gd name="connsiteX94" fmla="*/ 840333 w 5475471"/>
              <a:gd name="connsiteY94" fmla="*/ 3119061 h 6858527"/>
              <a:gd name="connsiteX95" fmla="*/ 787252 w 5475471"/>
              <a:gd name="connsiteY95" fmla="*/ 3344963 h 6858527"/>
              <a:gd name="connsiteX96" fmla="*/ 677661 w 5475471"/>
              <a:gd name="connsiteY96" fmla="*/ 3550566 h 6858527"/>
              <a:gd name="connsiteX97" fmla="*/ 349711 w 5475471"/>
              <a:gd name="connsiteY97" fmla="*/ 4216341 h 6858527"/>
              <a:gd name="connsiteX98" fmla="*/ 159882 w 5475471"/>
              <a:gd name="connsiteY98" fmla="*/ 4704905 h 6858527"/>
              <a:gd name="connsiteX99" fmla="*/ 29443 w 5475471"/>
              <a:gd name="connsiteY99" fmla="*/ 5044376 h 6858527"/>
              <a:gd name="connsiteX100" fmla="*/ 40004 w 5475471"/>
              <a:gd name="connsiteY100" fmla="*/ 5156573 h 6858527"/>
              <a:gd name="connsiteX101" fmla="*/ 108996 w 5475471"/>
              <a:gd name="connsiteY101" fmla="*/ 5207047 h 6858527"/>
              <a:gd name="connsiteX102" fmla="*/ 33832 w 5475471"/>
              <a:gd name="connsiteY102" fmla="*/ 5258482 h 6858527"/>
              <a:gd name="connsiteX103" fmla="*/ 57149 w 5475471"/>
              <a:gd name="connsiteY103" fmla="*/ 5309780 h 6858527"/>
              <a:gd name="connsiteX104" fmla="*/ 199933 w 5475471"/>
              <a:gd name="connsiteY104" fmla="*/ 5276862 h 6858527"/>
              <a:gd name="connsiteX105" fmla="*/ 228188 w 5475471"/>
              <a:gd name="connsiteY105" fmla="*/ 5262048 h 6858527"/>
              <a:gd name="connsiteX106" fmla="*/ 269884 w 5475471"/>
              <a:gd name="connsiteY106" fmla="*/ 5274804 h 6858527"/>
              <a:gd name="connsiteX107" fmla="*/ 509914 w 5475471"/>
              <a:gd name="connsiteY107" fmla="*/ 5369308 h 6858527"/>
              <a:gd name="connsiteX108" fmla="*/ 705916 w 5475471"/>
              <a:gd name="connsiteY108" fmla="*/ 5393722 h 6858527"/>
              <a:gd name="connsiteX109" fmla="*/ 716477 w 5475471"/>
              <a:gd name="connsiteY109" fmla="*/ 5410456 h 6858527"/>
              <a:gd name="connsiteX110" fmla="*/ 865707 w 5475471"/>
              <a:gd name="connsiteY110" fmla="*/ 5496455 h 6858527"/>
              <a:gd name="connsiteX111" fmla="*/ 857203 w 5475471"/>
              <a:gd name="connsiteY111" fmla="*/ 5620859 h 6858527"/>
              <a:gd name="connsiteX112" fmla="*/ 872840 w 5475471"/>
              <a:gd name="connsiteY112" fmla="*/ 5764740 h 6858527"/>
              <a:gd name="connsiteX113" fmla="*/ 971183 w 5475471"/>
              <a:gd name="connsiteY113" fmla="*/ 5837435 h 6858527"/>
              <a:gd name="connsiteX114" fmla="*/ 1209979 w 5475471"/>
              <a:gd name="connsiteY114" fmla="*/ 6013548 h 6858527"/>
              <a:gd name="connsiteX115" fmla="*/ 1263608 w 5475471"/>
              <a:gd name="connsiteY115" fmla="*/ 6050307 h 6858527"/>
              <a:gd name="connsiteX116" fmla="*/ 1476481 w 5475471"/>
              <a:gd name="connsiteY116" fmla="*/ 6199537 h 6858527"/>
              <a:gd name="connsiteX117" fmla="*/ 1465508 w 5475471"/>
              <a:gd name="connsiteY117" fmla="*/ 6256870 h 6858527"/>
              <a:gd name="connsiteX118" fmla="*/ 1491020 w 5475471"/>
              <a:gd name="connsiteY118" fmla="*/ 6288691 h 6858527"/>
              <a:gd name="connsiteX119" fmla="*/ 1567692 w 5475471"/>
              <a:gd name="connsiteY119" fmla="*/ 6829925 h 6858527"/>
              <a:gd name="connsiteX120" fmla="*/ 1774255 w 5475471"/>
              <a:gd name="connsiteY120" fmla="*/ 6804550 h 6858527"/>
              <a:gd name="connsiteX121" fmla="*/ 1797024 w 5475471"/>
              <a:gd name="connsiteY121" fmla="*/ 6543260 h 6858527"/>
              <a:gd name="connsiteX122" fmla="*/ 1810877 w 5475471"/>
              <a:gd name="connsiteY122" fmla="*/ 6321336 h 6858527"/>
              <a:gd name="connsiteX123" fmla="*/ 1935007 w 5475471"/>
              <a:gd name="connsiteY123" fmla="*/ 6263454 h 6858527"/>
              <a:gd name="connsiteX124" fmla="*/ 2062566 w 5475471"/>
              <a:gd name="connsiteY124" fmla="*/ 6272095 h 6858527"/>
              <a:gd name="connsiteX125" fmla="*/ 2214950 w 5475471"/>
              <a:gd name="connsiteY125" fmla="*/ 6262082 h 6858527"/>
              <a:gd name="connsiteX126" fmla="*/ 2753578 w 5475471"/>
              <a:gd name="connsiteY126" fmla="*/ 6185821 h 6858527"/>
              <a:gd name="connsiteX127" fmla="*/ 2838754 w 5475471"/>
              <a:gd name="connsiteY127" fmla="*/ 6141244 h 6858527"/>
              <a:gd name="connsiteX128" fmla="*/ 3076452 w 5475471"/>
              <a:gd name="connsiteY128" fmla="*/ 5997775 h 6858527"/>
              <a:gd name="connsiteX129" fmla="*/ 3128161 w 5475471"/>
              <a:gd name="connsiteY129" fmla="*/ 5962388 h 6858527"/>
              <a:gd name="connsiteX130" fmla="*/ 3243650 w 5475471"/>
              <a:gd name="connsiteY130" fmla="*/ 5924394 h 6858527"/>
              <a:gd name="connsiteX131" fmla="*/ 3284112 w 5475471"/>
              <a:gd name="connsiteY131" fmla="*/ 5928646 h 6858527"/>
              <a:gd name="connsiteX132" fmla="*/ 3368466 w 5475471"/>
              <a:gd name="connsiteY132" fmla="*/ 5993386 h 6858527"/>
              <a:gd name="connsiteX133" fmla="*/ 3404539 w 5475471"/>
              <a:gd name="connsiteY133" fmla="*/ 6027813 h 6858527"/>
              <a:gd name="connsiteX134" fmla="*/ 3536212 w 5475471"/>
              <a:gd name="connsiteY134" fmla="*/ 5943734 h 6858527"/>
              <a:gd name="connsiteX135" fmla="*/ 3651290 w 5475471"/>
              <a:gd name="connsiteY135" fmla="*/ 5884069 h 6858527"/>
              <a:gd name="connsiteX136" fmla="*/ 3937680 w 5475471"/>
              <a:gd name="connsiteY136" fmla="*/ 5827833 h 6858527"/>
              <a:gd name="connsiteX137" fmla="*/ 4018879 w 5475471"/>
              <a:gd name="connsiteY137" fmla="*/ 5829068 h 6858527"/>
              <a:gd name="connsiteX138" fmla="*/ 4046996 w 5475471"/>
              <a:gd name="connsiteY138" fmla="*/ 5880229 h 6858527"/>
              <a:gd name="connsiteX139" fmla="*/ 4171263 w 5475471"/>
              <a:gd name="connsiteY139" fmla="*/ 5858969 h 6858527"/>
              <a:gd name="connsiteX140" fmla="*/ 4403064 w 5475471"/>
              <a:gd name="connsiteY140" fmla="*/ 5787509 h 6858527"/>
              <a:gd name="connsiteX141" fmla="*/ 4815230 w 5475471"/>
              <a:gd name="connsiteY141" fmla="*/ 5452015 h 6858527"/>
              <a:gd name="connsiteX142" fmla="*/ 4881478 w 5475471"/>
              <a:gd name="connsiteY142" fmla="*/ 5281525 h 6858527"/>
              <a:gd name="connsiteX143" fmla="*/ 4927975 w 5475471"/>
              <a:gd name="connsiteY143" fmla="*/ 5226250 h 6858527"/>
              <a:gd name="connsiteX144" fmla="*/ 4990520 w 5475471"/>
              <a:gd name="connsiteY144" fmla="*/ 5206087 h 6858527"/>
              <a:gd name="connsiteX145" fmla="*/ 5027142 w 5475471"/>
              <a:gd name="connsiteY145" fmla="*/ 5194703 h 6858527"/>
              <a:gd name="connsiteX146" fmla="*/ 5021655 w 5475471"/>
              <a:gd name="connsiteY146" fmla="*/ 5183319 h 6858527"/>
              <a:gd name="connsiteX147" fmla="*/ 5029611 w 5475471"/>
              <a:gd name="connsiteY147" fmla="*/ 5157121 h 6858527"/>
              <a:gd name="connsiteX148" fmla="*/ 5310377 w 5475471"/>
              <a:gd name="connsiteY148" fmla="*/ 4947266 h 6858527"/>
              <a:gd name="connsiteX149" fmla="*/ 5365790 w 5475471"/>
              <a:gd name="connsiteY149" fmla="*/ 4942191 h 6858527"/>
              <a:gd name="connsiteX150" fmla="*/ 5421340 w 5475471"/>
              <a:gd name="connsiteY150" fmla="*/ 4930944 h 6858527"/>
              <a:gd name="connsiteX151" fmla="*/ 5435193 w 5475471"/>
              <a:gd name="connsiteY151" fmla="*/ 4843573 h 6858527"/>
              <a:gd name="connsiteX152" fmla="*/ 5409407 w 5475471"/>
              <a:gd name="connsiteY152" fmla="*/ 4813261 h 6858527"/>
              <a:gd name="connsiteX153" fmla="*/ 5408310 w 5475471"/>
              <a:gd name="connsiteY153" fmla="*/ 4795979 h 6858527"/>
              <a:gd name="connsiteX154" fmla="*/ 5423397 w 5475471"/>
              <a:gd name="connsiteY154" fmla="*/ 4748933 h 6858527"/>
              <a:gd name="connsiteX155" fmla="*/ 5457961 w 5475471"/>
              <a:gd name="connsiteY155" fmla="*/ 4680079 h 6858527"/>
              <a:gd name="connsiteX156" fmla="*/ 5474558 w 5475471"/>
              <a:gd name="connsiteY156" fmla="*/ 4580775 h 6858527"/>
              <a:gd name="connsiteX157" fmla="*/ 5439856 w 5475471"/>
              <a:gd name="connsiteY157" fmla="*/ 4405073 h 6858527"/>
              <a:gd name="connsiteX158" fmla="*/ 1105600 w 5475471"/>
              <a:gd name="connsiteY158" fmla="*/ 955362 h 6858527"/>
              <a:gd name="connsiteX159" fmla="*/ 1104091 w 5475471"/>
              <a:gd name="connsiteY159" fmla="*/ 971409 h 6858527"/>
              <a:gd name="connsiteX160" fmla="*/ 1094216 w 5475471"/>
              <a:gd name="connsiteY160" fmla="*/ 969352 h 6858527"/>
              <a:gd name="connsiteX161" fmla="*/ 1105600 w 5475471"/>
              <a:gd name="connsiteY161" fmla="*/ 955362 h 6858527"/>
              <a:gd name="connsiteX162" fmla="*/ 1089141 w 5475471"/>
              <a:gd name="connsiteY162" fmla="*/ 940274 h 6858527"/>
              <a:gd name="connsiteX163" fmla="*/ 1084615 w 5475471"/>
              <a:gd name="connsiteY163" fmla="*/ 959065 h 6858527"/>
              <a:gd name="connsiteX164" fmla="*/ 1089141 w 5475471"/>
              <a:gd name="connsiteY164" fmla="*/ 940274 h 6858527"/>
              <a:gd name="connsiteX165" fmla="*/ 1065687 w 5475471"/>
              <a:gd name="connsiteY165" fmla="*/ 991435 h 6858527"/>
              <a:gd name="connsiteX166" fmla="*/ 1077894 w 5475471"/>
              <a:gd name="connsiteY166" fmla="*/ 991023 h 6858527"/>
              <a:gd name="connsiteX167" fmla="*/ 1088455 w 5475471"/>
              <a:gd name="connsiteY167" fmla="*/ 1000624 h 6858527"/>
              <a:gd name="connsiteX168" fmla="*/ 1082969 w 5475471"/>
              <a:gd name="connsiteY168" fmla="*/ 1010363 h 6858527"/>
              <a:gd name="connsiteX169" fmla="*/ 1061160 w 5475471"/>
              <a:gd name="connsiteY169" fmla="*/ 1021473 h 6858527"/>
              <a:gd name="connsiteX170" fmla="*/ 1049502 w 5475471"/>
              <a:gd name="connsiteY170" fmla="*/ 1043830 h 6858527"/>
              <a:gd name="connsiteX171" fmla="*/ 1026322 w 5475471"/>
              <a:gd name="connsiteY171" fmla="*/ 1068930 h 6858527"/>
              <a:gd name="connsiteX172" fmla="*/ 1022481 w 5475471"/>
              <a:gd name="connsiteY172" fmla="*/ 1052882 h 6858527"/>
              <a:gd name="connsiteX173" fmla="*/ 1052931 w 5475471"/>
              <a:gd name="connsiteY173" fmla="*/ 988966 h 6858527"/>
              <a:gd name="connsiteX174" fmla="*/ 1065687 w 5475471"/>
              <a:gd name="connsiteY174" fmla="*/ 991435 h 6858527"/>
              <a:gd name="connsiteX175" fmla="*/ 1024539 w 5475471"/>
              <a:gd name="connsiteY175" fmla="*/ 969215 h 6858527"/>
              <a:gd name="connsiteX176" fmla="*/ 1041958 w 5475471"/>
              <a:gd name="connsiteY176" fmla="*/ 965374 h 6858527"/>
              <a:gd name="connsiteX177" fmla="*/ 1028928 w 5475471"/>
              <a:gd name="connsiteY177" fmla="*/ 1002819 h 6858527"/>
              <a:gd name="connsiteX178" fmla="*/ 1015349 w 5475471"/>
              <a:gd name="connsiteY178" fmla="*/ 1038206 h 6858527"/>
              <a:gd name="connsiteX179" fmla="*/ 1007119 w 5475471"/>
              <a:gd name="connsiteY179" fmla="*/ 1056311 h 6858527"/>
              <a:gd name="connsiteX180" fmla="*/ 1001359 w 5475471"/>
              <a:gd name="connsiteY180" fmla="*/ 1035463 h 6858527"/>
              <a:gd name="connsiteX181" fmla="*/ 1024539 w 5475471"/>
              <a:gd name="connsiteY181" fmla="*/ 969215 h 6858527"/>
              <a:gd name="connsiteX182" fmla="*/ 938402 w 5475471"/>
              <a:gd name="connsiteY182" fmla="*/ 1024902 h 6858527"/>
              <a:gd name="connsiteX183" fmla="*/ 952255 w 5475471"/>
              <a:gd name="connsiteY183" fmla="*/ 993903 h 6858527"/>
              <a:gd name="connsiteX184" fmla="*/ 990111 w 5475471"/>
              <a:gd name="connsiteY184" fmla="*/ 970038 h 6858527"/>
              <a:gd name="connsiteX185" fmla="*/ 1005611 w 5475471"/>
              <a:gd name="connsiteY185" fmla="*/ 973055 h 6858527"/>
              <a:gd name="connsiteX186" fmla="*/ 938402 w 5475471"/>
              <a:gd name="connsiteY186" fmla="*/ 1024902 h 6858527"/>
              <a:gd name="connsiteX187" fmla="*/ 977767 w 5475471"/>
              <a:gd name="connsiteY187" fmla="*/ 1116113 h 6858527"/>
              <a:gd name="connsiteX188" fmla="*/ 1005748 w 5475471"/>
              <a:gd name="connsiteY188" fmla="*/ 1085664 h 6858527"/>
              <a:gd name="connsiteX189" fmla="*/ 985174 w 5475471"/>
              <a:gd name="connsiteY189" fmla="*/ 1129418 h 6858527"/>
              <a:gd name="connsiteX190" fmla="*/ 977630 w 5475471"/>
              <a:gd name="connsiteY190" fmla="*/ 1134355 h 6858527"/>
              <a:gd name="connsiteX191" fmla="*/ 977767 w 5475471"/>
              <a:gd name="connsiteY191" fmla="*/ 1116113 h 6858527"/>
              <a:gd name="connsiteX192" fmla="*/ 918102 w 5475471"/>
              <a:gd name="connsiteY192" fmla="*/ 1187985 h 6858527"/>
              <a:gd name="connsiteX193" fmla="*/ 928801 w 5475471"/>
              <a:gd name="connsiteY193" fmla="*/ 1187985 h 6858527"/>
              <a:gd name="connsiteX194" fmla="*/ 918102 w 5475471"/>
              <a:gd name="connsiteY194" fmla="*/ 1187985 h 6858527"/>
              <a:gd name="connsiteX195" fmla="*/ 935110 w 5475471"/>
              <a:gd name="connsiteY195" fmla="*/ 1175915 h 6858527"/>
              <a:gd name="connsiteX196" fmla="*/ 931270 w 5475471"/>
              <a:gd name="connsiteY196" fmla="*/ 1177698 h 6858527"/>
              <a:gd name="connsiteX197" fmla="*/ 914536 w 5475471"/>
              <a:gd name="connsiteY197" fmla="*/ 1183733 h 6858527"/>
              <a:gd name="connsiteX198" fmla="*/ 897528 w 5475471"/>
              <a:gd name="connsiteY198" fmla="*/ 1199643 h 6858527"/>
              <a:gd name="connsiteX199" fmla="*/ 868588 w 5475471"/>
              <a:gd name="connsiteY199" fmla="*/ 1219395 h 6858527"/>
              <a:gd name="connsiteX200" fmla="*/ 952804 w 5475471"/>
              <a:gd name="connsiteY200" fmla="*/ 1147248 h 6858527"/>
              <a:gd name="connsiteX201" fmla="*/ 935110 w 5475471"/>
              <a:gd name="connsiteY201" fmla="*/ 1175915 h 6858527"/>
              <a:gd name="connsiteX202" fmla="*/ 963640 w 5475471"/>
              <a:gd name="connsiteY202" fmla="*/ 1259994 h 6858527"/>
              <a:gd name="connsiteX203" fmla="*/ 965423 w 5475471"/>
              <a:gd name="connsiteY203" fmla="*/ 1250804 h 6858527"/>
              <a:gd name="connsiteX204" fmla="*/ 980647 w 5475471"/>
              <a:gd name="connsiteY204" fmla="*/ 1239146 h 6858527"/>
              <a:gd name="connsiteX205" fmla="*/ 963640 w 5475471"/>
              <a:gd name="connsiteY205" fmla="*/ 1259994 h 6858527"/>
              <a:gd name="connsiteX206" fmla="*/ 905484 w 5475471"/>
              <a:gd name="connsiteY206" fmla="*/ 1529788 h 6858527"/>
              <a:gd name="connsiteX207" fmla="*/ 888202 w 5475471"/>
              <a:gd name="connsiteY207" fmla="*/ 1544875 h 6858527"/>
              <a:gd name="connsiteX208" fmla="*/ 925098 w 5475471"/>
              <a:gd name="connsiteY208" fmla="*/ 1461070 h 6858527"/>
              <a:gd name="connsiteX209" fmla="*/ 956507 w 5475471"/>
              <a:gd name="connsiteY209" fmla="*/ 1444063 h 6858527"/>
              <a:gd name="connsiteX210" fmla="*/ 984488 w 5475471"/>
              <a:gd name="connsiteY210" fmla="*/ 1428975 h 6858527"/>
              <a:gd name="connsiteX211" fmla="*/ 992992 w 5475471"/>
              <a:gd name="connsiteY211" fmla="*/ 1421431 h 6858527"/>
              <a:gd name="connsiteX212" fmla="*/ 1021384 w 5475471"/>
              <a:gd name="connsiteY212" fmla="*/ 1407304 h 6858527"/>
              <a:gd name="connsiteX213" fmla="*/ 905484 w 5475471"/>
              <a:gd name="connsiteY213" fmla="*/ 1529788 h 6858527"/>
              <a:gd name="connsiteX214" fmla="*/ 992717 w 5475471"/>
              <a:gd name="connsiteY214" fmla="*/ 1166588 h 6858527"/>
              <a:gd name="connsiteX215" fmla="*/ 970772 w 5475471"/>
              <a:gd name="connsiteY215" fmla="*/ 1173446 h 6858527"/>
              <a:gd name="connsiteX216" fmla="*/ 986820 w 5475471"/>
              <a:gd name="connsiteY216" fmla="*/ 1154792 h 6858527"/>
              <a:gd name="connsiteX217" fmla="*/ 992717 w 5475471"/>
              <a:gd name="connsiteY217" fmla="*/ 1166588 h 6858527"/>
              <a:gd name="connsiteX218" fmla="*/ 1281988 w 5475471"/>
              <a:gd name="connsiteY218" fmla="*/ 2475643 h 6858527"/>
              <a:gd name="connsiteX219" fmla="*/ 1205178 w 5475471"/>
              <a:gd name="connsiteY219" fmla="*/ 2612117 h 6858527"/>
              <a:gd name="connsiteX220" fmla="*/ 1157447 w 5475471"/>
              <a:gd name="connsiteY220" fmla="*/ 2827733 h 6858527"/>
              <a:gd name="connsiteX221" fmla="*/ 1118905 w 5475471"/>
              <a:gd name="connsiteY221" fmla="*/ 2907423 h 6858527"/>
              <a:gd name="connsiteX222" fmla="*/ 1034551 w 5475471"/>
              <a:gd name="connsiteY222" fmla="*/ 3057339 h 6858527"/>
              <a:gd name="connsiteX223" fmla="*/ 997244 w 5475471"/>
              <a:gd name="connsiteY223" fmla="*/ 3133325 h 6858527"/>
              <a:gd name="connsiteX224" fmla="*/ 981333 w 5475471"/>
              <a:gd name="connsiteY224" fmla="*/ 3084496 h 6858527"/>
              <a:gd name="connsiteX225" fmla="*/ 1230416 w 5475471"/>
              <a:gd name="connsiteY225" fmla="*/ 2269354 h 6858527"/>
              <a:gd name="connsiteX226" fmla="*/ 1210802 w 5475471"/>
              <a:gd name="connsiteY226" fmla="*/ 1939347 h 6858527"/>
              <a:gd name="connsiteX227" fmla="*/ 1220266 w 5475471"/>
              <a:gd name="connsiteY227" fmla="*/ 1953063 h 6858527"/>
              <a:gd name="connsiteX228" fmla="*/ 1237822 w 5475471"/>
              <a:gd name="connsiteY228" fmla="*/ 2064163 h 6858527"/>
              <a:gd name="connsiteX229" fmla="*/ 1286103 w 5475471"/>
              <a:gd name="connsiteY229" fmla="*/ 2377848 h 6858527"/>
              <a:gd name="connsiteX230" fmla="*/ 1281988 w 5475471"/>
              <a:gd name="connsiteY230" fmla="*/ 2475643 h 6858527"/>
              <a:gd name="connsiteX231" fmla="*/ 2373370 w 5475471"/>
              <a:gd name="connsiteY231" fmla="*/ 2885889 h 6858527"/>
              <a:gd name="connsiteX232" fmla="*/ 2346212 w 5475471"/>
              <a:gd name="connsiteY232" fmla="*/ 2825538 h 6858527"/>
              <a:gd name="connsiteX233" fmla="*/ 2322347 w 5475471"/>
              <a:gd name="connsiteY233" fmla="*/ 2776024 h 6858527"/>
              <a:gd name="connsiteX234" fmla="*/ 2181209 w 5475471"/>
              <a:gd name="connsiteY234" fmla="*/ 2472900 h 6858527"/>
              <a:gd name="connsiteX235" fmla="*/ 2151034 w 5475471"/>
              <a:gd name="connsiteY235" fmla="*/ 2389781 h 6858527"/>
              <a:gd name="connsiteX236" fmla="*/ 2141981 w 5475471"/>
              <a:gd name="connsiteY236" fmla="*/ 2220800 h 6858527"/>
              <a:gd name="connsiteX237" fmla="*/ 2157480 w 5475471"/>
              <a:gd name="connsiteY237" fmla="*/ 2170051 h 6858527"/>
              <a:gd name="connsiteX238" fmla="*/ 2164201 w 5475471"/>
              <a:gd name="connsiteY238" fmla="*/ 2182258 h 6858527"/>
              <a:gd name="connsiteX239" fmla="*/ 2157206 w 5475471"/>
              <a:gd name="connsiteY239" fmla="*/ 2211610 h 6858527"/>
              <a:gd name="connsiteX240" fmla="*/ 2248966 w 5475471"/>
              <a:gd name="connsiteY240" fmla="*/ 2503898 h 6858527"/>
              <a:gd name="connsiteX241" fmla="*/ 2328793 w 5475471"/>
              <a:gd name="connsiteY241" fmla="*/ 2754489 h 6858527"/>
              <a:gd name="connsiteX242" fmla="*/ 2373370 w 5475471"/>
              <a:gd name="connsiteY242" fmla="*/ 2885889 h 6858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</a:cxnLst>
            <a:rect l="l" t="t" r="r" b="b"/>
            <a:pathLst>
              <a:path w="5475471" h="6858527">
                <a:moveTo>
                  <a:pt x="5439856" y="4405073"/>
                </a:moveTo>
                <a:cubicBezTo>
                  <a:pt x="5436016" y="4392043"/>
                  <a:pt x="5362772" y="4447455"/>
                  <a:pt x="5345216" y="4476533"/>
                </a:cubicBezTo>
                <a:cubicBezTo>
                  <a:pt x="5333557" y="4495873"/>
                  <a:pt x="5306537" y="4522345"/>
                  <a:pt x="5282397" y="4537981"/>
                </a:cubicBezTo>
                <a:cubicBezTo>
                  <a:pt x="5253456" y="4556772"/>
                  <a:pt x="4848697" y="4528928"/>
                  <a:pt x="4788483" y="4568156"/>
                </a:cubicBezTo>
                <a:cubicBezTo>
                  <a:pt x="4757760" y="4588182"/>
                  <a:pt x="4611684" y="4598606"/>
                  <a:pt x="4518552" y="4587221"/>
                </a:cubicBezTo>
                <a:cubicBezTo>
                  <a:pt x="4362465" y="4568293"/>
                  <a:pt x="4329683" y="4575837"/>
                  <a:pt x="4017644" y="4445672"/>
                </a:cubicBezTo>
                <a:cubicBezTo>
                  <a:pt x="3766779" y="4341019"/>
                  <a:pt x="3539916" y="4207837"/>
                  <a:pt x="3326495" y="4040227"/>
                </a:cubicBezTo>
                <a:cubicBezTo>
                  <a:pt x="3259698" y="3987832"/>
                  <a:pt x="3063971" y="3846694"/>
                  <a:pt x="2920364" y="3721742"/>
                </a:cubicBezTo>
                <a:cubicBezTo>
                  <a:pt x="2851236" y="3661666"/>
                  <a:pt x="2670870" y="3477597"/>
                  <a:pt x="2662092" y="3458257"/>
                </a:cubicBezTo>
                <a:cubicBezTo>
                  <a:pt x="2658663" y="3450714"/>
                  <a:pt x="2659486" y="3447559"/>
                  <a:pt x="2667990" y="3437546"/>
                </a:cubicBezTo>
                <a:cubicBezTo>
                  <a:pt x="2691718" y="3409428"/>
                  <a:pt x="2663601" y="3381996"/>
                  <a:pt x="2621493" y="3251420"/>
                </a:cubicBezTo>
                <a:cubicBezTo>
                  <a:pt x="2595432" y="3170496"/>
                  <a:pt x="2629996" y="3193264"/>
                  <a:pt x="2596666" y="3076129"/>
                </a:cubicBezTo>
                <a:cubicBezTo>
                  <a:pt x="2540705" y="2879991"/>
                  <a:pt x="2531927" y="2551218"/>
                  <a:pt x="2479943" y="2335603"/>
                </a:cubicBezTo>
                <a:cubicBezTo>
                  <a:pt x="2449082" y="2207632"/>
                  <a:pt x="2414792" y="2183629"/>
                  <a:pt x="2409169" y="2079799"/>
                </a:cubicBezTo>
                <a:cubicBezTo>
                  <a:pt x="2405191" y="2007790"/>
                  <a:pt x="2406151" y="1563117"/>
                  <a:pt x="2410266" y="1525124"/>
                </a:cubicBezTo>
                <a:cubicBezTo>
                  <a:pt x="2415615" y="1476158"/>
                  <a:pt x="2415615" y="1371093"/>
                  <a:pt x="2410403" y="1318424"/>
                </a:cubicBezTo>
                <a:cubicBezTo>
                  <a:pt x="2398470" y="1199232"/>
                  <a:pt x="2383246" y="1164531"/>
                  <a:pt x="2328382" y="1132024"/>
                </a:cubicBezTo>
                <a:cubicBezTo>
                  <a:pt x="2285451" y="1106512"/>
                  <a:pt x="2266248" y="1101574"/>
                  <a:pt x="2196434" y="1098145"/>
                </a:cubicBezTo>
                <a:cubicBezTo>
                  <a:pt x="2088077" y="1092659"/>
                  <a:pt x="2126756" y="1084841"/>
                  <a:pt x="1953798" y="1055077"/>
                </a:cubicBezTo>
                <a:cubicBezTo>
                  <a:pt x="1924857" y="1050139"/>
                  <a:pt x="1888921" y="1041772"/>
                  <a:pt x="1873971" y="1036697"/>
                </a:cubicBezTo>
                <a:cubicBezTo>
                  <a:pt x="1843110" y="1026136"/>
                  <a:pt x="1808957" y="1004876"/>
                  <a:pt x="1799630" y="990474"/>
                </a:cubicBezTo>
                <a:cubicBezTo>
                  <a:pt x="1793732" y="981422"/>
                  <a:pt x="1793732" y="979227"/>
                  <a:pt x="1799081" y="960025"/>
                </a:cubicBezTo>
                <a:cubicBezTo>
                  <a:pt x="1802373" y="948641"/>
                  <a:pt x="1805802" y="938491"/>
                  <a:pt x="1806899" y="937394"/>
                </a:cubicBezTo>
                <a:cubicBezTo>
                  <a:pt x="1807996" y="936296"/>
                  <a:pt x="1814580" y="938217"/>
                  <a:pt x="1821712" y="941646"/>
                </a:cubicBezTo>
                <a:cubicBezTo>
                  <a:pt x="1848047" y="954127"/>
                  <a:pt x="1859294" y="946309"/>
                  <a:pt x="1874793" y="905024"/>
                </a:cubicBezTo>
                <a:cubicBezTo>
                  <a:pt x="1900991" y="835347"/>
                  <a:pt x="1914295" y="847142"/>
                  <a:pt x="1914295" y="792690"/>
                </a:cubicBezTo>
                <a:cubicBezTo>
                  <a:pt x="1914295" y="751679"/>
                  <a:pt x="1913473" y="750719"/>
                  <a:pt x="1966965" y="729459"/>
                </a:cubicBezTo>
                <a:cubicBezTo>
                  <a:pt x="2102616" y="675418"/>
                  <a:pt x="2418359" y="516587"/>
                  <a:pt x="2418359" y="369688"/>
                </a:cubicBezTo>
                <a:cubicBezTo>
                  <a:pt x="2418359" y="331009"/>
                  <a:pt x="2404231" y="313041"/>
                  <a:pt x="2362397" y="298914"/>
                </a:cubicBezTo>
                <a:cubicBezTo>
                  <a:pt x="2275438" y="269424"/>
                  <a:pt x="2090546" y="272853"/>
                  <a:pt x="2003312" y="286295"/>
                </a:cubicBezTo>
                <a:cubicBezTo>
                  <a:pt x="1970531" y="291370"/>
                  <a:pt x="1942962" y="293976"/>
                  <a:pt x="1941865" y="292330"/>
                </a:cubicBezTo>
                <a:cubicBezTo>
                  <a:pt x="1937750" y="285746"/>
                  <a:pt x="1889470" y="134185"/>
                  <a:pt x="1874382" y="104147"/>
                </a:cubicBezTo>
                <a:cubicBezTo>
                  <a:pt x="1823633" y="2922"/>
                  <a:pt x="1700052" y="-24921"/>
                  <a:pt x="1512005" y="22399"/>
                </a:cubicBezTo>
                <a:cubicBezTo>
                  <a:pt x="1335069" y="66976"/>
                  <a:pt x="1255790" y="127464"/>
                  <a:pt x="1244269" y="226768"/>
                </a:cubicBezTo>
                <a:cubicBezTo>
                  <a:pt x="1235765" y="299325"/>
                  <a:pt x="1260591" y="449515"/>
                  <a:pt x="1255242" y="463506"/>
                </a:cubicBezTo>
                <a:cubicBezTo>
                  <a:pt x="1248932" y="480102"/>
                  <a:pt x="904112" y="566239"/>
                  <a:pt x="859947" y="654844"/>
                </a:cubicBezTo>
                <a:cubicBezTo>
                  <a:pt x="772027" y="831369"/>
                  <a:pt x="1203395" y="823551"/>
                  <a:pt x="991483" y="823551"/>
                </a:cubicBezTo>
                <a:cubicBezTo>
                  <a:pt x="897391" y="823551"/>
                  <a:pt x="877229" y="840421"/>
                  <a:pt x="1061298" y="833015"/>
                </a:cubicBezTo>
                <a:cubicBezTo>
                  <a:pt x="1017955" y="869362"/>
                  <a:pt x="998890" y="870459"/>
                  <a:pt x="1015486" y="857429"/>
                </a:cubicBezTo>
                <a:cubicBezTo>
                  <a:pt x="1034688" y="842342"/>
                  <a:pt x="1003416" y="853863"/>
                  <a:pt x="996695" y="861407"/>
                </a:cubicBezTo>
                <a:cubicBezTo>
                  <a:pt x="962679" y="899263"/>
                  <a:pt x="778062" y="847417"/>
                  <a:pt x="790132" y="858938"/>
                </a:cubicBezTo>
                <a:cubicBezTo>
                  <a:pt x="793013" y="861681"/>
                  <a:pt x="909599" y="889250"/>
                  <a:pt x="971321" y="886096"/>
                </a:cubicBezTo>
                <a:cubicBezTo>
                  <a:pt x="1006708" y="884313"/>
                  <a:pt x="1006845" y="884450"/>
                  <a:pt x="996695" y="906807"/>
                </a:cubicBezTo>
                <a:cubicBezTo>
                  <a:pt x="981059" y="941371"/>
                  <a:pt x="989151" y="940000"/>
                  <a:pt x="1009862" y="904475"/>
                </a:cubicBezTo>
                <a:cubicBezTo>
                  <a:pt x="1023167" y="881707"/>
                  <a:pt x="1031808" y="874437"/>
                  <a:pt x="1034826" y="883627"/>
                </a:cubicBezTo>
                <a:cubicBezTo>
                  <a:pt x="1037020" y="890211"/>
                  <a:pt x="1091610" y="873340"/>
                  <a:pt x="1088730" y="868539"/>
                </a:cubicBezTo>
                <a:cubicBezTo>
                  <a:pt x="1087358" y="866345"/>
                  <a:pt x="1090650" y="864836"/>
                  <a:pt x="1095999" y="864836"/>
                </a:cubicBezTo>
                <a:cubicBezTo>
                  <a:pt x="1112184" y="864836"/>
                  <a:pt x="1095450" y="879924"/>
                  <a:pt x="1091473" y="879924"/>
                </a:cubicBezTo>
                <a:cubicBezTo>
                  <a:pt x="1084203" y="879924"/>
                  <a:pt x="1089278" y="887467"/>
                  <a:pt x="1082009" y="887467"/>
                </a:cubicBezTo>
                <a:cubicBezTo>
                  <a:pt x="1079403" y="887467"/>
                  <a:pt x="1072270" y="892131"/>
                  <a:pt x="1065961" y="897754"/>
                </a:cubicBezTo>
                <a:cubicBezTo>
                  <a:pt x="990660" y="966609"/>
                  <a:pt x="962817" y="922032"/>
                  <a:pt x="924960" y="1032171"/>
                </a:cubicBezTo>
                <a:cubicBezTo>
                  <a:pt x="914262" y="1063307"/>
                  <a:pt x="919474" y="1070165"/>
                  <a:pt x="911382" y="1074691"/>
                </a:cubicBezTo>
                <a:cubicBezTo>
                  <a:pt x="894648" y="1084018"/>
                  <a:pt x="933739" y="1083606"/>
                  <a:pt x="946495" y="1068519"/>
                </a:cubicBezTo>
                <a:cubicBezTo>
                  <a:pt x="949924" y="1064541"/>
                  <a:pt x="973378" y="1047259"/>
                  <a:pt x="966383" y="1060426"/>
                </a:cubicBezTo>
                <a:cubicBezTo>
                  <a:pt x="903701" y="1177424"/>
                  <a:pt x="779022" y="1026959"/>
                  <a:pt x="727587" y="1049042"/>
                </a:cubicBezTo>
                <a:cubicBezTo>
                  <a:pt x="710717" y="1056311"/>
                  <a:pt x="752825" y="1040675"/>
                  <a:pt x="813038" y="1083469"/>
                </a:cubicBezTo>
                <a:cubicBezTo>
                  <a:pt x="874760" y="1127360"/>
                  <a:pt x="937716" y="1118308"/>
                  <a:pt x="941282" y="1104729"/>
                </a:cubicBezTo>
                <a:cubicBezTo>
                  <a:pt x="944300" y="1093344"/>
                  <a:pt x="958839" y="1095676"/>
                  <a:pt x="958839" y="1089641"/>
                </a:cubicBezTo>
                <a:cubicBezTo>
                  <a:pt x="958839" y="1087721"/>
                  <a:pt x="960759" y="1087310"/>
                  <a:pt x="963228" y="1088818"/>
                </a:cubicBezTo>
                <a:cubicBezTo>
                  <a:pt x="965834" y="1090464"/>
                  <a:pt x="966520" y="1089915"/>
                  <a:pt x="965011" y="1087447"/>
                </a:cubicBezTo>
                <a:cubicBezTo>
                  <a:pt x="961719" y="1082097"/>
                  <a:pt x="979139" y="1059192"/>
                  <a:pt x="981470" y="1055488"/>
                </a:cubicBezTo>
                <a:lnTo>
                  <a:pt x="981470" y="1066736"/>
                </a:lnTo>
                <a:cubicBezTo>
                  <a:pt x="981470" y="1101163"/>
                  <a:pt x="839373" y="1257799"/>
                  <a:pt x="744732" y="1257525"/>
                </a:cubicBezTo>
                <a:cubicBezTo>
                  <a:pt x="715517" y="1257388"/>
                  <a:pt x="710991" y="1262737"/>
                  <a:pt x="739794" y="1263423"/>
                </a:cubicBezTo>
                <a:cubicBezTo>
                  <a:pt x="746515" y="1263560"/>
                  <a:pt x="752002" y="1265343"/>
                  <a:pt x="752002" y="1267401"/>
                </a:cubicBezTo>
                <a:cubicBezTo>
                  <a:pt x="752002" y="1272338"/>
                  <a:pt x="764483" y="1272201"/>
                  <a:pt x="769421" y="1267263"/>
                </a:cubicBezTo>
                <a:cubicBezTo>
                  <a:pt x="776828" y="1259857"/>
                  <a:pt x="811255" y="1268361"/>
                  <a:pt x="831829" y="1247787"/>
                </a:cubicBezTo>
                <a:cubicBezTo>
                  <a:pt x="840607" y="1239008"/>
                  <a:pt x="876131" y="1236402"/>
                  <a:pt x="876131" y="1228996"/>
                </a:cubicBezTo>
                <a:cubicBezTo>
                  <a:pt x="876131" y="1227350"/>
                  <a:pt x="881206" y="1225978"/>
                  <a:pt x="887379" y="1225978"/>
                </a:cubicBezTo>
                <a:cubicBezTo>
                  <a:pt x="912342" y="1225978"/>
                  <a:pt x="889985" y="1244906"/>
                  <a:pt x="855695" y="1252862"/>
                </a:cubicBezTo>
                <a:cubicBezTo>
                  <a:pt x="822090" y="1260543"/>
                  <a:pt x="842390" y="1262463"/>
                  <a:pt x="813724" y="1280568"/>
                </a:cubicBezTo>
                <a:cubicBezTo>
                  <a:pt x="769284" y="1308686"/>
                  <a:pt x="803025" y="1300182"/>
                  <a:pt x="831280" y="1274396"/>
                </a:cubicBezTo>
                <a:cubicBezTo>
                  <a:pt x="850894" y="1256428"/>
                  <a:pt x="883264" y="1262189"/>
                  <a:pt x="860770" y="1269321"/>
                </a:cubicBezTo>
                <a:cubicBezTo>
                  <a:pt x="843899" y="1274670"/>
                  <a:pt x="864747" y="1338175"/>
                  <a:pt x="781765" y="1388513"/>
                </a:cubicBezTo>
                <a:cubicBezTo>
                  <a:pt x="692063" y="1442828"/>
                  <a:pt x="841293" y="1381243"/>
                  <a:pt x="842116" y="1345993"/>
                </a:cubicBezTo>
                <a:cubicBezTo>
                  <a:pt x="842253" y="1341878"/>
                  <a:pt x="844722" y="1336118"/>
                  <a:pt x="877915" y="1283448"/>
                </a:cubicBezTo>
                <a:cubicBezTo>
                  <a:pt x="911656" y="1230367"/>
                  <a:pt x="1016309" y="1168371"/>
                  <a:pt x="954450" y="1231739"/>
                </a:cubicBezTo>
                <a:cubicBezTo>
                  <a:pt x="922903" y="1263972"/>
                  <a:pt x="919337" y="1269047"/>
                  <a:pt x="920708" y="1278373"/>
                </a:cubicBezTo>
                <a:cubicBezTo>
                  <a:pt x="924000" y="1301691"/>
                  <a:pt x="953490" y="1213085"/>
                  <a:pt x="957467" y="1260543"/>
                </a:cubicBezTo>
                <a:cubicBezTo>
                  <a:pt x="961856" y="1311840"/>
                  <a:pt x="854049" y="1406618"/>
                  <a:pt x="916731" y="1351754"/>
                </a:cubicBezTo>
                <a:cubicBezTo>
                  <a:pt x="928938" y="1341056"/>
                  <a:pt x="1013566" y="1214868"/>
                  <a:pt x="1018366" y="1229407"/>
                </a:cubicBezTo>
                <a:cubicBezTo>
                  <a:pt x="1023304" y="1244358"/>
                  <a:pt x="958976" y="1300868"/>
                  <a:pt x="958976" y="1320070"/>
                </a:cubicBezTo>
                <a:cubicBezTo>
                  <a:pt x="958976" y="1336118"/>
                  <a:pt x="897666" y="1405246"/>
                  <a:pt x="898489" y="1408264"/>
                </a:cubicBezTo>
                <a:cubicBezTo>
                  <a:pt x="898626" y="1408675"/>
                  <a:pt x="853637" y="1502767"/>
                  <a:pt x="853774" y="1507431"/>
                </a:cubicBezTo>
                <a:cubicBezTo>
                  <a:pt x="854049" y="1516072"/>
                  <a:pt x="933739" y="1380420"/>
                  <a:pt x="944849" y="1380420"/>
                </a:cubicBezTo>
                <a:cubicBezTo>
                  <a:pt x="945260" y="1380420"/>
                  <a:pt x="871605" y="1529239"/>
                  <a:pt x="880795" y="1541035"/>
                </a:cubicBezTo>
                <a:cubicBezTo>
                  <a:pt x="889025" y="1551459"/>
                  <a:pt x="870371" y="1595213"/>
                  <a:pt x="879423" y="1589589"/>
                </a:cubicBezTo>
                <a:cubicBezTo>
                  <a:pt x="885047" y="1586160"/>
                  <a:pt x="877640" y="1587395"/>
                  <a:pt x="902329" y="1546384"/>
                </a:cubicBezTo>
                <a:cubicBezTo>
                  <a:pt x="935796" y="1490697"/>
                  <a:pt x="964188" y="1482193"/>
                  <a:pt x="1023716" y="1436107"/>
                </a:cubicBezTo>
                <a:cubicBezTo>
                  <a:pt x="766678" y="1875156"/>
                  <a:pt x="1049639" y="1423626"/>
                  <a:pt x="985722" y="1552008"/>
                </a:cubicBezTo>
                <a:cubicBezTo>
                  <a:pt x="955547" y="1612907"/>
                  <a:pt x="962817" y="1630737"/>
                  <a:pt x="956919" y="1661736"/>
                </a:cubicBezTo>
                <a:cubicBezTo>
                  <a:pt x="942243" y="1738271"/>
                  <a:pt x="960759" y="1821527"/>
                  <a:pt x="964325" y="1861852"/>
                </a:cubicBezTo>
                <a:cubicBezTo>
                  <a:pt x="1003690" y="2309268"/>
                  <a:pt x="993129" y="1813846"/>
                  <a:pt x="887790" y="2805924"/>
                </a:cubicBezTo>
                <a:cubicBezTo>
                  <a:pt x="869822" y="2975591"/>
                  <a:pt x="827303" y="3034159"/>
                  <a:pt x="827303" y="3067900"/>
                </a:cubicBezTo>
                <a:cubicBezTo>
                  <a:pt x="827303" y="3079970"/>
                  <a:pt x="836629" y="3107402"/>
                  <a:pt x="840333" y="3119061"/>
                </a:cubicBezTo>
                <a:cubicBezTo>
                  <a:pt x="812489" y="3251420"/>
                  <a:pt x="813724" y="3248814"/>
                  <a:pt x="787252" y="3344963"/>
                </a:cubicBezTo>
                <a:cubicBezTo>
                  <a:pt x="765443" y="3424379"/>
                  <a:pt x="802202" y="3381859"/>
                  <a:pt x="677661" y="3550566"/>
                </a:cubicBezTo>
                <a:cubicBezTo>
                  <a:pt x="505662" y="3783327"/>
                  <a:pt x="455325" y="3916234"/>
                  <a:pt x="349711" y="4216341"/>
                </a:cubicBezTo>
                <a:cubicBezTo>
                  <a:pt x="261655" y="4466520"/>
                  <a:pt x="261655" y="4403976"/>
                  <a:pt x="159882" y="4704905"/>
                </a:cubicBezTo>
                <a:cubicBezTo>
                  <a:pt x="88559" y="4915994"/>
                  <a:pt x="76626" y="4946855"/>
                  <a:pt x="29443" y="5044376"/>
                </a:cubicBezTo>
                <a:cubicBezTo>
                  <a:pt x="-11294" y="5128317"/>
                  <a:pt x="-11568" y="5124614"/>
                  <a:pt x="40004" y="5156573"/>
                </a:cubicBezTo>
                <a:cubicBezTo>
                  <a:pt x="87187" y="5185788"/>
                  <a:pt x="108996" y="5201835"/>
                  <a:pt x="108996" y="5207047"/>
                </a:cubicBezTo>
                <a:cubicBezTo>
                  <a:pt x="108996" y="5215140"/>
                  <a:pt x="33832" y="5247098"/>
                  <a:pt x="33832" y="5258482"/>
                </a:cubicBezTo>
                <a:cubicBezTo>
                  <a:pt x="33832" y="5268495"/>
                  <a:pt x="48371" y="5300316"/>
                  <a:pt x="57149" y="5309780"/>
                </a:cubicBezTo>
                <a:cubicBezTo>
                  <a:pt x="81426" y="5335704"/>
                  <a:pt x="171952" y="5311701"/>
                  <a:pt x="199933" y="5276862"/>
                </a:cubicBezTo>
                <a:cubicBezTo>
                  <a:pt x="210494" y="5263695"/>
                  <a:pt x="213649" y="5262048"/>
                  <a:pt x="228188" y="5262048"/>
                </a:cubicBezTo>
                <a:cubicBezTo>
                  <a:pt x="239298" y="5262048"/>
                  <a:pt x="252739" y="5266163"/>
                  <a:pt x="269884" y="5274804"/>
                </a:cubicBezTo>
                <a:cubicBezTo>
                  <a:pt x="308838" y="5294418"/>
                  <a:pt x="462868" y="5355043"/>
                  <a:pt x="509914" y="5369308"/>
                </a:cubicBezTo>
                <a:cubicBezTo>
                  <a:pt x="580003" y="5390568"/>
                  <a:pt x="642137" y="5393722"/>
                  <a:pt x="705916" y="5393722"/>
                </a:cubicBezTo>
                <a:lnTo>
                  <a:pt x="716477" y="5410456"/>
                </a:lnTo>
                <a:cubicBezTo>
                  <a:pt x="751865" y="5466417"/>
                  <a:pt x="857341" y="5483288"/>
                  <a:pt x="865707" y="5496455"/>
                </a:cubicBezTo>
                <a:cubicBezTo>
                  <a:pt x="869411" y="5502216"/>
                  <a:pt x="866119" y="5519772"/>
                  <a:pt x="857203" y="5620859"/>
                </a:cubicBezTo>
                <a:cubicBezTo>
                  <a:pt x="848699" y="5717008"/>
                  <a:pt x="849385" y="5722769"/>
                  <a:pt x="872840" y="5764740"/>
                </a:cubicBezTo>
                <a:cubicBezTo>
                  <a:pt x="892728" y="5799990"/>
                  <a:pt x="920983" y="5820838"/>
                  <a:pt x="971183" y="5837435"/>
                </a:cubicBezTo>
                <a:cubicBezTo>
                  <a:pt x="1037706" y="5859380"/>
                  <a:pt x="1000536" y="5904918"/>
                  <a:pt x="1209979" y="6013548"/>
                </a:cubicBezTo>
                <a:cubicBezTo>
                  <a:pt x="1256065" y="6037414"/>
                  <a:pt x="1263608" y="6042626"/>
                  <a:pt x="1263608" y="6050307"/>
                </a:cubicBezTo>
                <a:cubicBezTo>
                  <a:pt x="1263608" y="6116418"/>
                  <a:pt x="1471269" y="6191034"/>
                  <a:pt x="1476481" y="6199537"/>
                </a:cubicBezTo>
                <a:cubicBezTo>
                  <a:pt x="1479087" y="6203789"/>
                  <a:pt x="1471132" y="6246034"/>
                  <a:pt x="1465508" y="6256870"/>
                </a:cubicBezTo>
                <a:cubicBezTo>
                  <a:pt x="1461256" y="6265100"/>
                  <a:pt x="1466331" y="6267980"/>
                  <a:pt x="1491020" y="6288691"/>
                </a:cubicBezTo>
                <a:cubicBezTo>
                  <a:pt x="1491843" y="6366598"/>
                  <a:pt x="1482790" y="6743514"/>
                  <a:pt x="1567692" y="6829925"/>
                </a:cubicBezTo>
                <a:cubicBezTo>
                  <a:pt x="1617344" y="6880399"/>
                  <a:pt x="1734753" y="6859139"/>
                  <a:pt x="1774255" y="6804550"/>
                </a:cubicBezTo>
                <a:cubicBezTo>
                  <a:pt x="1821301" y="6739536"/>
                  <a:pt x="1797847" y="6645582"/>
                  <a:pt x="1797024" y="6543260"/>
                </a:cubicBezTo>
                <a:cubicBezTo>
                  <a:pt x="1795652" y="6350825"/>
                  <a:pt x="1794143" y="6347121"/>
                  <a:pt x="1810877" y="6321336"/>
                </a:cubicBezTo>
                <a:cubicBezTo>
                  <a:pt x="1845578" y="6267843"/>
                  <a:pt x="1854631" y="6231907"/>
                  <a:pt x="1935007" y="6263454"/>
                </a:cubicBezTo>
                <a:cubicBezTo>
                  <a:pt x="1956541" y="6271821"/>
                  <a:pt x="1961204" y="6272232"/>
                  <a:pt x="2062566" y="6272095"/>
                </a:cubicBezTo>
                <a:cubicBezTo>
                  <a:pt x="2161458" y="6271958"/>
                  <a:pt x="2170785" y="6271409"/>
                  <a:pt x="2214950" y="6262082"/>
                </a:cubicBezTo>
                <a:cubicBezTo>
                  <a:pt x="2395041" y="6224226"/>
                  <a:pt x="2583088" y="6273055"/>
                  <a:pt x="2753578" y="6185821"/>
                </a:cubicBezTo>
                <a:cubicBezTo>
                  <a:pt x="2822432" y="6150571"/>
                  <a:pt x="2800898" y="6167716"/>
                  <a:pt x="2838754" y="6141244"/>
                </a:cubicBezTo>
                <a:cubicBezTo>
                  <a:pt x="2901299" y="6097627"/>
                  <a:pt x="2996899" y="6062514"/>
                  <a:pt x="3076452" y="5997775"/>
                </a:cubicBezTo>
                <a:cubicBezTo>
                  <a:pt x="3093049" y="5984196"/>
                  <a:pt x="3116366" y="5968285"/>
                  <a:pt x="3128161" y="5962388"/>
                </a:cubicBezTo>
                <a:cubicBezTo>
                  <a:pt x="3157102" y="5947711"/>
                  <a:pt x="3213750" y="5929195"/>
                  <a:pt x="3243650" y="5924394"/>
                </a:cubicBezTo>
                <a:cubicBezTo>
                  <a:pt x="3265733" y="5920828"/>
                  <a:pt x="3269574" y="5921240"/>
                  <a:pt x="3284112" y="5928646"/>
                </a:cubicBezTo>
                <a:cubicBezTo>
                  <a:pt x="3311270" y="5942499"/>
                  <a:pt x="3331021" y="5957587"/>
                  <a:pt x="3368466" y="5993386"/>
                </a:cubicBezTo>
                <a:lnTo>
                  <a:pt x="3404539" y="6027813"/>
                </a:lnTo>
                <a:cubicBezTo>
                  <a:pt x="3466261" y="6027676"/>
                  <a:pt x="3465027" y="6035082"/>
                  <a:pt x="3536212" y="5943734"/>
                </a:cubicBezTo>
                <a:cubicBezTo>
                  <a:pt x="3563508" y="5908621"/>
                  <a:pt x="3608907" y="5870353"/>
                  <a:pt x="3651290" y="5884069"/>
                </a:cubicBezTo>
                <a:cubicBezTo>
                  <a:pt x="3681328" y="5893808"/>
                  <a:pt x="3708074" y="5888458"/>
                  <a:pt x="3937680" y="5827833"/>
                </a:cubicBezTo>
                <a:cubicBezTo>
                  <a:pt x="4012706" y="5808083"/>
                  <a:pt x="4006260" y="5807945"/>
                  <a:pt x="4018879" y="5829068"/>
                </a:cubicBezTo>
                <a:cubicBezTo>
                  <a:pt x="4035475" y="5856912"/>
                  <a:pt x="4035749" y="5871039"/>
                  <a:pt x="4046996" y="5880229"/>
                </a:cubicBezTo>
                <a:cubicBezTo>
                  <a:pt x="4064827" y="5894768"/>
                  <a:pt x="4123943" y="5884618"/>
                  <a:pt x="4171263" y="5858969"/>
                </a:cubicBezTo>
                <a:cubicBezTo>
                  <a:pt x="4240255" y="5821661"/>
                  <a:pt x="4295805" y="5841412"/>
                  <a:pt x="4403064" y="5787509"/>
                </a:cubicBezTo>
                <a:cubicBezTo>
                  <a:pt x="4552431" y="5712345"/>
                  <a:pt x="4772710" y="5523613"/>
                  <a:pt x="4815230" y="5452015"/>
                </a:cubicBezTo>
                <a:cubicBezTo>
                  <a:pt x="4862550" y="5372462"/>
                  <a:pt x="4899171" y="5354494"/>
                  <a:pt x="4881478" y="5281525"/>
                </a:cubicBezTo>
                <a:cubicBezTo>
                  <a:pt x="4876266" y="5260128"/>
                  <a:pt x="4868996" y="5261500"/>
                  <a:pt x="4927975" y="5226250"/>
                </a:cubicBezTo>
                <a:cubicBezTo>
                  <a:pt x="4956642" y="5209105"/>
                  <a:pt x="4960619" y="5207870"/>
                  <a:pt x="4990520" y="5206087"/>
                </a:cubicBezTo>
                <a:cubicBezTo>
                  <a:pt x="5019872" y="5204304"/>
                  <a:pt x="5022753" y="5203344"/>
                  <a:pt x="5027142" y="5194703"/>
                </a:cubicBezTo>
                <a:cubicBezTo>
                  <a:pt x="5031531" y="5185925"/>
                  <a:pt x="5031120" y="5185102"/>
                  <a:pt x="5021655" y="5183319"/>
                </a:cubicBezTo>
                <a:cubicBezTo>
                  <a:pt x="5006568" y="5180438"/>
                  <a:pt x="5009174" y="5171934"/>
                  <a:pt x="5029611" y="5157121"/>
                </a:cubicBezTo>
                <a:cubicBezTo>
                  <a:pt x="5067192" y="5129826"/>
                  <a:pt x="5283631" y="4958651"/>
                  <a:pt x="5310377" y="4947266"/>
                </a:cubicBezTo>
                <a:cubicBezTo>
                  <a:pt x="5319704" y="4943289"/>
                  <a:pt x="5335889" y="4941780"/>
                  <a:pt x="5365790" y="4942191"/>
                </a:cubicBezTo>
                <a:cubicBezTo>
                  <a:pt x="5407898" y="4942740"/>
                  <a:pt x="5408035" y="4942603"/>
                  <a:pt x="5421340" y="4930944"/>
                </a:cubicBezTo>
                <a:cubicBezTo>
                  <a:pt x="5444794" y="4910370"/>
                  <a:pt x="5452338" y="4862639"/>
                  <a:pt x="5435193" y="4843573"/>
                </a:cubicBezTo>
                <a:cubicBezTo>
                  <a:pt x="5419145" y="4825743"/>
                  <a:pt x="5405978" y="4833698"/>
                  <a:pt x="5409407" y="4813261"/>
                </a:cubicBezTo>
                <a:cubicBezTo>
                  <a:pt x="5410504" y="4806540"/>
                  <a:pt x="5409955" y="4798722"/>
                  <a:pt x="5408310" y="4795979"/>
                </a:cubicBezTo>
                <a:cubicBezTo>
                  <a:pt x="5403372" y="4788024"/>
                  <a:pt x="5423397" y="4761689"/>
                  <a:pt x="5423397" y="4748933"/>
                </a:cubicBezTo>
                <a:cubicBezTo>
                  <a:pt x="5423397" y="4741801"/>
                  <a:pt x="5439582" y="4709568"/>
                  <a:pt x="5457961" y="4680079"/>
                </a:cubicBezTo>
                <a:cubicBezTo>
                  <a:pt x="5465642" y="4667871"/>
                  <a:pt x="5468523" y="4650726"/>
                  <a:pt x="5474558" y="4580775"/>
                </a:cubicBezTo>
                <a:cubicBezTo>
                  <a:pt x="5481553" y="4499165"/>
                  <a:pt x="5446303" y="4426881"/>
                  <a:pt x="5439856" y="4405073"/>
                </a:cubicBezTo>
                <a:close/>
                <a:moveTo>
                  <a:pt x="1105600" y="955362"/>
                </a:moveTo>
                <a:cubicBezTo>
                  <a:pt x="1110812" y="955362"/>
                  <a:pt x="1110127" y="963454"/>
                  <a:pt x="1104091" y="971409"/>
                </a:cubicBezTo>
                <a:cubicBezTo>
                  <a:pt x="1093393" y="985537"/>
                  <a:pt x="1077071" y="973878"/>
                  <a:pt x="1094216" y="969352"/>
                </a:cubicBezTo>
                <a:cubicBezTo>
                  <a:pt x="1104777" y="966471"/>
                  <a:pt x="1100114" y="955362"/>
                  <a:pt x="1105600" y="955362"/>
                </a:cubicBezTo>
                <a:close/>
                <a:moveTo>
                  <a:pt x="1089141" y="940274"/>
                </a:moveTo>
                <a:cubicBezTo>
                  <a:pt x="1097919" y="940274"/>
                  <a:pt x="1097919" y="940548"/>
                  <a:pt x="1084615" y="959065"/>
                </a:cubicBezTo>
                <a:cubicBezTo>
                  <a:pt x="1050462" y="1006522"/>
                  <a:pt x="1072133" y="940274"/>
                  <a:pt x="1089141" y="940274"/>
                </a:cubicBezTo>
                <a:close/>
                <a:moveTo>
                  <a:pt x="1065687" y="991435"/>
                </a:moveTo>
                <a:cubicBezTo>
                  <a:pt x="1067744" y="996921"/>
                  <a:pt x="1068841" y="996921"/>
                  <a:pt x="1077894" y="991023"/>
                </a:cubicBezTo>
                <a:cubicBezTo>
                  <a:pt x="1093119" y="981010"/>
                  <a:pt x="1094353" y="994178"/>
                  <a:pt x="1088455" y="1000624"/>
                </a:cubicBezTo>
                <a:cubicBezTo>
                  <a:pt x="1085438" y="1003916"/>
                  <a:pt x="1082969" y="1008305"/>
                  <a:pt x="1082969" y="1010363"/>
                </a:cubicBezTo>
                <a:cubicBezTo>
                  <a:pt x="1082969" y="1015575"/>
                  <a:pt x="1065687" y="1024353"/>
                  <a:pt x="1061160" y="1021473"/>
                </a:cubicBezTo>
                <a:cubicBezTo>
                  <a:pt x="1050188" y="1014752"/>
                  <a:pt x="1051834" y="1045201"/>
                  <a:pt x="1049502" y="1043830"/>
                </a:cubicBezTo>
                <a:cubicBezTo>
                  <a:pt x="1047307" y="1042458"/>
                  <a:pt x="1042095" y="1048082"/>
                  <a:pt x="1026322" y="1068930"/>
                </a:cubicBezTo>
                <a:cubicBezTo>
                  <a:pt x="1010823" y="1089367"/>
                  <a:pt x="1007256" y="1074691"/>
                  <a:pt x="1022481" y="1052882"/>
                </a:cubicBezTo>
                <a:cubicBezTo>
                  <a:pt x="1030436" y="1041498"/>
                  <a:pt x="1052931" y="994178"/>
                  <a:pt x="1052931" y="988966"/>
                </a:cubicBezTo>
                <a:cubicBezTo>
                  <a:pt x="1052931" y="983068"/>
                  <a:pt x="1063218" y="984851"/>
                  <a:pt x="1065687" y="991435"/>
                </a:cubicBezTo>
                <a:close/>
                <a:moveTo>
                  <a:pt x="1024539" y="969215"/>
                </a:moveTo>
                <a:cubicBezTo>
                  <a:pt x="1020424" y="958379"/>
                  <a:pt x="1069664" y="930124"/>
                  <a:pt x="1041958" y="965374"/>
                </a:cubicBezTo>
                <a:cubicBezTo>
                  <a:pt x="1031808" y="978404"/>
                  <a:pt x="1042507" y="978542"/>
                  <a:pt x="1028928" y="1002819"/>
                </a:cubicBezTo>
                <a:cubicBezTo>
                  <a:pt x="1013154" y="1030937"/>
                  <a:pt x="1022207" y="1038206"/>
                  <a:pt x="1015349" y="1038206"/>
                </a:cubicBezTo>
                <a:cubicBezTo>
                  <a:pt x="1010000" y="1038206"/>
                  <a:pt x="1013566" y="1049865"/>
                  <a:pt x="1007119" y="1056311"/>
                </a:cubicBezTo>
                <a:cubicBezTo>
                  <a:pt x="991483" y="1071948"/>
                  <a:pt x="1003965" y="1043144"/>
                  <a:pt x="1001359" y="1035463"/>
                </a:cubicBezTo>
                <a:cubicBezTo>
                  <a:pt x="1000398" y="1032720"/>
                  <a:pt x="1027419" y="976758"/>
                  <a:pt x="1024539" y="969215"/>
                </a:cubicBezTo>
                <a:close/>
                <a:moveTo>
                  <a:pt x="938402" y="1024902"/>
                </a:moveTo>
                <a:cubicBezTo>
                  <a:pt x="951981" y="995275"/>
                  <a:pt x="946083" y="993629"/>
                  <a:pt x="952255" y="993903"/>
                </a:cubicBezTo>
                <a:cubicBezTo>
                  <a:pt x="952667" y="993903"/>
                  <a:pt x="987231" y="981422"/>
                  <a:pt x="990111" y="970038"/>
                </a:cubicBezTo>
                <a:cubicBezTo>
                  <a:pt x="992306" y="961808"/>
                  <a:pt x="1009177" y="957145"/>
                  <a:pt x="1005611" y="973055"/>
                </a:cubicBezTo>
                <a:cubicBezTo>
                  <a:pt x="999713" y="1000624"/>
                  <a:pt x="884635" y="1142036"/>
                  <a:pt x="938402" y="1024902"/>
                </a:cubicBezTo>
                <a:close/>
                <a:moveTo>
                  <a:pt x="977767" y="1116113"/>
                </a:moveTo>
                <a:cubicBezTo>
                  <a:pt x="988740" y="1093344"/>
                  <a:pt x="998341" y="1082783"/>
                  <a:pt x="1005748" y="1085664"/>
                </a:cubicBezTo>
                <a:cubicBezTo>
                  <a:pt x="1017818" y="1090327"/>
                  <a:pt x="985174" y="1111998"/>
                  <a:pt x="985174" y="1129418"/>
                </a:cubicBezTo>
                <a:cubicBezTo>
                  <a:pt x="985174" y="1132161"/>
                  <a:pt x="981745" y="1134355"/>
                  <a:pt x="977630" y="1134355"/>
                </a:cubicBezTo>
                <a:cubicBezTo>
                  <a:pt x="968577" y="1134218"/>
                  <a:pt x="968577" y="1135453"/>
                  <a:pt x="977767" y="1116113"/>
                </a:cubicBezTo>
                <a:close/>
                <a:moveTo>
                  <a:pt x="918102" y="1187985"/>
                </a:moveTo>
                <a:cubicBezTo>
                  <a:pt x="928115" y="1179207"/>
                  <a:pt x="928801" y="1179344"/>
                  <a:pt x="928801" y="1187985"/>
                </a:cubicBezTo>
                <a:cubicBezTo>
                  <a:pt x="928801" y="1197175"/>
                  <a:pt x="897803" y="1205541"/>
                  <a:pt x="918102" y="1187985"/>
                </a:cubicBezTo>
                <a:close/>
                <a:moveTo>
                  <a:pt x="935110" y="1175915"/>
                </a:moveTo>
                <a:cubicBezTo>
                  <a:pt x="937442" y="1182087"/>
                  <a:pt x="937031" y="1182361"/>
                  <a:pt x="931270" y="1177698"/>
                </a:cubicBezTo>
                <a:cubicBezTo>
                  <a:pt x="925509" y="1173035"/>
                  <a:pt x="923589" y="1173720"/>
                  <a:pt x="914536" y="1183733"/>
                </a:cubicBezTo>
                <a:cubicBezTo>
                  <a:pt x="900820" y="1198821"/>
                  <a:pt x="891493" y="1199232"/>
                  <a:pt x="897528" y="1199643"/>
                </a:cubicBezTo>
                <a:cubicBezTo>
                  <a:pt x="906855" y="1200192"/>
                  <a:pt x="868588" y="1231328"/>
                  <a:pt x="868588" y="1219395"/>
                </a:cubicBezTo>
                <a:cubicBezTo>
                  <a:pt x="868588" y="1216514"/>
                  <a:pt x="945809" y="1147248"/>
                  <a:pt x="952804" y="1147248"/>
                </a:cubicBezTo>
                <a:cubicBezTo>
                  <a:pt x="960485" y="1147248"/>
                  <a:pt x="930858" y="1164393"/>
                  <a:pt x="935110" y="1175915"/>
                </a:cubicBezTo>
                <a:close/>
                <a:moveTo>
                  <a:pt x="963640" y="1259994"/>
                </a:moveTo>
                <a:lnTo>
                  <a:pt x="965423" y="1250804"/>
                </a:lnTo>
                <a:cubicBezTo>
                  <a:pt x="967069" y="1242163"/>
                  <a:pt x="976533" y="1235031"/>
                  <a:pt x="980647" y="1239146"/>
                </a:cubicBezTo>
                <a:cubicBezTo>
                  <a:pt x="982842" y="1241340"/>
                  <a:pt x="964188" y="1259445"/>
                  <a:pt x="963640" y="1259994"/>
                </a:cubicBezTo>
                <a:close/>
                <a:moveTo>
                  <a:pt x="905484" y="1529788"/>
                </a:moveTo>
                <a:cubicBezTo>
                  <a:pt x="892454" y="1552830"/>
                  <a:pt x="887927" y="1556808"/>
                  <a:pt x="888202" y="1544875"/>
                </a:cubicBezTo>
                <a:cubicBezTo>
                  <a:pt x="888887" y="1511545"/>
                  <a:pt x="942380" y="1450509"/>
                  <a:pt x="925098" y="1461070"/>
                </a:cubicBezTo>
                <a:cubicBezTo>
                  <a:pt x="921257" y="1463402"/>
                  <a:pt x="943751" y="1444063"/>
                  <a:pt x="956507" y="1444063"/>
                </a:cubicBezTo>
                <a:cubicBezTo>
                  <a:pt x="968852" y="1444063"/>
                  <a:pt x="971458" y="1428975"/>
                  <a:pt x="984488" y="1428975"/>
                </a:cubicBezTo>
                <a:cubicBezTo>
                  <a:pt x="996969" y="1428975"/>
                  <a:pt x="986408" y="1421431"/>
                  <a:pt x="992992" y="1421431"/>
                </a:cubicBezTo>
                <a:cubicBezTo>
                  <a:pt x="999301" y="1421431"/>
                  <a:pt x="1018778" y="1404835"/>
                  <a:pt x="1021384" y="1407304"/>
                </a:cubicBezTo>
                <a:cubicBezTo>
                  <a:pt x="1025087" y="1411419"/>
                  <a:pt x="931407" y="1483839"/>
                  <a:pt x="905484" y="1529788"/>
                </a:cubicBezTo>
                <a:close/>
                <a:moveTo>
                  <a:pt x="992717" y="1166588"/>
                </a:moveTo>
                <a:cubicBezTo>
                  <a:pt x="957330" y="1192785"/>
                  <a:pt x="961171" y="1173446"/>
                  <a:pt x="970772" y="1173446"/>
                </a:cubicBezTo>
                <a:cubicBezTo>
                  <a:pt x="979962" y="1173446"/>
                  <a:pt x="1012743" y="1144917"/>
                  <a:pt x="986820" y="1154792"/>
                </a:cubicBezTo>
                <a:cubicBezTo>
                  <a:pt x="939499" y="1172760"/>
                  <a:pt x="1087221" y="1096636"/>
                  <a:pt x="992717" y="1166588"/>
                </a:cubicBezTo>
                <a:close/>
                <a:moveTo>
                  <a:pt x="1281988" y="2475643"/>
                </a:moveTo>
                <a:cubicBezTo>
                  <a:pt x="1269918" y="2498686"/>
                  <a:pt x="1221226" y="2564386"/>
                  <a:pt x="1205178" y="2612117"/>
                </a:cubicBezTo>
                <a:cubicBezTo>
                  <a:pt x="1188033" y="2663278"/>
                  <a:pt x="1185976" y="2787271"/>
                  <a:pt x="1157447" y="2827733"/>
                </a:cubicBezTo>
                <a:cubicBezTo>
                  <a:pt x="1140850" y="2851324"/>
                  <a:pt x="1132072" y="2887809"/>
                  <a:pt x="1118905" y="2907423"/>
                </a:cubicBezTo>
                <a:cubicBezTo>
                  <a:pt x="1104091" y="2929368"/>
                  <a:pt x="1093667" y="2955978"/>
                  <a:pt x="1034551" y="3057339"/>
                </a:cubicBezTo>
                <a:cubicBezTo>
                  <a:pt x="1020972" y="3080519"/>
                  <a:pt x="1014663" y="3113026"/>
                  <a:pt x="997244" y="3133325"/>
                </a:cubicBezTo>
                <a:cubicBezTo>
                  <a:pt x="983939" y="3148824"/>
                  <a:pt x="981333" y="3140869"/>
                  <a:pt x="981333" y="3084496"/>
                </a:cubicBezTo>
                <a:cubicBezTo>
                  <a:pt x="981333" y="2920179"/>
                  <a:pt x="1207647" y="2500469"/>
                  <a:pt x="1230416" y="2269354"/>
                </a:cubicBezTo>
                <a:cubicBezTo>
                  <a:pt x="1238783" y="2184178"/>
                  <a:pt x="1200241" y="1949909"/>
                  <a:pt x="1210802" y="1939347"/>
                </a:cubicBezTo>
                <a:cubicBezTo>
                  <a:pt x="1215877" y="1934272"/>
                  <a:pt x="1219169" y="1938799"/>
                  <a:pt x="1220266" y="1953063"/>
                </a:cubicBezTo>
                <a:cubicBezTo>
                  <a:pt x="1223421" y="1990508"/>
                  <a:pt x="1233159" y="2026993"/>
                  <a:pt x="1237822" y="2064163"/>
                </a:cubicBezTo>
                <a:cubicBezTo>
                  <a:pt x="1248109" y="2147419"/>
                  <a:pt x="1270055" y="2177183"/>
                  <a:pt x="1286103" y="2377848"/>
                </a:cubicBezTo>
                <a:cubicBezTo>
                  <a:pt x="1290903" y="2434769"/>
                  <a:pt x="1289806" y="2460830"/>
                  <a:pt x="1281988" y="2475643"/>
                </a:cubicBezTo>
                <a:close/>
                <a:moveTo>
                  <a:pt x="2373370" y="2885889"/>
                </a:moveTo>
                <a:cubicBezTo>
                  <a:pt x="2368844" y="2890415"/>
                  <a:pt x="2355128" y="2849679"/>
                  <a:pt x="2346212" y="2825538"/>
                </a:cubicBezTo>
                <a:cubicBezTo>
                  <a:pt x="2335102" y="2795775"/>
                  <a:pt x="2326324" y="2788917"/>
                  <a:pt x="2322347" y="2776024"/>
                </a:cubicBezTo>
                <a:cubicBezTo>
                  <a:pt x="2322209" y="2775475"/>
                  <a:pt x="2213030" y="2521180"/>
                  <a:pt x="2181209" y="2472900"/>
                </a:cubicBezTo>
                <a:cubicBezTo>
                  <a:pt x="2166807" y="2451091"/>
                  <a:pt x="2155560" y="2420368"/>
                  <a:pt x="2151034" y="2389781"/>
                </a:cubicBezTo>
                <a:cubicBezTo>
                  <a:pt x="2146233" y="2357686"/>
                  <a:pt x="2141158" y="2262496"/>
                  <a:pt x="2141981" y="2220800"/>
                </a:cubicBezTo>
                <a:cubicBezTo>
                  <a:pt x="2142941" y="2179652"/>
                  <a:pt x="2145822" y="2170051"/>
                  <a:pt x="2157480" y="2170051"/>
                </a:cubicBezTo>
                <a:cubicBezTo>
                  <a:pt x="2165984" y="2170051"/>
                  <a:pt x="2166533" y="2171011"/>
                  <a:pt x="2164201" y="2182258"/>
                </a:cubicBezTo>
                <a:cubicBezTo>
                  <a:pt x="2160223" y="2200912"/>
                  <a:pt x="2154463" y="2198854"/>
                  <a:pt x="2157206" y="2211610"/>
                </a:cubicBezTo>
                <a:cubicBezTo>
                  <a:pt x="2171333" y="2276624"/>
                  <a:pt x="2248966" y="2478249"/>
                  <a:pt x="2248966" y="2503898"/>
                </a:cubicBezTo>
                <a:cubicBezTo>
                  <a:pt x="2248966" y="2514459"/>
                  <a:pt x="2323170" y="2743379"/>
                  <a:pt x="2328793" y="2754489"/>
                </a:cubicBezTo>
                <a:cubicBezTo>
                  <a:pt x="2330576" y="2758056"/>
                  <a:pt x="2378171" y="2881225"/>
                  <a:pt x="2373370" y="2885889"/>
                </a:cubicBezTo>
                <a:close/>
              </a:path>
            </a:pathLst>
          </a:custGeom>
          <a:solidFill>
            <a:srgbClr val="F5455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00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B4B7AC1-3E9C-6E58-3BA6-947A87E0DA30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0A551759-4A04-0952-70CC-36F60C44AE15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7E02196-18A2-3F6A-32D6-41C24F48E909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158456" y="3502965"/>
            <a:ext cx="490054" cy="490054"/>
            <a:chOff x="7698094" y="3392284"/>
            <a:chExt cx="489858" cy="489858"/>
          </a:xfrm>
        </p:grpSpPr>
        <p:sp>
          <p:nvSpPr>
            <p:cNvPr id="35" name="椭圆 34"/>
            <p:cNvSpPr/>
            <p:nvPr/>
          </p:nvSpPr>
          <p:spPr>
            <a:xfrm>
              <a:off x="7698094" y="3392284"/>
              <a:ext cx="489858" cy="489858"/>
            </a:xfrm>
            <a:prstGeom prst="ellipse">
              <a:avLst/>
            </a:pr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00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36" name="任意多边形: 形状 35" descr="D:\51PPT模板网\51pptmoban.com\图片.jpg"/>
            <p:cNvSpPr>
              <a:spLocks/>
            </p:cNvSpPr>
            <p:nvPr/>
          </p:nvSpPr>
          <p:spPr bwMode="auto">
            <a:xfrm>
              <a:off x="7831850" y="3567915"/>
              <a:ext cx="212129" cy="131945"/>
            </a:xfrm>
            <a:custGeom>
              <a:avLst/>
              <a:gdLst>
                <a:gd name="connsiteX0" fmla="*/ 308536 w 331788"/>
                <a:gd name="connsiteY0" fmla="*/ 66675 h 206375"/>
                <a:gd name="connsiteX1" fmla="*/ 314995 w 331788"/>
                <a:gd name="connsiteY1" fmla="*/ 66675 h 206375"/>
                <a:gd name="connsiteX2" fmla="*/ 331788 w 331788"/>
                <a:gd name="connsiteY2" fmla="*/ 83491 h 206375"/>
                <a:gd name="connsiteX3" fmla="*/ 331788 w 331788"/>
                <a:gd name="connsiteY3" fmla="*/ 189559 h 206375"/>
                <a:gd name="connsiteX4" fmla="*/ 314995 w 331788"/>
                <a:gd name="connsiteY4" fmla="*/ 206375 h 206375"/>
                <a:gd name="connsiteX5" fmla="*/ 85056 w 331788"/>
                <a:gd name="connsiteY5" fmla="*/ 206375 h 206375"/>
                <a:gd name="connsiteX6" fmla="*/ 68263 w 331788"/>
                <a:gd name="connsiteY6" fmla="*/ 189559 h 206375"/>
                <a:gd name="connsiteX7" fmla="*/ 68263 w 331788"/>
                <a:gd name="connsiteY7" fmla="*/ 183092 h 206375"/>
                <a:gd name="connsiteX8" fmla="*/ 281408 w 331788"/>
                <a:gd name="connsiteY8" fmla="*/ 183092 h 206375"/>
                <a:gd name="connsiteX9" fmla="*/ 308536 w 331788"/>
                <a:gd name="connsiteY9" fmla="*/ 155928 h 206375"/>
                <a:gd name="connsiteX10" fmla="*/ 308536 w 331788"/>
                <a:gd name="connsiteY10" fmla="*/ 66675 h 206375"/>
                <a:gd name="connsiteX11" fmla="*/ 275059 w 331788"/>
                <a:gd name="connsiteY11" fmla="*/ 33338 h 206375"/>
                <a:gd name="connsiteX12" fmla="*/ 281557 w 331788"/>
                <a:gd name="connsiteY12" fmla="*/ 33338 h 206375"/>
                <a:gd name="connsiteX13" fmla="*/ 298451 w 331788"/>
                <a:gd name="connsiteY13" fmla="*/ 50154 h 206375"/>
                <a:gd name="connsiteX14" fmla="*/ 298451 w 331788"/>
                <a:gd name="connsiteY14" fmla="*/ 156222 h 206375"/>
                <a:gd name="connsiteX15" fmla="*/ 281557 w 331788"/>
                <a:gd name="connsiteY15" fmla="*/ 173038 h 206375"/>
                <a:gd name="connsiteX16" fmla="*/ 50232 w 331788"/>
                <a:gd name="connsiteY16" fmla="*/ 173038 h 206375"/>
                <a:gd name="connsiteX17" fmla="*/ 33338 w 331788"/>
                <a:gd name="connsiteY17" fmla="*/ 156222 h 206375"/>
                <a:gd name="connsiteX18" fmla="*/ 33338 w 331788"/>
                <a:gd name="connsiteY18" fmla="*/ 149755 h 206375"/>
                <a:gd name="connsiteX19" fmla="*/ 247768 w 331788"/>
                <a:gd name="connsiteY19" fmla="*/ 149755 h 206375"/>
                <a:gd name="connsiteX20" fmla="*/ 275059 w 331788"/>
                <a:gd name="connsiteY20" fmla="*/ 122591 h 206375"/>
                <a:gd name="connsiteX21" fmla="*/ 275059 w 331788"/>
                <a:gd name="connsiteY21" fmla="*/ 33338 h 206375"/>
                <a:gd name="connsiteX22" fmla="*/ 99109 w 331788"/>
                <a:gd name="connsiteY22" fmla="*/ 21630 h 206375"/>
                <a:gd name="connsiteX23" fmla="*/ 97823 w 331788"/>
                <a:gd name="connsiteY23" fmla="*/ 22920 h 206375"/>
                <a:gd name="connsiteX24" fmla="*/ 95250 w 331788"/>
                <a:gd name="connsiteY24" fmla="*/ 28079 h 206375"/>
                <a:gd name="connsiteX25" fmla="*/ 96536 w 331788"/>
                <a:gd name="connsiteY25" fmla="*/ 31949 h 206375"/>
                <a:gd name="connsiteX26" fmla="*/ 97823 w 331788"/>
                <a:gd name="connsiteY26" fmla="*/ 33238 h 206375"/>
                <a:gd name="connsiteX27" fmla="*/ 118406 w 331788"/>
                <a:gd name="connsiteY27" fmla="*/ 66775 h 206375"/>
                <a:gd name="connsiteX28" fmla="*/ 119692 w 331788"/>
                <a:gd name="connsiteY28" fmla="*/ 68064 h 206375"/>
                <a:gd name="connsiteX29" fmla="*/ 111974 w 331788"/>
                <a:gd name="connsiteY29" fmla="*/ 68064 h 206375"/>
                <a:gd name="connsiteX30" fmla="*/ 104255 w 331788"/>
                <a:gd name="connsiteY30" fmla="*/ 75804 h 206375"/>
                <a:gd name="connsiteX31" fmla="*/ 111974 w 331788"/>
                <a:gd name="connsiteY31" fmla="*/ 83543 h 206375"/>
                <a:gd name="connsiteX32" fmla="*/ 124838 w 331788"/>
                <a:gd name="connsiteY32" fmla="*/ 83543 h 206375"/>
                <a:gd name="connsiteX33" fmla="*/ 124838 w 331788"/>
                <a:gd name="connsiteY33" fmla="*/ 89992 h 206375"/>
                <a:gd name="connsiteX34" fmla="*/ 111974 w 331788"/>
                <a:gd name="connsiteY34" fmla="*/ 89992 h 206375"/>
                <a:gd name="connsiteX35" fmla="*/ 104255 w 331788"/>
                <a:gd name="connsiteY35" fmla="*/ 97731 h 206375"/>
                <a:gd name="connsiteX36" fmla="*/ 111974 w 331788"/>
                <a:gd name="connsiteY36" fmla="*/ 105470 h 206375"/>
                <a:gd name="connsiteX37" fmla="*/ 124838 w 331788"/>
                <a:gd name="connsiteY37" fmla="*/ 105470 h 206375"/>
                <a:gd name="connsiteX38" fmla="*/ 124838 w 331788"/>
                <a:gd name="connsiteY38" fmla="*/ 114499 h 206375"/>
                <a:gd name="connsiteX39" fmla="*/ 132557 w 331788"/>
                <a:gd name="connsiteY39" fmla="*/ 122238 h 206375"/>
                <a:gd name="connsiteX40" fmla="*/ 140275 w 331788"/>
                <a:gd name="connsiteY40" fmla="*/ 114499 h 206375"/>
                <a:gd name="connsiteX41" fmla="*/ 140275 w 331788"/>
                <a:gd name="connsiteY41" fmla="*/ 105470 h 206375"/>
                <a:gd name="connsiteX42" fmla="*/ 153139 w 331788"/>
                <a:gd name="connsiteY42" fmla="*/ 105470 h 206375"/>
                <a:gd name="connsiteX43" fmla="*/ 160858 w 331788"/>
                <a:gd name="connsiteY43" fmla="*/ 97731 h 206375"/>
                <a:gd name="connsiteX44" fmla="*/ 153139 w 331788"/>
                <a:gd name="connsiteY44" fmla="*/ 89992 h 206375"/>
                <a:gd name="connsiteX45" fmla="*/ 140275 w 331788"/>
                <a:gd name="connsiteY45" fmla="*/ 89992 h 206375"/>
                <a:gd name="connsiteX46" fmla="*/ 140275 w 331788"/>
                <a:gd name="connsiteY46" fmla="*/ 83543 h 206375"/>
                <a:gd name="connsiteX47" fmla="*/ 153139 w 331788"/>
                <a:gd name="connsiteY47" fmla="*/ 83543 h 206375"/>
                <a:gd name="connsiteX48" fmla="*/ 160858 w 331788"/>
                <a:gd name="connsiteY48" fmla="*/ 75804 h 206375"/>
                <a:gd name="connsiteX49" fmla="*/ 153139 w 331788"/>
                <a:gd name="connsiteY49" fmla="*/ 68064 h 206375"/>
                <a:gd name="connsiteX50" fmla="*/ 145421 w 331788"/>
                <a:gd name="connsiteY50" fmla="*/ 68064 h 206375"/>
                <a:gd name="connsiteX51" fmla="*/ 146707 w 331788"/>
                <a:gd name="connsiteY51" fmla="*/ 66775 h 206375"/>
                <a:gd name="connsiteX52" fmla="*/ 168577 w 331788"/>
                <a:gd name="connsiteY52" fmla="*/ 33238 h 206375"/>
                <a:gd name="connsiteX53" fmla="*/ 168577 w 331788"/>
                <a:gd name="connsiteY53" fmla="*/ 31949 h 206375"/>
                <a:gd name="connsiteX54" fmla="*/ 169863 w 331788"/>
                <a:gd name="connsiteY54" fmla="*/ 28079 h 206375"/>
                <a:gd name="connsiteX55" fmla="*/ 168577 w 331788"/>
                <a:gd name="connsiteY55" fmla="*/ 22920 h 206375"/>
                <a:gd name="connsiteX56" fmla="*/ 166004 w 331788"/>
                <a:gd name="connsiteY56" fmla="*/ 21630 h 206375"/>
                <a:gd name="connsiteX57" fmla="*/ 156999 w 331788"/>
                <a:gd name="connsiteY57" fmla="*/ 22920 h 206375"/>
                <a:gd name="connsiteX58" fmla="*/ 155712 w 331788"/>
                <a:gd name="connsiteY58" fmla="*/ 22920 h 206375"/>
                <a:gd name="connsiteX59" fmla="*/ 153139 w 331788"/>
                <a:gd name="connsiteY59" fmla="*/ 28079 h 206375"/>
                <a:gd name="connsiteX60" fmla="*/ 150567 w 331788"/>
                <a:gd name="connsiteY60" fmla="*/ 33238 h 206375"/>
                <a:gd name="connsiteX61" fmla="*/ 132557 w 331788"/>
                <a:gd name="connsiteY61" fmla="*/ 60325 h 206375"/>
                <a:gd name="connsiteX62" fmla="*/ 115833 w 331788"/>
                <a:gd name="connsiteY62" fmla="*/ 33238 h 206375"/>
                <a:gd name="connsiteX63" fmla="*/ 111974 w 331788"/>
                <a:gd name="connsiteY63" fmla="*/ 28079 h 206375"/>
                <a:gd name="connsiteX64" fmla="*/ 109401 w 331788"/>
                <a:gd name="connsiteY64" fmla="*/ 22920 h 206375"/>
                <a:gd name="connsiteX65" fmla="*/ 99109 w 331788"/>
                <a:gd name="connsiteY65" fmla="*/ 21630 h 206375"/>
                <a:gd name="connsiteX66" fmla="*/ 16894 w 331788"/>
                <a:gd name="connsiteY66" fmla="*/ 0 h 206375"/>
                <a:gd name="connsiteX67" fmla="*/ 248219 w 331788"/>
                <a:gd name="connsiteY67" fmla="*/ 0 h 206375"/>
                <a:gd name="connsiteX68" fmla="*/ 265113 w 331788"/>
                <a:gd name="connsiteY68" fmla="*/ 16816 h 206375"/>
                <a:gd name="connsiteX69" fmla="*/ 265113 w 331788"/>
                <a:gd name="connsiteY69" fmla="*/ 122884 h 206375"/>
                <a:gd name="connsiteX70" fmla="*/ 248219 w 331788"/>
                <a:gd name="connsiteY70" fmla="*/ 139700 h 206375"/>
                <a:gd name="connsiteX71" fmla="*/ 23392 w 331788"/>
                <a:gd name="connsiteY71" fmla="*/ 139700 h 206375"/>
                <a:gd name="connsiteX72" fmla="*/ 16894 w 331788"/>
                <a:gd name="connsiteY72" fmla="*/ 139700 h 206375"/>
                <a:gd name="connsiteX73" fmla="*/ 0 w 331788"/>
                <a:gd name="connsiteY73" fmla="*/ 122884 h 206375"/>
                <a:gd name="connsiteX74" fmla="*/ 0 w 331788"/>
                <a:gd name="connsiteY74" fmla="*/ 16816 h 206375"/>
                <a:gd name="connsiteX75" fmla="*/ 16894 w 331788"/>
                <a:gd name="connsiteY75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1788" h="206375">
                  <a:moveTo>
                    <a:pt x="308536" y="66675"/>
                  </a:moveTo>
                  <a:cubicBezTo>
                    <a:pt x="308536" y="66675"/>
                    <a:pt x="308536" y="66675"/>
                    <a:pt x="314995" y="66675"/>
                  </a:cubicBezTo>
                  <a:cubicBezTo>
                    <a:pt x="324037" y="66675"/>
                    <a:pt x="331788" y="73143"/>
                    <a:pt x="331788" y="83491"/>
                  </a:cubicBezTo>
                  <a:cubicBezTo>
                    <a:pt x="331788" y="83491"/>
                    <a:pt x="331788" y="83491"/>
                    <a:pt x="331788" y="189559"/>
                  </a:cubicBezTo>
                  <a:cubicBezTo>
                    <a:pt x="331788" y="198614"/>
                    <a:pt x="324037" y="206375"/>
                    <a:pt x="314995" y="206375"/>
                  </a:cubicBezTo>
                  <a:cubicBezTo>
                    <a:pt x="314995" y="206375"/>
                    <a:pt x="314995" y="206375"/>
                    <a:pt x="85056" y="206375"/>
                  </a:cubicBezTo>
                  <a:cubicBezTo>
                    <a:pt x="76014" y="206375"/>
                    <a:pt x="68263" y="198614"/>
                    <a:pt x="68263" y="189559"/>
                  </a:cubicBezTo>
                  <a:cubicBezTo>
                    <a:pt x="68263" y="189559"/>
                    <a:pt x="68263" y="189559"/>
                    <a:pt x="68263" y="183092"/>
                  </a:cubicBezTo>
                  <a:cubicBezTo>
                    <a:pt x="68263" y="183092"/>
                    <a:pt x="68263" y="183092"/>
                    <a:pt x="281408" y="183092"/>
                  </a:cubicBezTo>
                  <a:cubicBezTo>
                    <a:pt x="296910" y="183092"/>
                    <a:pt x="308536" y="171450"/>
                    <a:pt x="308536" y="155928"/>
                  </a:cubicBezTo>
                  <a:cubicBezTo>
                    <a:pt x="308536" y="155928"/>
                    <a:pt x="308536" y="155928"/>
                    <a:pt x="308536" y="66675"/>
                  </a:cubicBezTo>
                  <a:close/>
                  <a:moveTo>
                    <a:pt x="275059" y="33338"/>
                  </a:moveTo>
                  <a:cubicBezTo>
                    <a:pt x="275059" y="33338"/>
                    <a:pt x="275059" y="33338"/>
                    <a:pt x="281557" y="33338"/>
                  </a:cubicBezTo>
                  <a:cubicBezTo>
                    <a:pt x="290654" y="33338"/>
                    <a:pt x="298451" y="41099"/>
                    <a:pt x="298451" y="50154"/>
                  </a:cubicBezTo>
                  <a:cubicBezTo>
                    <a:pt x="298451" y="50154"/>
                    <a:pt x="298451" y="50154"/>
                    <a:pt x="298451" y="156222"/>
                  </a:cubicBezTo>
                  <a:cubicBezTo>
                    <a:pt x="298451" y="165277"/>
                    <a:pt x="290654" y="173038"/>
                    <a:pt x="281557" y="173038"/>
                  </a:cubicBezTo>
                  <a:cubicBezTo>
                    <a:pt x="281557" y="173038"/>
                    <a:pt x="281557" y="173038"/>
                    <a:pt x="50232" y="173038"/>
                  </a:cubicBezTo>
                  <a:cubicBezTo>
                    <a:pt x="41135" y="173038"/>
                    <a:pt x="33338" y="165277"/>
                    <a:pt x="33338" y="156222"/>
                  </a:cubicBezTo>
                  <a:cubicBezTo>
                    <a:pt x="33338" y="156222"/>
                    <a:pt x="33338" y="156222"/>
                    <a:pt x="33338" y="149755"/>
                  </a:cubicBezTo>
                  <a:cubicBezTo>
                    <a:pt x="33338" y="149755"/>
                    <a:pt x="33338" y="149755"/>
                    <a:pt x="247768" y="149755"/>
                  </a:cubicBezTo>
                  <a:cubicBezTo>
                    <a:pt x="263363" y="149755"/>
                    <a:pt x="275059" y="138113"/>
                    <a:pt x="275059" y="122591"/>
                  </a:cubicBezTo>
                  <a:cubicBezTo>
                    <a:pt x="275059" y="122591"/>
                    <a:pt x="275059" y="122591"/>
                    <a:pt x="275059" y="33338"/>
                  </a:cubicBezTo>
                  <a:close/>
                  <a:moveTo>
                    <a:pt x="99109" y="21630"/>
                  </a:moveTo>
                  <a:cubicBezTo>
                    <a:pt x="97823" y="21630"/>
                    <a:pt x="97823" y="21630"/>
                    <a:pt x="97823" y="22920"/>
                  </a:cubicBezTo>
                  <a:cubicBezTo>
                    <a:pt x="96536" y="24210"/>
                    <a:pt x="95250" y="25499"/>
                    <a:pt x="95250" y="28079"/>
                  </a:cubicBezTo>
                  <a:cubicBezTo>
                    <a:pt x="95250" y="29369"/>
                    <a:pt x="96536" y="30659"/>
                    <a:pt x="96536" y="31949"/>
                  </a:cubicBezTo>
                  <a:cubicBezTo>
                    <a:pt x="96536" y="31949"/>
                    <a:pt x="96536" y="31949"/>
                    <a:pt x="97823" y="33238"/>
                  </a:cubicBezTo>
                  <a:cubicBezTo>
                    <a:pt x="97823" y="33238"/>
                    <a:pt x="97823" y="33238"/>
                    <a:pt x="118406" y="66775"/>
                  </a:cubicBezTo>
                  <a:cubicBezTo>
                    <a:pt x="118406" y="66775"/>
                    <a:pt x="118406" y="66775"/>
                    <a:pt x="119692" y="68064"/>
                  </a:cubicBezTo>
                  <a:cubicBezTo>
                    <a:pt x="119692" y="68064"/>
                    <a:pt x="119692" y="68064"/>
                    <a:pt x="111974" y="68064"/>
                  </a:cubicBezTo>
                  <a:cubicBezTo>
                    <a:pt x="108114" y="68064"/>
                    <a:pt x="104255" y="71934"/>
                    <a:pt x="104255" y="75804"/>
                  </a:cubicBezTo>
                  <a:cubicBezTo>
                    <a:pt x="104255" y="79673"/>
                    <a:pt x="108114" y="83543"/>
                    <a:pt x="111974" y="83543"/>
                  </a:cubicBezTo>
                  <a:cubicBezTo>
                    <a:pt x="111974" y="83543"/>
                    <a:pt x="111974" y="83543"/>
                    <a:pt x="124838" y="83543"/>
                  </a:cubicBezTo>
                  <a:cubicBezTo>
                    <a:pt x="124838" y="83543"/>
                    <a:pt x="124838" y="83543"/>
                    <a:pt x="124838" y="89992"/>
                  </a:cubicBezTo>
                  <a:cubicBezTo>
                    <a:pt x="124838" y="89992"/>
                    <a:pt x="124838" y="89992"/>
                    <a:pt x="111974" y="89992"/>
                  </a:cubicBezTo>
                  <a:cubicBezTo>
                    <a:pt x="108114" y="89992"/>
                    <a:pt x="104255" y="93861"/>
                    <a:pt x="104255" y="97731"/>
                  </a:cubicBezTo>
                  <a:cubicBezTo>
                    <a:pt x="104255" y="101601"/>
                    <a:pt x="108114" y="105470"/>
                    <a:pt x="111974" y="105470"/>
                  </a:cubicBezTo>
                  <a:cubicBezTo>
                    <a:pt x="111974" y="105470"/>
                    <a:pt x="111974" y="105470"/>
                    <a:pt x="124838" y="105470"/>
                  </a:cubicBezTo>
                  <a:cubicBezTo>
                    <a:pt x="124838" y="105470"/>
                    <a:pt x="124838" y="105470"/>
                    <a:pt x="124838" y="114499"/>
                  </a:cubicBezTo>
                  <a:cubicBezTo>
                    <a:pt x="124838" y="119658"/>
                    <a:pt x="128697" y="122238"/>
                    <a:pt x="132557" y="122238"/>
                  </a:cubicBezTo>
                  <a:cubicBezTo>
                    <a:pt x="136416" y="122238"/>
                    <a:pt x="140275" y="119658"/>
                    <a:pt x="140275" y="114499"/>
                  </a:cubicBezTo>
                  <a:cubicBezTo>
                    <a:pt x="140275" y="114499"/>
                    <a:pt x="140275" y="114499"/>
                    <a:pt x="140275" y="105470"/>
                  </a:cubicBezTo>
                  <a:cubicBezTo>
                    <a:pt x="140275" y="105470"/>
                    <a:pt x="140275" y="105470"/>
                    <a:pt x="153139" y="105470"/>
                  </a:cubicBezTo>
                  <a:cubicBezTo>
                    <a:pt x="158285" y="105470"/>
                    <a:pt x="160858" y="101601"/>
                    <a:pt x="160858" y="97731"/>
                  </a:cubicBezTo>
                  <a:cubicBezTo>
                    <a:pt x="160858" y="93861"/>
                    <a:pt x="158285" y="89992"/>
                    <a:pt x="153139" y="89992"/>
                  </a:cubicBezTo>
                  <a:cubicBezTo>
                    <a:pt x="153139" y="89992"/>
                    <a:pt x="153139" y="89992"/>
                    <a:pt x="140275" y="89992"/>
                  </a:cubicBezTo>
                  <a:cubicBezTo>
                    <a:pt x="140275" y="89992"/>
                    <a:pt x="140275" y="89992"/>
                    <a:pt x="140275" y="83543"/>
                  </a:cubicBezTo>
                  <a:cubicBezTo>
                    <a:pt x="140275" y="83543"/>
                    <a:pt x="140275" y="83543"/>
                    <a:pt x="153139" y="83543"/>
                  </a:cubicBezTo>
                  <a:cubicBezTo>
                    <a:pt x="158285" y="83543"/>
                    <a:pt x="160858" y="79673"/>
                    <a:pt x="160858" y="75804"/>
                  </a:cubicBezTo>
                  <a:cubicBezTo>
                    <a:pt x="160858" y="71934"/>
                    <a:pt x="158285" y="68064"/>
                    <a:pt x="153139" y="68064"/>
                  </a:cubicBezTo>
                  <a:cubicBezTo>
                    <a:pt x="153139" y="68064"/>
                    <a:pt x="153139" y="68064"/>
                    <a:pt x="145421" y="68064"/>
                  </a:cubicBezTo>
                  <a:cubicBezTo>
                    <a:pt x="145421" y="68064"/>
                    <a:pt x="145421" y="68064"/>
                    <a:pt x="146707" y="66775"/>
                  </a:cubicBezTo>
                  <a:cubicBezTo>
                    <a:pt x="146707" y="66775"/>
                    <a:pt x="146707" y="66775"/>
                    <a:pt x="168577" y="33238"/>
                  </a:cubicBezTo>
                  <a:cubicBezTo>
                    <a:pt x="168577" y="33238"/>
                    <a:pt x="168577" y="33238"/>
                    <a:pt x="168577" y="31949"/>
                  </a:cubicBezTo>
                  <a:cubicBezTo>
                    <a:pt x="169863" y="30659"/>
                    <a:pt x="169863" y="29369"/>
                    <a:pt x="169863" y="28079"/>
                  </a:cubicBezTo>
                  <a:cubicBezTo>
                    <a:pt x="169863" y="25499"/>
                    <a:pt x="169863" y="24210"/>
                    <a:pt x="168577" y="22920"/>
                  </a:cubicBezTo>
                  <a:cubicBezTo>
                    <a:pt x="167290" y="21630"/>
                    <a:pt x="167290" y="21630"/>
                    <a:pt x="166004" y="21630"/>
                  </a:cubicBezTo>
                  <a:cubicBezTo>
                    <a:pt x="163431" y="19050"/>
                    <a:pt x="159572" y="20340"/>
                    <a:pt x="156999" y="22920"/>
                  </a:cubicBezTo>
                  <a:cubicBezTo>
                    <a:pt x="156999" y="22920"/>
                    <a:pt x="155712" y="22920"/>
                    <a:pt x="155712" y="22920"/>
                  </a:cubicBezTo>
                  <a:cubicBezTo>
                    <a:pt x="155712" y="22920"/>
                    <a:pt x="155712" y="22920"/>
                    <a:pt x="153139" y="28079"/>
                  </a:cubicBezTo>
                  <a:cubicBezTo>
                    <a:pt x="153139" y="28079"/>
                    <a:pt x="153139" y="28079"/>
                    <a:pt x="150567" y="33238"/>
                  </a:cubicBezTo>
                  <a:cubicBezTo>
                    <a:pt x="150567" y="33238"/>
                    <a:pt x="150567" y="33238"/>
                    <a:pt x="132557" y="60325"/>
                  </a:cubicBezTo>
                  <a:cubicBezTo>
                    <a:pt x="132557" y="60325"/>
                    <a:pt x="132557" y="60325"/>
                    <a:pt x="115833" y="33238"/>
                  </a:cubicBezTo>
                  <a:cubicBezTo>
                    <a:pt x="115833" y="33238"/>
                    <a:pt x="115833" y="33238"/>
                    <a:pt x="111974" y="28079"/>
                  </a:cubicBezTo>
                  <a:cubicBezTo>
                    <a:pt x="111974" y="28079"/>
                    <a:pt x="111974" y="28079"/>
                    <a:pt x="109401" y="22920"/>
                  </a:cubicBezTo>
                  <a:cubicBezTo>
                    <a:pt x="106828" y="20340"/>
                    <a:pt x="101682" y="19050"/>
                    <a:pt x="99109" y="21630"/>
                  </a:cubicBezTo>
                  <a:close/>
                  <a:moveTo>
                    <a:pt x="16894" y="0"/>
                  </a:moveTo>
                  <a:cubicBezTo>
                    <a:pt x="16894" y="0"/>
                    <a:pt x="16894" y="0"/>
                    <a:pt x="248219" y="0"/>
                  </a:cubicBezTo>
                  <a:cubicBezTo>
                    <a:pt x="257316" y="0"/>
                    <a:pt x="265113" y="7761"/>
                    <a:pt x="265113" y="16816"/>
                  </a:cubicBezTo>
                  <a:cubicBezTo>
                    <a:pt x="265113" y="16816"/>
                    <a:pt x="265113" y="16816"/>
                    <a:pt x="265113" y="122884"/>
                  </a:cubicBezTo>
                  <a:cubicBezTo>
                    <a:pt x="265113" y="133233"/>
                    <a:pt x="257316" y="139700"/>
                    <a:pt x="248219" y="139700"/>
                  </a:cubicBezTo>
                  <a:cubicBezTo>
                    <a:pt x="248219" y="139700"/>
                    <a:pt x="248219" y="139700"/>
                    <a:pt x="23392" y="139700"/>
                  </a:cubicBezTo>
                  <a:lnTo>
                    <a:pt x="16894" y="139700"/>
                  </a:lnTo>
                  <a:cubicBezTo>
                    <a:pt x="7797" y="139700"/>
                    <a:pt x="0" y="133233"/>
                    <a:pt x="0" y="122884"/>
                  </a:cubicBezTo>
                  <a:cubicBezTo>
                    <a:pt x="0" y="122884"/>
                    <a:pt x="0" y="122884"/>
                    <a:pt x="0" y="16816"/>
                  </a:cubicBezTo>
                  <a:cubicBezTo>
                    <a:pt x="0" y="7761"/>
                    <a:pt x="7797" y="0"/>
                    <a:pt x="168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58456" y="4941242"/>
            <a:ext cx="490054" cy="490054"/>
            <a:chOff x="7698094" y="5074916"/>
            <a:chExt cx="489858" cy="489858"/>
          </a:xfrm>
        </p:grpSpPr>
        <p:sp>
          <p:nvSpPr>
            <p:cNvPr id="33" name="椭圆 32"/>
            <p:cNvSpPr/>
            <p:nvPr/>
          </p:nvSpPr>
          <p:spPr>
            <a:xfrm>
              <a:off x="7698094" y="5074916"/>
              <a:ext cx="489858" cy="489858"/>
            </a:xfrm>
            <a:prstGeom prst="ellipse">
              <a:avLst/>
            </a:pr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00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7831850" y="5238809"/>
              <a:ext cx="212129" cy="171530"/>
            </a:xfrm>
            <a:custGeom>
              <a:avLst/>
              <a:gdLst>
                <a:gd name="connsiteX0" fmla="*/ 9105 w 331788"/>
                <a:gd name="connsiteY0" fmla="*/ 87313 h 268288"/>
                <a:gd name="connsiteX1" fmla="*/ 63736 w 331788"/>
                <a:gd name="connsiteY1" fmla="*/ 87313 h 268288"/>
                <a:gd name="connsiteX2" fmla="*/ 67638 w 331788"/>
                <a:gd name="connsiteY2" fmla="*/ 92447 h 268288"/>
                <a:gd name="connsiteX3" fmla="*/ 67638 w 331788"/>
                <a:gd name="connsiteY3" fmla="*/ 172025 h 268288"/>
                <a:gd name="connsiteX4" fmla="*/ 89750 w 331788"/>
                <a:gd name="connsiteY4" fmla="*/ 193845 h 268288"/>
                <a:gd name="connsiteX5" fmla="*/ 196410 w 331788"/>
                <a:gd name="connsiteY5" fmla="*/ 193845 h 268288"/>
                <a:gd name="connsiteX6" fmla="*/ 201613 w 331788"/>
                <a:gd name="connsiteY6" fmla="*/ 197695 h 268288"/>
                <a:gd name="connsiteX7" fmla="*/ 201613 w 331788"/>
                <a:gd name="connsiteY7" fmla="*/ 220798 h 268288"/>
                <a:gd name="connsiteX8" fmla="*/ 192508 w 331788"/>
                <a:gd name="connsiteY8" fmla="*/ 229783 h 268288"/>
                <a:gd name="connsiteX9" fmla="*/ 88450 w 331788"/>
                <a:gd name="connsiteY9" fmla="*/ 229783 h 268288"/>
                <a:gd name="connsiteX10" fmla="*/ 84547 w 331788"/>
                <a:gd name="connsiteY10" fmla="*/ 231066 h 268288"/>
                <a:gd name="connsiteX11" fmla="*/ 59834 w 331788"/>
                <a:gd name="connsiteY11" fmla="*/ 265721 h 268288"/>
                <a:gd name="connsiteX12" fmla="*/ 55931 w 331788"/>
                <a:gd name="connsiteY12" fmla="*/ 268288 h 268288"/>
                <a:gd name="connsiteX13" fmla="*/ 52029 w 331788"/>
                <a:gd name="connsiteY13" fmla="*/ 265721 h 268288"/>
                <a:gd name="connsiteX14" fmla="*/ 27315 w 331788"/>
                <a:gd name="connsiteY14" fmla="*/ 231066 h 268288"/>
                <a:gd name="connsiteX15" fmla="*/ 23413 w 331788"/>
                <a:gd name="connsiteY15" fmla="*/ 229783 h 268288"/>
                <a:gd name="connsiteX16" fmla="*/ 9105 w 331788"/>
                <a:gd name="connsiteY16" fmla="*/ 229783 h 268288"/>
                <a:gd name="connsiteX17" fmla="*/ 0 w 331788"/>
                <a:gd name="connsiteY17" fmla="*/ 220798 h 268288"/>
                <a:gd name="connsiteX18" fmla="*/ 0 w 331788"/>
                <a:gd name="connsiteY18" fmla="*/ 96298 h 268288"/>
                <a:gd name="connsiteX19" fmla="*/ 9105 w 331788"/>
                <a:gd name="connsiteY19" fmla="*/ 87313 h 268288"/>
                <a:gd name="connsiteX20" fmla="*/ 200880 w 331788"/>
                <a:gd name="connsiteY20" fmla="*/ 25400 h 268288"/>
                <a:gd name="connsiteX21" fmla="*/ 199567 w 331788"/>
                <a:gd name="connsiteY21" fmla="*/ 28004 h 268288"/>
                <a:gd name="connsiteX22" fmla="*/ 199567 w 331788"/>
                <a:gd name="connsiteY22" fmla="*/ 39723 h 268288"/>
                <a:gd name="connsiteX23" fmla="*/ 178563 w 331788"/>
                <a:gd name="connsiteY23" fmla="*/ 64463 h 268288"/>
                <a:gd name="connsiteX24" fmla="*/ 208757 w 331788"/>
                <a:gd name="connsiteY24" fmla="*/ 94412 h 268288"/>
                <a:gd name="connsiteX25" fmla="*/ 223197 w 331788"/>
                <a:gd name="connsiteY25" fmla="*/ 103527 h 268288"/>
                <a:gd name="connsiteX26" fmla="*/ 210069 w 331788"/>
                <a:gd name="connsiteY26" fmla="*/ 110037 h 268288"/>
                <a:gd name="connsiteX27" fmla="*/ 193004 w 331788"/>
                <a:gd name="connsiteY27" fmla="*/ 103527 h 268288"/>
                <a:gd name="connsiteX28" fmla="*/ 189065 w 331788"/>
                <a:gd name="connsiteY28" fmla="*/ 99621 h 268288"/>
                <a:gd name="connsiteX29" fmla="*/ 186440 w 331788"/>
                <a:gd name="connsiteY29" fmla="*/ 99621 h 268288"/>
                <a:gd name="connsiteX30" fmla="*/ 175938 w 331788"/>
                <a:gd name="connsiteY30" fmla="*/ 111340 h 268288"/>
                <a:gd name="connsiteX31" fmla="*/ 174625 w 331788"/>
                <a:gd name="connsiteY31" fmla="*/ 112642 h 268288"/>
                <a:gd name="connsiteX32" fmla="*/ 174625 w 331788"/>
                <a:gd name="connsiteY32" fmla="*/ 113944 h 268288"/>
                <a:gd name="connsiteX33" fmla="*/ 178563 w 331788"/>
                <a:gd name="connsiteY33" fmla="*/ 116548 h 268288"/>
                <a:gd name="connsiteX34" fmla="*/ 199567 w 331788"/>
                <a:gd name="connsiteY34" fmla="*/ 128267 h 268288"/>
                <a:gd name="connsiteX35" fmla="*/ 199567 w 331788"/>
                <a:gd name="connsiteY35" fmla="*/ 139986 h 268288"/>
                <a:gd name="connsiteX36" fmla="*/ 200880 w 331788"/>
                <a:gd name="connsiteY36" fmla="*/ 141288 h 268288"/>
                <a:gd name="connsiteX37" fmla="*/ 216633 w 331788"/>
                <a:gd name="connsiteY37" fmla="*/ 141288 h 268288"/>
                <a:gd name="connsiteX38" fmla="*/ 219259 w 331788"/>
                <a:gd name="connsiteY38" fmla="*/ 139986 h 268288"/>
                <a:gd name="connsiteX39" fmla="*/ 219259 w 331788"/>
                <a:gd name="connsiteY39" fmla="*/ 128267 h 268288"/>
                <a:gd name="connsiteX40" fmla="*/ 242888 w 331788"/>
                <a:gd name="connsiteY40" fmla="*/ 103527 h 268288"/>
                <a:gd name="connsiteX41" fmla="*/ 214008 w 331788"/>
                <a:gd name="connsiteY41" fmla="*/ 74880 h 268288"/>
                <a:gd name="connsiteX42" fmla="*/ 198255 w 331788"/>
                <a:gd name="connsiteY42" fmla="*/ 64463 h 268288"/>
                <a:gd name="connsiteX43" fmla="*/ 211382 w 331788"/>
                <a:gd name="connsiteY43" fmla="*/ 56651 h 268288"/>
                <a:gd name="connsiteX44" fmla="*/ 227135 w 331788"/>
                <a:gd name="connsiteY44" fmla="*/ 60557 h 268288"/>
                <a:gd name="connsiteX45" fmla="*/ 229761 w 331788"/>
                <a:gd name="connsiteY45" fmla="*/ 63161 h 268288"/>
                <a:gd name="connsiteX46" fmla="*/ 233699 w 331788"/>
                <a:gd name="connsiteY46" fmla="*/ 63161 h 268288"/>
                <a:gd name="connsiteX47" fmla="*/ 241575 w 331788"/>
                <a:gd name="connsiteY47" fmla="*/ 50140 h 268288"/>
                <a:gd name="connsiteX48" fmla="*/ 241575 w 331788"/>
                <a:gd name="connsiteY48" fmla="*/ 47536 h 268288"/>
                <a:gd name="connsiteX49" fmla="*/ 237637 w 331788"/>
                <a:gd name="connsiteY49" fmla="*/ 44932 h 268288"/>
                <a:gd name="connsiteX50" fmla="*/ 219259 w 331788"/>
                <a:gd name="connsiteY50" fmla="*/ 38421 h 268288"/>
                <a:gd name="connsiteX51" fmla="*/ 219259 w 331788"/>
                <a:gd name="connsiteY51" fmla="*/ 28004 h 268288"/>
                <a:gd name="connsiteX52" fmla="*/ 216633 w 331788"/>
                <a:gd name="connsiteY52" fmla="*/ 25400 h 268288"/>
                <a:gd name="connsiteX53" fmla="*/ 200880 w 331788"/>
                <a:gd name="connsiteY53" fmla="*/ 25400 h 268288"/>
                <a:gd name="connsiteX54" fmla="*/ 95464 w 331788"/>
                <a:gd name="connsiteY54" fmla="*/ 0 h 268288"/>
                <a:gd name="connsiteX55" fmla="*/ 320166 w 331788"/>
                <a:gd name="connsiteY55" fmla="*/ 0 h 268288"/>
                <a:gd name="connsiteX56" fmla="*/ 331788 w 331788"/>
                <a:gd name="connsiteY56" fmla="*/ 12898 h 268288"/>
                <a:gd name="connsiteX57" fmla="*/ 331788 w 331788"/>
                <a:gd name="connsiteY57" fmla="*/ 166390 h 268288"/>
                <a:gd name="connsiteX58" fmla="*/ 320166 w 331788"/>
                <a:gd name="connsiteY58" fmla="*/ 177999 h 268288"/>
                <a:gd name="connsiteX59" fmla="*/ 302086 w 331788"/>
                <a:gd name="connsiteY59" fmla="*/ 177999 h 268288"/>
                <a:gd name="connsiteX60" fmla="*/ 298212 w 331788"/>
                <a:gd name="connsiteY60" fmla="*/ 180579 h 268288"/>
                <a:gd name="connsiteX61" fmla="*/ 265927 w 331788"/>
                <a:gd name="connsiteY61" fmla="*/ 225723 h 268288"/>
                <a:gd name="connsiteX62" fmla="*/ 262053 w 331788"/>
                <a:gd name="connsiteY62" fmla="*/ 227013 h 268288"/>
                <a:gd name="connsiteX63" fmla="*/ 258179 w 331788"/>
                <a:gd name="connsiteY63" fmla="*/ 225723 h 268288"/>
                <a:gd name="connsiteX64" fmla="*/ 227186 w 331788"/>
                <a:gd name="connsiteY64" fmla="*/ 180579 h 268288"/>
                <a:gd name="connsiteX65" fmla="*/ 223311 w 331788"/>
                <a:gd name="connsiteY65" fmla="*/ 177999 h 268288"/>
                <a:gd name="connsiteX66" fmla="*/ 95464 w 331788"/>
                <a:gd name="connsiteY66" fmla="*/ 177999 h 268288"/>
                <a:gd name="connsiteX67" fmla="*/ 82550 w 331788"/>
                <a:gd name="connsiteY67" fmla="*/ 166390 h 268288"/>
                <a:gd name="connsiteX68" fmla="*/ 82550 w 331788"/>
                <a:gd name="connsiteY68" fmla="*/ 12898 h 268288"/>
                <a:gd name="connsiteX69" fmla="*/ 95464 w 331788"/>
                <a:gd name="connsiteY69" fmla="*/ 0 h 26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31788" h="268288">
                  <a:moveTo>
                    <a:pt x="9105" y="87313"/>
                  </a:moveTo>
                  <a:cubicBezTo>
                    <a:pt x="9105" y="87313"/>
                    <a:pt x="9105" y="87313"/>
                    <a:pt x="63736" y="87313"/>
                  </a:cubicBezTo>
                  <a:cubicBezTo>
                    <a:pt x="66337" y="87313"/>
                    <a:pt x="67638" y="89880"/>
                    <a:pt x="67638" y="92447"/>
                  </a:cubicBezTo>
                  <a:cubicBezTo>
                    <a:pt x="67638" y="92447"/>
                    <a:pt x="67638" y="92447"/>
                    <a:pt x="67638" y="172025"/>
                  </a:cubicBezTo>
                  <a:cubicBezTo>
                    <a:pt x="67638" y="183576"/>
                    <a:pt x="78044" y="193845"/>
                    <a:pt x="89750" y="193845"/>
                  </a:cubicBezTo>
                  <a:cubicBezTo>
                    <a:pt x="89750" y="193845"/>
                    <a:pt x="89750" y="193845"/>
                    <a:pt x="196410" y="193845"/>
                  </a:cubicBezTo>
                  <a:cubicBezTo>
                    <a:pt x="199012" y="193845"/>
                    <a:pt x="201613" y="195128"/>
                    <a:pt x="201613" y="197695"/>
                  </a:cubicBezTo>
                  <a:cubicBezTo>
                    <a:pt x="201613" y="197695"/>
                    <a:pt x="201613" y="197695"/>
                    <a:pt x="201613" y="220798"/>
                  </a:cubicBezTo>
                  <a:cubicBezTo>
                    <a:pt x="201613" y="225932"/>
                    <a:pt x="197711" y="229783"/>
                    <a:pt x="192508" y="229783"/>
                  </a:cubicBezTo>
                  <a:cubicBezTo>
                    <a:pt x="192508" y="229783"/>
                    <a:pt x="192508" y="229783"/>
                    <a:pt x="88450" y="229783"/>
                  </a:cubicBezTo>
                  <a:cubicBezTo>
                    <a:pt x="87149" y="229783"/>
                    <a:pt x="85848" y="229783"/>
                    <a:pt x="84547" y="231066"/>
                  </a:cubicBezTo>
                  <a:cubicBezTo>
                    <a:pt x="84547" y="231066"/>
                    <a:pt x="84547" y="231066"/>
                    <a:pt x="59834" y="265721"/>
                  </a:cubicBezTo>
                  <a:cubicBezTo>
                    <a:pt x="58533" y="267005"/>
                    <a:pt x="57232" y="268288"/>
                    <a:pt x="55931" y="268288"/>
                  </a:cubicBezTo>
                  <a:cubicBezTo>
                    <a:pt x="54631" y="268288"/>
                    <a:pt x="53330" y="267005"/>
                    <a:pt x="52029" y="265721"/>
                  </a:cubicBezTo>
                  <a:cubicBezTo>
                    <a:pt x="52029" y="265721"/>
                    <a:pt x="52029" y="265721"/>
                    <a:pt x="27315" y="231066"/>
                  </a:cubicBezTo>
                  <a:cubicBezTo>
                    <a:pt x="26015" y="229783"/>
                    <a:pt x="24714" y="229783"/>
                    <a:pt x="23413" y="229783"/>
                  </a:cubicBezTo>
                  <a:cubicBezTo>
                    <a:pt x="23413" y="229783"/>
                    <a:pt x="23413" y="229783"/>
                    <a:pt x="9105" y="229783"/>
                  </a:cubicBezTo>
                  <a:cubicBezTo>
                    <a:pt x="3902" y="229783"/>
                    <a:pt x="0" y="225932"/>
                    <a:pt x="0" y="220798"/>
                  </a:cubicBezTo>
                  <a:cubicBezTo>
                    <a:pt x="0" y="220798"/>
                    <a:pt x="0" y="220798"/>
                    <a:pt x="0" y="96298"/>
                  </a:cubicBezTo>
                  <a:cubicBezTo>
                    <a:pt x="0" y="91164"/>
                    <a:pt x="3902" y="87313"/>
                    <a:pt x="9105" y="87313"/>
                  </a:cubicBezTo>
                  <a:close/>
                  <a:moveTo>
                    <a:pt x="200880" y="25400"/>
                  </a:moveTo>
                  <a:cubicBezTo>
                    <a:pt x="200880" y="25400"/>
                    <a:pt x="199567" y="26702"/>
                    <a:pt x="199567" y="28004"/>
                  </a:cubicBezTo>
                  <a:cubicBezTo>
                    <a:pt x="199567" y="28004"/>
                    <a:pt x="199567" y="28004"/>
                    <a:pt x="199567" y="39723"/>
                  </a:cubicBezTo>
                  <a:cubicBezTo>
                    <a:pt x="186440" y="42328"/>
                    <a:pt x="178563" y="52744"/>
                    <a:pt x="178563" y="64463"/>
                  </a:cubicBezTo>
                  <a:cubicBezTo>
                    <a:pt x="178563" y="85297"/>
                    <a:pt x="196942" y="90506"/>
                    <a:pt x="208757" y="94412"/>
                  </a:cubicBezTo>
                  <a:cubicBezTo>
                    <a:pt x="221884" y="98318"/>
                    <a:pt x="223197" y="99621"/>
                    <a:pt x="223197" y="103527"/>
                  </a:cubicBezTo>
                  <a:cubicBezTo>
                    <a:pt x="223197" y="108735"/>
                    <a:pt x="215320" y="110037"/>
                    <a:pt x="210069" y="110037"/>
                  </a:cubicBezTo>
                  <a:cubicBezTo>
                    <a:pt x="203506" y="110037"/>
                    <a:pt x="196942" y="107433"/>
                    <a:pt x="193004" y="103527"/>
                  </a:cubicBezTo>
                  <a:cubicBezTo>
                    <a:pt x="193004" y="103527"/>
                    <a:pt x="193004" y="103527"/>
                    <a:pt x="189065" y="99621"/>
                  </a:cubicBezTo>
                  <a:cubicBezTo>
                    <a:pt x="189065" y="99621"/>
                    <a:pt x="187753" y="99621"/>
                    <a:pt x="186440" y="99621"/>
                  </a:cubicBezTo>
                  <a:cubicBezTo>
                    <a:pt x="186440" y="99621"/>
                    <a:pt x="186440" y="99621"/>
                    <a:pt x="175938" y="111340"/>
                  </a:cubicBezTo>
                  <a:cubicBezTo>
                    <a:pt x="174625" y="111340"/>
                    <a:pt x="174625" y="111340"/>
                    <a:pt x="174625" y="112642"/>
                  </a:cubicBezTo>
                  <a:cubicBezTo>
                    <a:pt x="174625" y="112642"/>
                    <a:pt x="174625" y="112642"/>
                    <a:pt x="174625" y="113944"/>
                  </a:cubicBezTo>
                  <a:cubicBezTo>
                    <a:pt x="174625" y="113944"/>
                    <a:pt x="174625" y="113944"/>
                    <a:pt x="178563" y="116548"/>
                  </a:cubicBezTo>
                  <a:cubicBezTo>
                    <a:pt x="183814" y="121756"/>
                    <a:pt x="191691" y="126965"/>
                    <a:pt x="199567" y="128267"/>
                  </a:cubicBezTo>
                  <a:cubicBezTo>
                    <a:pt x="199567" y="128267"/>
                    <a:pt x="199567" y="128267"/>
                    <a:pt x="199567" y="139986"/>
                  </a:cubicBezTo>
                  <a:cubicBezTo>
                    <a:pt x="199567" y="141288"/>
                    <a:pt x="200880" y="141288"/>
                    <a:pt x="200880" y="141288"/>
                  </a:cubicBezTo>
                  <a:cubicBezTo>
                    <a:pt x="200880" y="141288"/>
                    <a:pt x="200880" y="141288"/>
                    <a:pt x="216633" y="141288"/>
                  </a:cubicBezTo>
                  <a:cubicBezTo>
                    <a:pt x="217946" y="141288"/>
                    <a:pt x="219259" y="141288"/>
                    <a:pt x="219259" y="139986"/>
                  </a:cubicBezTo>
                  <a:cubicBezTo>
                    <a:pt x="219259" y="139986"/>
                    <a:pt x="219259" y="139986"/>
                    <a:pt x="219259" y="128267"/>
                  </a:cubicBezTo>
                  <a:cubicBezTo>
                    <a:pt x="233699" y="125663"/>
                    <a:pt x="242888" y="116548"/>
                    <a:pt x="242888" y="103527"/>
                  </a:cubicBezTo>
                  <a:cubicBezTo>
                    <a:pt x="242888" y="83995"/>
                    <a:pt x="225822" y="78787"/>
                    <a:pt x="214008" y="74880"/>
                  </a:cubicBezTo>
                  <a:cubicBezTo>
                    <a:pt x="199567" y="70974"/>
                    <a:pt x="198255" y="69672"/>
                    <a:pt x="198255" y="64463"/>
                  </a:cubicBezTo>
                  <a:cubicBezTo>
                    <a:pt x="198255" y="59255"/>
                    <a:pt x="206131" y="56651"/>
                    <a:pt x="211382" y="56651"/>
                  </a:cubicBezTo>
                  <a:cubicBezTo>
                    <a:pt x="216633" y="56651"/>
                    <a:pt x="223197" y="59255"/>
                    <a:pt x="227135" y="60557"/>
                  </a:cubicBezTo>
                  <a:cubicBezTo>
                    <a:pt x="227135" y="60557"/>
                    <a:pt x="227135" y="60557"/>
                    <a:pt x="229761" y="63161"/>
                  </a:cubicBezTo>
                  <a:cubicBezTo>
                    <a:pt x="231073" y="64463"/>
                    <a:pt x="232386" y="64463"/>
                    <a:pt x="233699" y="63161"/>
                  </a:cubicBezTo>
                  <a:cubicBezTo>
                    <a:pt x="233699" y="63161"/>
                    <a:pt x="233699" y="63161"/>
                    <a:pt x="241575" y="50140"/>
                  </a:cubicBezTo>
                  <a:cubicBezTo>
                    <a:pt x="242888" y="48838"/>
                    <a:pt x="241575" y="47536"/>
                    <a:pt x="241575" y="47536"/>
                  </a:cubicBezTo>
                  <a:cubicBezTo>
                    <a:pt x="241575" y="47536"/>
                    <a:pt x="241575" y="47536"/>
                    <a:pt x="237637" y="44932"/>
                  </a:cubicBezTo>
                  <a:cubicBezTo>
                    <a:pt x="232386" y="41025"/>
                    <a:pt x="225822" y="39723"/>
                    <a:pt x="219259" y="38421"/>
                  </a:cubicBezTo>
                  <a:cubicBezTo>
                    <a:pt x="219259" y="38421"/>
                    <a:pt x="219259" y="38421"/>
                    <a:pt x="219259" y="28004"/>
                  </a:cubicBezTo>
                  <a:cubicBezTo>
                    <a:pt x="219259" y="26702"/>
                    <a:pt x="217946" y="25400"/>
                    <a:pt x="216633" y="25400"/>
                  </a:cubicBezTo>
                  <a:cubicBezTo>
                    <a:pt x="216633" y="25400"/>
                    <a:pt x="216633" y="25400"/>
                    <a:pt x="200880" y="25400"/>
                  </a:cubicBezTo>
                  <a:close/>
                  <a:moveTo>
                    <a:pt x="95464" y="0"/>
                  </a:moveTo>
                  <a:cubicBezTo>
                    <a:pt x="95464" y="0"/>
                    <a:pt x="95464" y="0"/>
                    <a:pt x="320166" y="0"/>
                  </a:cubicBezTo>
                  <a:cubicBezTo>
                    <a:pt x="326622" y="0"/>
                    <a:pt x="331788" y="6449"/>
                    <a:pt x="331788" y="12898"/>
                  </a:cubicBezTo>
                  <a:cubicBezTo>
                    <a:pt x="331788" y="12898"/>
                    <a:pt x="331788" y="12898"/>
                    <a:pt x="331788" y="166390"/>
                  </a:cubicBezTo>
                  <a:cubicBezTo>
                    <a:pt x="331788" y="172840"/>
                    <a:pt x="326622" y="177999"/>
                    <a:pt x="320166" y="177999"/>
                  </a:cubicBezTo>
                  <a:cubicBezTo>
                    <a:pt x="320166" y="177999"/>
                    <a:pt x="320166" y="177999"/>
                    <a:pt x="302086" y="177999"/>
                  </a:cubicBezTo>
                  <a:cubicBezTo>
                    <a:pt x="300795" y="177999"/>
                    <a:pt x="299503" y="179289"/>
                    <a:pt x="298212" y="180579"/>
                  </a:cubicBezTo>
                  <a:cubicBezTo>
                    <a:pt x="298212" y="180579"/>
                    <a:pt x="298212" y="180579"/>
                    <a:pt x="265927" y="225723"/>
                  </a:cubicBezTo>
                  <a:cubicBezTo>
                    <a:pt x="265927" y="227013"/>
                    <a:pt x="263344" y="227013"/>
                    <a:pt x="262053" y="227013"/>
                  </a:cubicBezTo>
                  <a:cubicBezTo>
                    <a:pt x="260762" y="227013"/>
                    <a:pt x="259470" y="227013"/>
                    <a:pt x="258179" y="225723"/>
                  </a:cubicBezTo>
                  <a:cubicBezTo>
                    <a:pt x="258179" y="225723"/>
                    <a:pt x="258179" y="225723"/>
                    <a:pt x="227186" y="180579"/>
                  </a:cubicBezTo>
                  <a:cubicBezTo>
                    <a:pt x="225894" y="179289"/>
                    <a:pt x="224603" y="177999"/>
                    <a:pt x="223311" y="177999"/>
                  </a:cubicBezTo>
                  <a:cubicBezTo>
                    <a:pt x="223311" y="177999"/>
                    <a:pt x="223311" y="177999"/>
                    <a:pt x="95464" y="177999"/>
                  </a:cubicBezTo>
                  <a:cubicBezTo>
                    <a:pt x="89007" y="177999"/>
                    <a:pt x="82550" y="172840"/>
                    <a:pt x="82550" y="166390"/>
                  </a:cubicBezTo>
                  <a:cubicBezTo>
                    <a:pt x="82550" y="166390"/>
                    <a:pt x="82550" y="166390"/>
                    <a:pt x="82550" y="12898"/>
                  </a:cubicBezTo>
                  <a:cubicBezTo>
                    <a:pt x="82550" y="6449"/>
                    <a:pt x="89007" y="0"/>
                    <a:pt x="954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158456" y="2064688"/>
            <a:ext cx="490054" cy="490054"/>
            <a:chOff x="7698094" y="1653267"/>
            <a:chExt cx="489858" cy="489858"/>
          </a:xfrm>
        </p:grpSpPr>
        <p:sp>
          <p:nvSpPr>
            <p:cNvPr id="6" name="椭圆 5"/>
            <p:cNvSpPr/>
            <p:nvPr/>
          </p:nvSpPr>
          <p:spPr>
            <a:xfrm>
              <a:off x="7698094" y="1653267"/>
              <a:ext cx="489858" cy="489858"/>
            </a:xfrm>
            <a:prstGeom prst="ellipse">
              <a:avLst/>
            </a:pr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00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7831850" y="1789278"/>
              <a:ext cx="212129" cy="210099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95286" y="2064688"/>
            <a:ext cx="490054" cy="490054"/>
            <a:chOff x="1363763" y="1653267"/>
            <a:chExt cx="489858" cy="489858"/>
          </a:xfrm>
        </p:grpSpPr>
        <p:sp>
          <p:nvSpPr>
            <p:cNvPr id="21" name="椭圆 20"/>
            <p:cNvSpPr/>
            <p:nvPr/>
          </p:nvSpPr>
          <p:spPr>
            <a:xfrm>
              <a:off x="1363763" y="1653267"/>
              <a:ext cx="489858" cy="489858"/>
            </a:xfrm>
            <a:prstGeom prst="ellipse">
              <a:avLst/>
            </a:pr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000" dirty="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56" name="任意多边形: 形状 55"/>
            <p:cNvSpPr>
              <a:spLocks/>
            </p:cNvSpPr>
            <p:nvPr/>
          </p:nvSpPr>
          <p:spPr bwMode="auto">
            <a:xfrm>
              <a:off x="1518705" y="1804342"/>
              <a:ext cx="179973" cy="17997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95286" y="3502965"/>
            <a:ext cx="490054" cy="490054"/>
            <a:chOff x="1363763" y="3392284"/>
            <a:chExt cx="489858" cy="489858"/>
          </a:xfrm>
        </p:grpSpPr>
        <p:sp>
          <p:nvSpPr>
            <p:cNvPr id="19" name="椭圆 18"/>
            <p:cNvSpPr/>
            <p:nvPr/>
          </p:nvSpPr>
          <p:spPr>
            <a:xfrm>
              <a:off x="1363763" y="3392284"/>
              <a:ext cx="489858" cy="489858"/>
            </a:xfrm>
            <a:prstGeom prst="ellipse">
              <a:avLst/>
            </a:pr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00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1470535" y="3528650"/>
              <a:ext cx="259868" cy="224200"/>
            </a:xfrm>
            <a:custGeom>
              <a:avLst/>
              <a:gdLst>
                <a:gd name="connsiteX0" fmla="*/ 19050 w 331788"/>
                <a:gd name="connsiteY0" fmla="*/ 213226 h 286251"/>
                <a:gd name="connsiteX1" fmla="*/ 151105 w 331788"/>
                <a:gd name="connsiteY1" fmla="*/ 213226 h 286251"/>
                <a:gd name="connsiteX2" fmla="*/ 151105 w 331788"/>
                <a:gd name="connsiteY2" fmla="*/ 278564 h 286251"/>
                <a:gd name="connsiteX3" fmla="*/ 152400 w 331788"/>
                <a:gd name="connsiteY3" fmla="*/ 286251 h 286251"/>
                <a:gd name="connsiteX4" fmla="*/ 25523 w 331788"/>
                <a:gd name="connsiteY4" fmla="*/ 286251 h 286251"/>
                <a:gd name="connsiteX5" fmla="*/ 19050 w 331788"/>
                <a:gd name="connsiteY5" fmla="*/ 278564 h 286251"/>
                <a:gd name="connsiteX6" fmla="*/ 19050 w 331788"/>
                <a:gd name="connsiteY6" fmla="*/ 213226 h 286251"/>
                <a:gd name="connsiteX7" fmla="*/ 185265 w 331788"/>
                <a:gd name="connsiteY7" fmla="*/ 165601 h 286251"/>
                <a:gd name="connsiteX8" fmla="*/ 308448 w 331788"/>
                <a:gd name="connsiteY8" fmla="*/ 165601 h 286251"/>
                <a:gd name="connsiteX9" fmla="*/ 313635 w 331788"/>
                <a:gd name="connsiteY9" fmla="*/ 165601 h 286251"/>
                <a:gd name="connsiteX10" fmla="*/ 331788 w 331788"/>
                <a:gd name="connsiteY10" fmla="*/ 187421 h 286251"/>
                <a:gd name="connsiteX11" fmla="*/ 331788 w 331788"/>
                <a:gd name="connsiteY11" fmla="*/ 278550 h 286251"/>
                <a:gd name="connsiteX12" fmla="*/ 324008 w 331788"/>
                <a:gd name="connsiteY12" fmla="*/ 286251 h 286251"/>
                <a:gd name="connsiteX13" fmla="*/ 169705 w 331788"/>
                <a:gd name="connsiteY13" fmla="*/ 286251 h 286251"/>
                <a:gd name="connsiteX14" fmla="*/ 161925 w 331788"/>
                <a:gd name="connsiteY14" fmla="*/ 278550 h 286251"/>
                <a:gd name="connsiteX15" fmla="*/ 161925 w 331788"/>
                <a:gd name="connsiteY15" fmla="*/ 187421 h 286251"/>
                <a:gd name="connsiteX16" fmla="*/ 168408 w 331788"/>
                <a:gd name="connsiteY16" fmla="*/ 173302 h 286251"/>
                <a:gd name="connsiteX17" fmla="*/ 174892 w 331788"/>
                <a:gd name="connsiteY17" fmla="*/ 166885 h 286251"/>
                <a:gd name="connsiteX18" fmla="*/ 185265 w 331788"/>
                <a:gd name="connsiteY18" fmla="*/ 165601 h 286251"/>
                <a:gd name="connsiteX19" fmla="*/ 59302 w 331788"/>
                <a:gd name="connsiteY19" fmla="*/ 117976 h 286251"/>
                <a:gd name="connsiteX20" fmla="*/ 78640 w 331788"/>
                <a:gd name="connsiteY20" fmla="*/ 117976 h 286251"/>
                <a:gd name="connsiteX21" fmla="*/ 86375 w 331788"/>
                <a:gd name="connsiteY21" fmla="*/ 123154 h 286251"/>
                <a:gd name="connsiteX22" fmla="*/ 94110 w 331788"/>
                <a:gd name="connsiteY22" fmla="*/ 160692 h 286251"/>
                <a:gd name="connsiteX23" fmla="*/ 95399 w 331788"/>
                <a:gd name="connsiteY23" fmla="*/ 165870 h 286251"/>
                <a:gd name="connsiteX24" fmla="*/ 96688 w 331788"/>
                <a:gd name="connsiteY24" fmla="*/ 169753 h 286251"/>
                <a:gd name="connsiteX25" fmla="*/ 96688 w 331788"/>
                <a:gd name="connsiteY25" fmla="*/ 172342 h 286251"/>
                <a:gd name="connsiteX26" fmla="*/ 103134 w 331788"/>
                <a:gd name="connsiteY26" fmla="*/ 172342 h 286251"/>
                <a:gd name="connsiteX27" fmla="*/ 103134 w 331788"/>
                <a:gd name="connsiteY27" fmla="*/ 165870 h 286251"/>
                <a:gd name="connsiteX28" fmla="*/ 103134 w 331788"/>
                <a:gd name="connsiteY28" fmla="*/ 164576 h 286251"/>
                <a:gd name="connsiteX29" fmla="*/ 104424 w 331788"/>
                <a:gd name="connsiteY29" fmla="*/ 160692 h 286251"/>
                <a:gd name="connsiteX30" fmla="*/ 112159 w 331788"/>
                <a:gd name="connsiteY30" fmla="*/ 134804 h 286251"/>
                <a:gd name="connsiteX31" fmla="*/ 107002 w 331788"/>
                <a:gd name="connsiteY31" fmla="*/ 121859 h 286251"/>
                <a:gd name="connsiteX32" fmla="*/ 109580 w 331788"/>
                <a:gd name="connsiteY32" fmla="*/ 117976 h 286251"/>
                <a:gd name="connsiteX33" fmla="*/ 121183 w 331788"/>
                <a:gd name="connsiteY33" fmla="*/ 117976 h 286251"/>
                <a:gd name="connsiteX34" fmla="*/ 125050 w 331788"/>
                <a:gd name="connsiteY34" fmla="*/ 121859 h 286251"/>
                <a:gd name="connsiteX35" fmla="*/ 118605 w 331788"/>
                <a:gd name="connsiteY35" fmla="*/ 134804 h 286251"/>
                <a:gd name="connsiteX36" fmla="*/ 126340 w 331788"/>
                <a:gd name="connsiteY36" fmla="*/ 160692 h 286251"/>
                <a:gd name="connsiteX37" fmla="*/ 126340 w 331788"/>
                <a:gd name="connsiteY37" fmla="*/ 165870 h 286251"/>
                <a:gd name="connsiteX38" fmla="*/ 127629 w 331788"/>
                <a:gd name="connsiteY38" fmla="*/ 165870 h 286251"/>
                <a:gd name="connsiteX39" fmla="*/ 127629 w 331788"/>
                <a:gd name="connsiteY39" fmla="*/ 172342 h 286251"/>
                <a:gd name="connsiteX40" fmla="*/ 134075 w 331788"/>
                <a:gd name="connsiteY40" fmla="*/ 172342 h 286251"/>
                <a:gd name="connsiteX41" fmla="*/ 134075 w 331788"/>
                <a:gd name="connsiteY41" fmla="*/ 169753 h 286251"/>
                <a:gd name="connsiteX42" fmla="*/ 135364 w 331788"/>
                <a:gd name="connsiteY42" fmla="*/ 165870 h 286251"/>
                <a:gd name="connsiteX43" fmla="*/ 136653 w 331788"/>
                <a:gd name="connsiteY43" fmla="*/ 160692 h 286251"/>
                <a:gd name="connsiteX44" fmla="*/ 144388 w 331788"/>
                <a:gd name="connsiteY44" fmla="*/ 123154 h 286251"/>
                <a:gd name="connsiteX45" fmla="*/ 152123 w 331788"/>
                <a:gd name="connsiteY45" fmla="*/ 117976 h 286251"/>
                <a:gd name="connsiteX46" fmla="*/ 171461 w 331788"/>
                <a:gd name="connsiteY46" fmla="*/ 117976 h 286251"/>
                <a:gd name="connsiteX47" fmla="*/ 192088 w 331788"/>
                <a:gd name="connsiteY47" fmla="*/ 138687 h 286251"/>
                <a:gd name="connsiteX48" fmla="*/ 192088 w 331788"/>
                <a:gd name="connsiteY48" fmla="*/ 152926 h 286251"/>
                <a:gd name="connsiteX49" fmla="*/ 184353 w 331788"/>
                <a:gd name="connsiteY49" fmla="*/ 152926 h 286251"/>
                <a:gd name="connsiteX50" fmla="*/ 163726 w 331788"/>
                <a:gd name="connsiteY50" fmla="*/ 160692 h 286251"/>
                <a:gd name="connsiteX51" fmla="*/ 158569 w 331788"/>
                <a:gd name="connsiteY51" fmla="*/ 165870 h 286251"/>
                <a:gd name="connsiteX52" fmla="*/ 154702 w 331788"/>
                <a:gd name="connsiteY52" fmla="*/ 172342 h 286251"/>
                <a:gd name="connsiteX53" fmla="*/ 150834 w 331788"/>
                <a:gd name="connsiteY53" fmla="*/ 186581 h 286251"/>
                <a:gd name="connsiteX54" fmla="*/ 150834 w 331788"/>
                <a:gd name="connsiteY54" fmla="*/ 202114 h 286251"/>
                <a:gd name="connsiteX55" fmla="*/ 10313 w 331788"/>
                <a:gd name="connsiteY55" fmla="*/ 202114 h 286251"/>
                <a:gd name="connsiteX56" fmla="*/ 0 w 331788"/>
                <a:gd name="connsiteY56" fmla="*/ 190464 h 286251"/>
                <a:gd name="connsiteX57" fmla="*/ 0 w 331788"/>
                <a:gd name="connsiteY57" fmla="*/ 182698 h 286251"/>
                <a:gd name="connsiteX58" fmla="*/ 10313 w 331788"/>
                <a:gd name="connsiteY58" fmla="*/ 172342 h 286251"/>
                <a:gd name="connsiteX59" fmla="*/ 38675 w 331788"/>
                <a:gd name="connsiteY59" fmla="*/ 172342 h 286251"/>
                <a:gd name="connsiteX60" fmla="*/ 38675 w 331788"/>
                <a:gd name="connsiteY60" fmla="*/ 138687 h 286251"/>
                <a:gd name="connsiteX61" fmla="*/ 59302 w 331788"/>
                <a:gd name="connsiteY61" fmla="*/ 117976 h 286251"/>
                <a:gd name="connsiteX62" fmla="*/ 206838 w 331788"/>
                <a:gd name="connsiteY62" fmla="*/ 33838 h 286251"/>
                <a:gd name="connsiteX63" fmla="*/ 208124 w 331788"/>
                <a:gd name="connsiteY63" fmla="*/ 33838 h 286251"/>
                <a:gd name="connsiteX64" fmla="*/ 278858 w 331788"/>
                <a:gd name="connsiteY64" fmla="*/ 48038 h 286251"/>
                <a:gd name="connsiteX65" fmla="*/ 296863 w 331788"/>
                <a:gd name="connsiteY65" fmla="*/ 69984 h 286251"/>
                <a:gd name="connsiteX66" fmla="*/ 296863 w 331788"/>
                <a:gd name="connsiteY66" fmla="*/ 99676 h 286251"/>
                <a:gd name="connsiteX67" fmla="*/ 246706 w 331788"/>
                <a:gd name="connsiteY67" fmla="*/ 151313 h 286251"/>
                <a:gd name="connsiteX68" fmla="*/ 195263 w 331788"/>
                <a:gd name="connsiteY68" fmla="*/ 99676 h 286251"/>
                <a:gd name="connsiteX69" fmla="*/ 195263 w 331788"/>
                <a:gd name="connsiteY69" fmla="*/ 45456 h 286251"/>
                <a:gd name="connsiteX70" fmla="*/ 206838 w 331788"/>
                <a:gd name="connsiteY70" fmla="*/ 33838 h 286251"/>
                <a:gd name="connsiteX71" fmla="*/ 150465 w 331788"/>
                <a:gd name="connsiteY71" fmla="*/ 198 h 286251"/>
                <a:gd name="connsiteX72" fmla="*/ 163513 w 331788"/>
                <a:gd name="connsiteY72" fmla="*/ 10479 h 286251"/>
                <a:gd name="connsiteX73" fmla="*/ 163513 w 331788"/>
                <a:gd name="connsiteY73" fmla="*/ 60599 h 286251"/>
                <a:gd name="connsiteX74" fmla="*/ 116540 w 331788"/>
                <a:gd name="connsiteY74" fmla="*/ 106863 h 286251"/>
                <a:gd name="connsiteX75" fmla="*/ 68263 w 331788"/>
                <a:gd name="connsiteY75" fmla="*/ 60599 h 286251"/>
                <a:gd name="connsiteX76" fmla="*/ 68263 w 331788"/>
                <a:gd name="connsiteY76" fmla="*/ 33611 h 286251"/>
                <a:gd name="connsiteX77" fmla="*/ 85225 w 331788"/>
                <a:gd name="connsiteY77" fmla="*/ 13049 h 286251"/>
                <a:gd name="connsiteX78" fmla="*/ 150465 w 331788"/>
                <a:gd name="connsiteY78" fmla="*/ 198 h 28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31788" h="286251">
                  <a:moveTo>
                    <a:pt x="19050" y="213226"/>
                  </a:moveTo>
                  <a:lnTo>
                    <a:pt x="151105" y="213226"/>
                  </a:lnTo>
                  <a:cubicBezTo>
                    <a:pt x="151105" y="213226"/>
                    <a:pt x="151105" y="213226"/>
                    <a:pt x="151105" y="278564"/>
                  </a:cubicBezTo>
                  <a:cubicBezTo>
                    <a:pt x="151105" y="281126"/>
                    <a:pt x="152400" y="283689"/>
                    <a:pt x="152400" y="286251"/>
                  </a:cubicBezTo>
                  <a:cubicBezTo>
                    <a:pt x="152400" y="286251"/>
                    <a:pt x="152400" y="286251"/>
                    <a:pt x="25523" y="286251"/>
                  </a:cubicBezTo>
                  <a:cubicBezTo>
                    <a:pt x="21639" y="286251"/>
                    <a:pt x="19050" y="282408"/>
                    <a:pt x="19050" y="278564"/>
                  </a:cubicBezTo>
                  <a:cubicBezTo>
                    <a:pt x="19050" y="278564"/>
                    <a:pt x="19050" y="278564"/>
                    <a:pt x="19050" y="213226"/>
                  </a:cubicBezTo>
                  <a:close/>
                  <a:moveTo>
                    <a:pt x="185265" y="165601"/>
                  </a:moveTo>
                  <a:lnTo>
                    <a:pt x="308448" y="165601"/>
                  </a:lnTo>
                  <a:cubicBezTo>
                    <a:pt x="309745" y="165601"/>
                    <a:pt x="312338" y="165601"/>
                    <a:pt x="313635" y="165601"/>
                  </a:cubicBezTo>
                  <a:cubicBezTo>
                    <a:pt x="324008" y="168168"/>
                    <a:pt x="331788" y="177153"/>
                    <a:pt x="331788" y="187421"/>
                  </a:cubicBezTo>
                  <a:cubicBezTo>
                    <a:pt x="331788" y="187421"/>
                    <a:pt x="331788" y="187421"/>
                    <a:pt x="331788" y="278550"/>
                  </a:cubicBezTo>
                  <a:cubicBezTo>
                    <a:pt x="331788" y="282401"/>
                    <a:pt x="327898" y="286251"/>
                    <a:pt x="324008" y="286251"/>
                  </a:cubicBezTo>
                  <a:cubicBezTo>
                    <a:pt x="324008" y="286251"/>
                    <a:pt x="324008" y="286251"/>
                    <a:pt x="169705" y="286251"/>
                  </a:cubicBezTo>
                  <a:cubicBezTo>
                    <a:pt x="165815" y="286251"/>
                    <a:pt x="161925" y="282401"/>
                    <a:pt x="161925" y="278550"/>
                  </a:cubicBezTo>
                  <a:cubicBezTo>
                    <a:pt x="161925" y="278550"/>
                    <a:pt x="161925" y="278550"/>
                    <a:pt x="161925" y="187421"/>
                  </a:cubicBezTo>
                  <a:cubicBezTo>
                    <a:pt x="161925" y="182287"/>
                    <a:pt x="164518" y="177153"/>
                    <a:pt x="168408" y="173302"/>
                  </a:cubicBezTo>
                  <a:cubicBezTo>
                    <a:pt x="169705" y="170735"/>
                    <a:pt x="172298" y="168168"/>
                    <a:pt x="174892" y="166885"/>
                  </a:cubicBezTo>
                  <a:cubicBezTo>
                    <a:pt x="177485" y="165601"/>
                    <a:pt x="181375" y="165601"/>
                    <a:pt x="185265" y="165601"/>
                  </a:cubicBezTo>
                  <a:close/>
                  <a:moveTo>
                    <a:pt x="59302" y="117976"/>
                  </a:moveTo>
                  <a:cubicBezTo>
                    <a:pt x="59302" y="117976"/>
                    <a:pt x="59302" y="117976"/>
                    <a:pt x="78640" y="117976"/>
                  </a:cubicBezTo>
                  <a:cubicBezTo>
                    <a:pt x="82507" y="117976"/>
                    <a:pt x="85086" y="120565"/>
                    <a:pt x="86375" y="123154"/>
                  </a:cubicBezTo>
                  <a:cubicBezTo>
                    <a:pt x="86375" y="123154"/>
                    <a:pt x="86375" y="123154"/>
                    <a:pt x="94110" y="160692"/>
                  </a:cubicBezTo>
                  <a:cubicBezTo>
                    <a:pt x="94110" y="160692"/>
                    <a:pt x="94110" y="160692"/>
                    <a:pt x="95399" y="165870"/>
                  </a:cubicBezTo>
                  <a:cubicBezTo>
                    <a:pt x="95399" y="165870"/>
                    <a:pt x="95399" y="165870"/>
                    <a:pt x="96688" y="169753"/>
                  </a:cubicBezTo>
                  <a:cubicBezTo>
                    <a:pt x="96688" y="171048"/>
                    <a:pt x="96688" y="171048"/>
                    <a:pt x="96688" y="172342"/>
                  </a:cubicBezTo>
                  <a:cubicBezTo>
                    <a:pt x="96688" y="172342"/>
                    <a:pt x="96688" y="172342"/>
                    <a:pt x="103134" y="172342"/>
                  </a:cubicBezTo>
                  <a:cubicBezTo>
                    <a:pt x="103134" y="169753"/>
                    <a:pt x="103134" y="168459"/>
                    <a:pt x="103134" y="165870"/>
                  </a:cubicBezTo>
                  <a:cubicBezTo>
                    <a:pt x="103134" y="165870"/>
                    <a:pt x="103134" y="165870"/>
                    <a:pt x="103134" y="164576"/>
                  </a:cubicBezTo>
                  <a:cubicBezTo>
                    <a:pt x="103134" y="164576"/>
                    <a:pt x="103134" y="164576"/>
                    <a:pt x="104424" y="160692"/>
                  </a:cubicBezTo>
                  <a:cubicBezTo>
                    <a:pt x="104424" y="160692"/>
                    <a:pt x="104424" y="160692"/>
                    <a:pt x="112159" y="134804"/>
                  </a:cubicBezTo>
                  <a:cubicBezTo>
                    <a:pt x="112159" y="134804"/>
                    <a:pt x="112159" y="134804"/>
                    <a:pt x="107002" y="121859"/>
                  </a:cubicBezTo>
                  <a:cubicBezTo>
                    <a:pt x="105713" y="120565"/>
                    <a:pt x="107002" y="117976"/>
                    <a:pt x="109580" y="117976"/>
                  </a:cubicBezTo>
                  <a:cubicBezTo>
                    <a:pt x="109580" y="117976"/>
                    <a:pt x="109580" y="117976"/>
                    <a:pt x="121183" y="117976"/>
                  </a:cubicBezTo>
                  <a:cubicBezTo>
                    <a:pt x="123761" y="117976"/>
                    <a:pt x="125050" y="120565"/>
                    <a:pt x="125050" y="121859"/>
                  </a:cubicBezTo>
                  <a:cubicBezTo>
                    <a:pt x="125050" y="121859"/>
                    <a:pt x="125050" y="121859"/>
                    <a:pt x="118605" y="134804"/>
                  </a:cubicBezTo>
                  <a:cubicBezTo>
                    <a:pt x="118605" y="134804"/>
                    <a:pt x="118605" y="134804"/>
                    <a:pt x="126340" y="160692"/>
                  </a:cubicBezTo>
                  <a:cubicBezTo>
                    <a:pt x="126340" y="160692"/>
                    <a:pt x="126340" y="160692"/>
                    <a:pt x="126340" y="165870"/>
                  </a:cubicBezTo>
                  <a:cubicBezTo>
                    <a:pt x="127629" y="165870"/>
                    <a:pt x="127629" y="165870"/>
                    <a:pt x="127629" y="165870"/>
                  </a:cubicBezTo>
                  <a:cubicBezTo>
                    <a:pt x="127629" y="168459"/>
                    <a:pt x="127629" y="169753"/>
                    <a:pt x="127629" y="172342"/>
                  </a:cubicBezTo>
                  <a:cubicBezTo>
                    <a:pt x="127629" y="172342"/>
                    <a:pt x="127629" y="172342"/>
                    <a:pt x="134075" y="172342"/>
                  </a:cubicBezTo>
                  <a:cubicBezTo>
                    <a:pt x="134075" y="171048"/>
                    <a:pt x="134075" y="171048"/>
                    <a:pt x="134075" y="169753"/>
                  </a:cubicBezTo>
                  <a:cubicBezTo>
                    <a:pt x="134075" y="169753"/>
                    <a:pt x="134075" y="169753"/>
                    <a:pt x="135364" y="165870"/>
                  </a:cubicBezTo>
                  <a:cubicBezTo>
                    <a:pt x="135364" y="165870"/>
                    <a:pt x="135364" y="165870"/>
                    <a:pt x="136653" y="160692"/>
                  </a:cubicBezTo>
                  <a:cubicBezTo>
                    <a:pt x="136653" y="160692"/>
                    <a:pt x="136653" y="160692"/>
                    <a:pt x="144388" y="123154"/>
                  </a:cubicBezTo>
                  <a:cubicBezTo>
                    <a:pt x="145677" y="120565"/>
                    <a:pt x="148256" y="117976"/>
                    <a:pt x="152123" y="117976"/>
                  </a:cubicBezTo>
                  <a:cubicBezTo>
                    <a:pt x="152123" y="117976"/>
                    <a:pt x="152123" y="117976"/>
                    <a:pt x="171461" y="117976"/>
                  </a:cubicBezTo>
                  <a:cubicBezTo>
                    <a:pt x="183064" y="117976"/>
                    <a:pt x="192088" y="127037"/>
                    <a:pt x="192088" y="138687"/>
                  </a:cubicBezTo>
                  <a:cubicBezTo>
                    <a:pt x="192088" y="138687"/>
                    <a:pt x="192088" y="138687"/>
                    <a:pt x="192088" y="152926"/>
                  </a:cubicBezTo>
                  <a:cubicBezTo>
                    <a:pt x="192088" y="152926"/>
                    <a:pt x="192088" y="152926"/>
                    <a:pt x="184353" y="152926"/>
                  </a:cubicBezTo>
                  <a:cubicBezTo>
                    <a:pt x="176618" y="152926"/>
                    <a:pt x="168883" y="156809"/>
                    <a:pt x="163726" y="160692"/>
                  </a:cubicBezTo>
                  <a:cubicBezTo>
                    <a:pt x="161148" y="161987"/>
                    <a:pt x="159858" y="164576"/>
                    <a:pt x="158569" y="165870"/>
                  </a:cubicBezTo>
                  <a:cubicBezTo>
                    <a:pt x="157280" y="168459"/>
                    <a:pt x="155991" y="169753"/>
                    <a:pt x="154702" y="172342"/>
                  </a:cubicBezTo>
                  <a:cubicBezTo>
                    <a:pt x="152123" y="176225"/>
                    <a:pt x="150834" y="181403"/>
                    <a:pt x="150834" y="186581"/>
                  </a:cubicBezTo>
                  <a:cubicBezTo>
                    <a:pt x="150834" y="186581"/>
                    <a:pt x="150834" y="186581"/>
                    <a:pt x="150834" y="202114"/>
                  </a:cubicBezTo>
                  <a:cubicBezTo>
                    <a:pt x="150834" y="202114"/>
                    <a:pt x="150834" y="202114"/>
                    <a:pt x="10313" y="202114"/>
                  </a:cubicBezTo>
                  <a:cubicBezTo>
                    <a:pt x="5157" y="202114"/>
                    <a:pt x="0" y="196936"/>
                    <a:pt x="0" y="190464"/>
                  </a:cubicBezTo>
                  <a:cubicBezTo>
                    <a:pt x="0" y="190464"/>
                    <a:pt x="0" y="190464"/>
                    <a:pt x="0" y="182698"/>
                  </a:cubicBezTo>
                  <a:cubicBezTo>
                    <a:pt x="0" y="176225"/>
                    <a:pt x="5157" y="172342"/>
                    <a:pt x="10313" y="172342"/>
                  </a:cubicBezTo>
                  <a:cubicBezTo>
                    <a:pt x="10313" y="172342"/>
                    <a:pt x="10313" y="172342"/>
                    <a:pt x="38675" y="172342"/>
                  </a:cubicBezTo>
                  <a:cubicBezTo>
                    <a:pt x="38675" y="172342"/>
                    <a:pt x="38675" y="172342"/>
                    <a:pt x="38675" y="138687"/>
                  </a:cubicBezTo>
                  <a:cubicBezTo>
                    <a:pt x="38675" y="127037"/>
                    <a:pt x="47700" y="117976"/>
                    <a:pt x="59302" y="117976"/>
                  </a:cubicBezTo>
                  <a:close/>
                  <a:moveTo>
                    <a:pt x="206838" y="33838"/>
                  </a:moveTo>
                  <a:cubicBezTo>
                    <a:pt x="206838" y="33838"/>
                    <a:pt x="208124" y="33838"/>
                    <a:pt x="208124" y="33838"/>
                  </a:cubicBezTo>
                  <a:cubicBezTo>
                    <a:pt x="223557" y="36420"/>
                    <a:pt x="258281" y="44166"/>
                    <a:pt x="278858" y="48038"/>
                  </a:cubicBezTo>
                  <a:cubicBezTo>
                    <a:pt x="289147" y="50620"/>
                    <a:pt x="296863" y="59657"/>
                    <a:pt x="296863" y="69984"/>
                  </a:cubicBezTo>
                  <a:cubicBezTo>
                    <a:pt x="296863" y="69984"/>
                    <a:pt x="296863" y="69984"/>
                    <a:pt x="296863" y="99676"/>
                  </a:cubicBezTo>
                  <a:cubicBezTo>
                    <a:pt x="296863" y="128076"/>
                    <a:pt x="275000" y="151313"/>
                    <a:pt x="246706" y="151313"/>
                  </a:cubicBezTo>
                  <a:cubicBezTo>
                    <a:pt x="218412" y="151313"/>
                    <a:pt x="195263" y="128076"/>
                    <a:pt x="195263" y="99676"/>
                  </a:cubicBezTo>
                  <a:cubicBezTo>
                    <a:pt x="195263" y="99676"/>
                    <a:pt x="195263" y="99676"/>
                    <a:pt x="195263" y="45456"/>
                  </a:cubicBezTo>
                  <a:cubicBezTo>
                    <a:pt x="195263" y="39002"/>
                    <a:pt x="200407" y="33838"/>
                    <a:pt x="206838" y="33838"/>
                  </a:cubicBezTo>
                  <a:close/>
                  <a:moveTo>
                    <a:pt x="150465" y="198"/>
                  </a:moveTo>
                  <a:cubicBezTo>
                    <a:pt x="156989" y="-1087"/>
                    <a:pt x="163513" y="4053"/>
                    <a:pt x="163513" y="10479"/>
                  </a:cubicBezTo>
                  <a:cubicBezTo>
                    <a:pt x="163513" y="10479"/>
                    <a:pt x="163513" y="10479"/>
                    <a:pt x="163513" y="60599"/>
                  </a:cubicBezTo>
                  <a:cubicBezTo>
                    <a:pt x="163513" y="86301"/>
                    <a:pt x="142636" y="106863"/>
                    <a:pt x="116540" y="106863"/>
                  </a:cubicBezTo>
                  <a:cubicBezTo>
                    <a:pt x="90444" y="106863"/>
                    <a:pt x="68263" y="86301"/>
                    <a:pt x="68263" y="60599"/>
                  </a:cubicBezTo>
                  <a:cubicBezTo>
                    <a:pt x="68263" y="60599"/>
                    <a:pt x="68263" y="60599"/>
                    <a:pt x="68263" y="33611"/>
                  </a:cubicBezTo>
                  <a:cubicBezTo>
                    <a:pt x="68263" y="23330"/>
                    <a:pt x="76092" y="14334"/>
                    <a:pt x="85225" y="13049"/>
                  </a:cubicBezTo>
                  <a:cubicBezTo>
                    <a:pt x="104797" y="9194"/>
                    <a:pt x="137417" y="2768"/>
                    <a:pt x="150465" y="1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595286" y="4941242"/>
            <a:ext cx="490054" cy="490054"/>
            <a:chOff x="1363763" y="5074916"/>
            <a:chExt cx="489858" cy="489858"/>
          </a:xfrm>
        </p:grpSpPr>
        <p:sp>
          <p:nvSpPr>
            <p:cNvPr id="17" name="椭圆 16"/>
            <p:cNvSpPr/>
            <p:nvPr/>
          </p:nvSpPr>
          <p:spPr>
            <a:xfrm>
              <a:off x="1363763" y="5074916"/>
              <a:ext cx="489858" cy="489858"/>
            </a:xfrm>
            <a:prstGeom prst="ellipse">
              <a:avLst/>
            </a:pr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00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18" name="任意多边形: 形状 17" descr="D:\51PPT模板网\51pptmoban.com\图片.jpg"/>
            <p:cNvSpPr>
              <a:spLocks/>
            </p:cNvSpPr>
            <p:nvPr/>
          </p:nvSpPr>
          <p:spPr bwMode="auto">
            <a:xfrm>
              <a:off x="1518706" y="5225991"/>
              <a:ext cx="179973" cy="179973"/>
            </a:xfrm>
            <a:custGeom>
              <a:avLst/>
              <a:gdLst>
                <a:gd name="connsiteX0" fmla="*/ 65088 w 331788"/>
                <a:gd name="connsiteY0" fmla="*/ 223838 h 331788"/>
                <a:gd name="connsiteX1" fmla="*/ 276226 w 331788"/>
                <a:gd name="connsiteY1" fmla="*/ 223838 h 331788"/>
                <a:gd name="connsiteX2" fmla="*/ 276226 w 331788"/>
                <a:gd name="connsiteY2" fmla="*/ 265113 h 331788"/>
                <a:gd name="connsiteX3" fmla="*/ 65088 w 331788"/>
                <a:gd name="connsiteY3" fmla="*/ 265113 h 331788"/>
                <a:gd name="connsiteX4" fmla="*/ 65088 w 331788"/>
                <a:gd name="connsiteY4" fmla="*/ 157163 h 331788"/>
                <a:gd name="connsiteX5" fmla="*/ 163513 w 331788"/>
                <a:gd name="connsiteY5" fmla="*/ 157163 h 331788"/>
                <a:gd name="connsiteX6" fmla="*/ 163513 w 331788"/>
                <a:gd name="connsiteY6" fmla="*/ 198438 h 331788"/>
                <a:gd name="connsiteX7" fmla="*/ 65088 w 331788"/>
                <a:gd name="connsiteY7" fmla="*/ 198438 h 331788"/>
                <a:gd name="connsiteX8" fmla="*/ 65088 w 331788"/>
                <a:gd name="connsiteY8" fmla="*/ 90488 h 331788"/>
                <a:gd name="connsiteX9" fmla="*/ 209551 w 331788"/>
                <a:gd name="connsiteY9" fmla="*/ 90488 h 331788"/>
                <a:gd name="connsiteX10" fmla="*/ 209551 w 331788"/>
                <a:gd name="connsiteY10" fmla="*/ 133351 h 331788"/>
                <a:gd name="connsiteX11" fmla="*/ 65088 w 331788"/>
                <a:gd name="connsiteY11" fmla="*/ 133351 h 331788"/>
                <a:gd name="connsiteX12" fmla="*/ 65088 w 331788"/>
                <a:gd name="connsiteY12" fmla="*/ 25400 h 331788"/>
                <a:gd name="connsiteX13" fmla="*/ 142876 w 331788"/>
                <a:gd name="connsiteY13" fmla="*/ 25400 h 331788"/>
                <a:gd name="connsiteX14" fmla="*/ 142876 w 331788"/>
                <a:gd name="connsiteY14" fmla="*/ 66675 h 331788"/>
                <a:gd name="connsiteX15" fmla="*/ 65088 w 331788"/>
                <a:gd name="connsiteY15" fmla="*/ 66675 h 331788"/>
                <a:gd name="connsiteX16" fmla="*/ 0 w 331788"/>
                <a:gd name="connsiteY16" fmla="*/ 0 h 331788"/>
                <a:gd name="connsiteX17" fmla="*/ 38100 w 331788"/>
                <a:gd name="connsiteY17" fmla="*/ 0 h 331788"/>
                <a:gd name="connsiteX18" fmla="*/ 38100 w 331788"/>
                <a:gd name="connsiteY18" fmla="*/ 293688 h 331788"/>
                <a:gd name="connsiteX19" fmla="*/ 331788 w 331788"/>
                <a:gd name="connsiteY19" fmla="*/ 293688 h 331788"/>
                <a:gd name="connsiteX20" fmla="*/ 331788 w 331788"/>
                <a:gd name="connsiteY20" fmla="*/ 331788 h 331788"/>
                <a:gd name="connsiteX21" fmla="*/ 0 w 331788"/>
                <a:gd name="connsiteY21" fmla="*/ 331788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1788" h="331788">
                  <a:moveTo>
                    <a:pt x="65088" y="223838"/>
                  </a:moveTo>
                  <a:lnTo>
                    <a:pt x="276226" y="223838"/>
                  </a:lnTo>
                  <a:lnTo>
                    <a:pt x="276226" y="265113"/>
                  </a:lnTo>
                  <a:lnTo>
                    <a:pt x="65088" y="265113"/>
                  </a:lnTo>
                  <a:close/>
                  <a:moveTo>
                    <a:pt x="65088" y="157163"/>
                  </a:moveTo>
                  <a:lnTo>
                    <a:pt x="163513" y="157163"/>
                  </a:lnTo>
                  <a:lnTo>
                    <a:pt x="163513" y="198438"/>
                  </a:lnTo>
                  <a:lnTo>
                    <a:pt x="65088" y="198438"/>
                  </a:lnTo>
                  <a:close/>
                  <a:moveTo>
                    <a:pt x="65088" y="90488"/>
                  </a:moveTo>
                  <a:lnTo>
                    <a:pt x="209551" y="90488"/>
                  </a:lnTo>
                  <a:lnTo>
                    <a:pt x="209551" y="133351"/>
                  </a:lnTo>
                  <a:lnTo>
                    <a:pt x="65088" y="133351"/>
                  </a:lnTo>
                  <a:close/>
                  <a:moveTo>
                    <a:pt x="65088" y="25400"/>
                  </a:moveTo>
                  <a:lnTo>
                    <a:pt x="142876" y="25400"/>
                  </a:lnTo>
                  <a:lnTo>
                    <a:pt x="142876" y="66675"/>
                  </a:lnTo>
                  <a:lnTo>
                    <a:pt x="65088" y="66675"/>
                  </a:lnTo>
                  <a:close/>
                  <a:moveTo>
                    <a:pt x="0" y="0"/>
                  </a:moveTo>
                  <a:lnTo>
                    <a:pt x="38100" y="0"/>
                  </a:lnTo>
                  <a:lnTo>
                    <a:pt x="38100" y="293688"/>
                  </a:lnTo>
                  <a:lnTo>
                    <a:pt x="331788" y="293688"/>
                  </a:lnTo>
                  <a:lnTo>
                    <a:pt x="331788" y="331788"/>
                  </a:lnTo>
                  <a:lnTo>
                    <a:pt x="0" y="3317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0C26FA0-3754-9283-715D-0BD1F8073457}"/>
              </a:ext>
            </a:extLst>
          </p:cNvPr>
          <p:cNvGrpSpPr/>
          <p:nvPr/>
        </p:nvGrpSpPr>
        <p:grpSpPr>
          <a:xfrm>
            <a:off x="557333" y="1897583"/>
            <a:ext cx="2984539" cy="816522"/>
            <a:chOff x="283598" y="1906534"/>
            <a:chExt cx="2984539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0B47169-BA3C-69D7-E430-6F4B975C354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1E3BDEF-340C-BEA3-CF52-727E3FCC112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6AAF4CA-A2FF-634A-567C-6388AEC584F7}"/>
              </a:ext>
            </a:extLst>
          </p:cNvPr>
          <p:cNvGrpSpPr/>
          <p:nvPr/>
        </p:nvGrpSpPr>
        <p:grpSpPr>
          <a:xfrm>
            <a:off x="8744000" y="1897583"/>
            <a:ext cx="2966425" cy="816522"/>
            <a:chOff x="283598" y="1906534"/>
            <a:chExt cx="2966425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A3AA533-822D-7242-4342-C3EFE4A8CC0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9834B58-AD59-8171-2332-3EA3A7C1916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7A04427-EEE4-6CFB-4D91-A95F62F73DE3}"/>
              </a:ext>
            </a:extLst>
          </p:cNvPr>
          <p:cNvGrpSpPr/>
          <p:nvPr/>
        </p:nvGrpSpPr>
        <p:grpSpPr>
          <a:xfrm>
            <a:off x="557333" y="3315792"/>
            <a:ext cx="2984539" cy="816522"/>
            <a:chOff x="283598" y="1906534"/>
            <a:chExt cx="2984539" cy="81652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1D284875-7DEF-C655-5074-35C3B70811A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3326FD1-8F7D-EF06-739A-933D7BE1B2B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E01F3D5-5FAD-FB34-3995-CD861C78C67D}"/>
              </a:ext>
            </a:extLst>
          </p:cNvPr>
          <p:cNvGrpSpPr/>
          <p:nvPr/>
        </p:nvGrpSpPr>
        <p:grpSpPr>
          <a:xfrm>
            <a:off x="8744000" y="3315792"/>
            <a:ext cx="2966425" cy="816522"/>
            <a:chOff x="283598" y="1906534"/>
            <a:chExt cx="2966425" cy="81652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AE9BF7E-5018-2F04-D672-4C49644B9DF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F97B2A7-C734-3B3F-5ED1-462DDEC88E1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5A9A666-B6B1-25BC-9DBB-4BD6CB776D52}"/>
              </a:ext>
            </a:extLst>
          </p:cNvPr>
          <p:cNvGrpSpPr/>
          <p:nvPr/>
        </p:nvGrpSpPr>
        <p:grpSpPr>
          <a:xfrm>
            <a:off x="557333" y="4734001"/>
            <a:ext cx="2984539" cy="816522"/>
            <a:chOff x="283598" y="1906534"/>
            <a:chExt cx="2984539" cy="816522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7C7BBC2-1A5D-3F9E-6FDC-05BA9993EEA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2965E53-978D-6984-B618-64BD0D23212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6CE0427-C6E5-D567-62ED-D7F76F788820}"/>
              </a:ext>
            </a:extLst>
          </p:cNvPr>
          <p:cNvGrpSpPr/>
          <p:nvPr/>
        </p:nvGrpSpPr>
        <p:grpSpPr>
          <a:xfrm>
            <a:off x="8744000" y="4734001"/>
            <a:ext cx="2966425" cy="816522"/>
            <a:chOff x="283598" y="1906534"/>
            <a:chExt cx="2966425" cy="816522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815EB7E9-893A-B94D-DDF2-BD617DF3407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9E765AE-65DE-B21A-8A48-D7A32C0354C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118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68CE1E-C9BE-ACE6-7DE2-4B7B674103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7750A46-403A-50AA-8B62-B7A4F113BCF3}"/>
              </a:ext>
            </a:extLst>
          </p:cNvPr>
          <p:cNvSpPr/>
          <p:nvPr/>
        </p:nvSpPr>
        <p:spPr>
          <a:xfrm>
            <a:off x="-1" y="0"/>
            <a:ext cx="9727644" cy="6858000"/>
          </a:xfrm>
          <a:custGeom>
            <a:avLst/>
            <a:gdLst>
              <a:gd name="connsiteX0" fmla="*/ 0 w 9727644"/>
              <a:gd name="connsiteY0" fmla="*/ 0 h 6858000"/>
              <a:gd name="connsiteX1" fmla="*/ 766151 w 9727644"/>
              <a:gd name="connsiteY1" fmla="*/ 0 h 6858000"/>
              <a:gd name="connsiteX2" fmla="*/ 865484 w 9727644"/>
              <a:gd name="connsiteY2" fmla="*/ 0 h 6858000"/>
              <a:gd name="connsiteX3" fmla="*/ 1631635 w 9727644"/>
              <a:gd name="connsiteY3" fmla="*/ 0 h 6858000"/>
              <a:gd name="connsiteX4" fmla="*/ 2786940 w 9727644"/>
              <a:gd name="connsiteY4" fmla="*/ 0 h 6858000"/>
              <a:gd name="connsiteX5" fmla="*/ 3553091 w 9727644"/>
              <a:gd name="connsiteY5" fmla="*/ 0 h 6858000"/>
              <a:gd name="connsiteX6" fmla="*/ 3653387 w 9727644"/>
              <a:gd name="connsiteY6" fmla="*/ 0 h 6858000"/>
              <a:gd name="connsiteX7" fmla="*/ 4419538 w 9727644"/>
              <a:gd name="connsiteY7" fmla="*/ 0 h 6858000"/>
              <a:gd name="connsiteX8" fmla="*/ 5922168 w 9727644"/>
              <a:gd name="connsiteY8" fmla="*/ 0 h 6858000"/>
              <a:gd name="connsiteX9" fmla="*/ 6688319 w 9727644"/>
              <a:gd name="connsiteY9" fmla="*/ 0 h 6858000"/>
              <a:gd name="connsiteX10" fmla="*/ 8710071 w 9727644"/>
              <a:gd name="connsiteY10" fmla="*/ 0 h 6858000"/>
              <a:gd name="connsiteX11" fmla="*/ 9476222 w 9727644"/>
              <a:gd name="connsiteY11" fmla="*/ 0 h 6858000"/>
              <a:gd name="connsiteX12" fmla="*/ 9517372 w 9727644"/>
              <a:gd name="connsiteY12" fmla="*/ 104375 h 6858000"/>
              <a:gd name="connsiteX13" fmla="*/ 7091031 w 9727644"/>
              <a:gd name="connsiteY13" fmla="*/ 6773449 h 6858000"/>
              <a:gd name="connsiteX14" fmla="*/ 7010335 w 9727644"/>
              <a:gd name="connsiteY14" fmla="*/ 6858000 h 6858000"/>
              <a:gd name="connsiteX15" fmla="*/ 6244184 w 9727644"/>
              <a:gd name="connsiteY15" fmla="*/ 6858000 h 6858000"/>
              <a:gd name="connsiteX16" fmla="*/ 4222432 w 9727644"/>
              <a:gd name="connsiteY16" fmla="*/ 6858000 h 6858000"/>
              <a:gd name="connsiteX17" fmla="*/ 3456281 w 9727644"/>
              <a:gd name="connsiteY17" fmla="*/ 6858000 h 6858000"/>
              <a:gd name="connsiteX18" fmla="*/ 962293 w 9727644"/>
              <a:gd name="connsiteY18" fmla="*/ 6858000 h 6858000"/>
              <a:gd name="connsiteX19" fmla="*/ 766151 w 9727644"/>
              <a:gd name="connsiteY19" fmla="*/ 6858000 h 6858000"/>
              <a:gd name="connsiteX20" fmla="*/ 196142 w 9727644"/>
              <a:gd name="connsiteY20" fmla="*/ 6858000 h 6858000"/>
              <a:gd name="connsiteX21" fmla="*/ 0 w 9727644"/>
              <a:gd name="connsiteY2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27644" h="6858000">
                <a:moveTo>
                  <a:pt x="0" y="0"/>
                </a:moveTo>
                <a:lnTo>
                  <a:pt x="766151" y="0"/>
                </a:lnTo>
                <a:lnTo>
                  <a:pt x="865484" y="0"/>
                </a:lnTo>
                <a:lnTo>
                  <a:pt x="1631635" y="0"/>
                </a:lnTo>
                <a:lnTo>
                  <a:pt x="2786940" y="0"/>
                </a:lnTo>
                <a:lnTo>
                  <a:pt x="3553091" y="0"/>
                </a:lnTo>
                <a:lnTo>
                  <a:pt x="3653387" y="0"/>
                </a:lnTo>
                <a:lnTo>
                  <a:pt x="4419538" y="0"/>
                </a:lnTo>
                <a:lnTo>
                  <a:pt x="5922168" y="0"/>
                </a:lnTo>
                <a:lnTo>
                  <a:pt x="6688319" y="0"/>
                </a:lnTo>
                <a:lnTo>
                  <a:pt x="8710071" y="0"/>
                </a:lnTo>
                <a:lnTo>
                  <a:pt x="9476222" y="0"/>
                </a:lnTo>
                <a:lnTo>
                  <a:pt x="9517372" y="104375"/>
                </a:lnTo>
                <a:cubicBezTo>
                  <a:pt x="10066571" y="1646875"/>
                  <a:pt x="9634008" y="4024246"/>
                  <a:pt x="7091031" y="6773449"/>
                </a:cubicBezTo>
                <a:lnTo>
                  <a:pt x="7010335" y="6858000"/>
                </a:lnTo>
                <a:lnTo>
                  <a:pt x="6244184" y="6858000"/>
                </a:lnTo>
                <a:lnTo>
                  <a:pt x="4222432" y="6858000"/>
                </a:lnTo>
                <a:lnTo>
                  <a:pt x="3456281" y="6858000"/>
                </a:lnTo>
                <a:lnTo>
                  <a:pt x="962293" y="6858000"/>
                </a:lnTo>
                <a:lnTo>
                  <a:pt x="766151" y="6858000"/>
                </a:lnTo>
                <a:lnTo>
                  <a:pt x="19614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图形 33">
            <a:extLst>
              <a:ext uri="{FF2B5EF4-FFF2-40B4-BE49-F238E27FC236}">
                <a16:creationId xmlns:a16="http://schemas.microsoft.com/office/drawing/2014/main" id="{8E93CE57-B7DC-4CC2-E8A1-711849FCB3C7}"/>
              </a:ext>
            </a:extLst>
          </p:cNvPr>
          <p:cNvSpPr/>
          <p:nvPr/>
        </p:nvSpPr>
        <p:spPr>
          <a:xfrm rot="1741141">
            <a:off x="8463786" y="2666808"/>
            <a:ext cx="1450055" cy="2780114"/>
          </a:xfrm>
          <a:custGeom>
            <a:avLst/>
            <a:gdLst>
              <a:gd name="connsiteX0" fmla="*/ 3706907 w 3706906"/>
              <a:gd name="connsiteY0" fmla="*/ 0 h 7107054"/>
              <a:gd name="connsiteX1" fmla="*/ 3706907 w 3706906"/>
              <a:gd name="connsiteY1" fmla="*/ 7107055 h 7107054"/>
              <a:gd name="connsiteX2" fmla="*/ 2144444 w 3706906"/>
              <a:gd name="connsiteY2" fmla="*/ 7107055 h 7107054"/>
              <a:gd name="connsiteX3" fmla="*/ 2336527 w 3706906"/>
              <a:gd name="connsiteY3" fmla="*/ 6869101 h 7107054"/>
              <a:gd name="connsiteX4" fmla="*/ 2508541 w 3706906"/>
              <a:gd name="connsiteY4" fmla="*/ 6502138 h 7107054"/>
              <a:gd name="connsiteX5" fmla="*/ 2514275 w 3706906"/>
              <a:gd name="connsiteY5" fmla="*/ 6424732 h 7107054"/>
              <a:gd name="connsiteX6" fmla="*/ 2456937 w 3706906"/>
              <a:gd name="connsiteY6" fmla="*/ 6166710 h 7107054"/>
              <a:gd name="connsiteX7" fmla="*/ 2422534 w 3706906"/>
              <a:gd name="connsiteY7" fmla="*/ 6029099 h 7107054"/>
              <a:gd name="connsiteX8" fmla="*/ 2336527 w 3706906"/>
              <a:gd name="connsiteY8" fmla="*/ 5673602 h 7107054"/>
              <a:gd name="connsiteX9" fmla="*/ 2250519 w 3706906"/>
              <a:gd name="connsiteY9" fmla="*/ 5266502 h 7107054"/>
              <a:gd name="connsiteX10" fmla="*/ 2104308 w 3706906"/>
              <a:gd name="connsiteY10" fmla="*/ 4770528 h 7107054"/>
              <a:gd name="connsiteX11" fmla="*/ 1788948 w 3706906"/>
              <a:gd name="connsiteY11" fmla="*/ 4526841 h 7107054"/>
              <a:gd name="connsiteX12" fmla="*/ 1507991 w 3706906"/>
              <a:gd name="connsiteY12" fmla="*/ 4569845 h 7107054"/>
              <a:gd name="connsiteX13" fmla="*/ 1115226 w 3706906"/>
              <a:gd name="connsiteY13" fmla="*/ 4618582 h 7107054"/>
              <a:gd name="connsiteX14" fmla="*/ 954679 w 3706906"/>
              <a:gd name="connsiteY14" fmla="*/ 4618582 h 7107054"/>
              <a:gd name="connsiteX15" fmla="*/ 493107 w 3706906"/>
              <a:gd name="connsiteY15" fmla="*/ 4386363 h 7107054"/>
              <a:gd name="connsiteX16" fmla="*/ 475906 w 3706906"/>
              <a:gd name="connsiteY16" fmla="*/ 4294622 h 7107054"/>
              <a:gd name="connsiteX17" fmla="*/ 475906 w 3706906"/>
              <a:gd name="connsiteY17" fmla="*/ 4185679 h 7107054"/>
              <a:gd name="connsiteX18" fmla="*/ 481640 w 3706906"/>
              <a:gd name="connsiteY18" fmla="*/ 4122608 h 7107054"/>
              <a:gd name="connsiteX19" fmla="*/ 493107 w 3706906"/>
              <a:gd name="connsiteY19" fmla="*/ 4028000 h 7107054"/>
              <a:gd name="connsiteX20" fmla="*/ 521777 w 3706906"/>
              <a:gd name="connsiteY20" fmla="*/ 3901856 h 7107054"/>
              <a:gd name="connsiteX21" fmla="*/ 278090 w 3706906"/>
              <a:gd name="connsiteY21" fmla="*/ 3686838 h 7107054"/>
              <a:gd name="connsiteX22" fmla="*/ 286690 w 3706906"/>
              <a:gd name="connsiteY22" fmla="*/ 3629500 h 7107054"/>
              <a:gd name="connsiteX23" fmla="*/ 504575 w 3706906"/>
              <a:gd name="connsiteY23" fmla="*/ 3474687 h 7107054"/>
              <a:gd name="connsiteX24" fmla="*/ 338295 w 3706906"/>
              <a:gd name="connsiteY24" fmla="*/ 3380079 h 7107054"/>
              <a:gd name="connsiteX25" fmla="*/ 249421 w 3706906"/>
              <a:gd name="connsiteY25" fmla="*/ 3339943 h 7107054"/>
              <a:gd name="connsiteX26" fmla="*/ 194949 w 3706906"/>
              <a:gd name="connsiteY26" fmla="*/ 3248202 h 7107054"/>
              <a:gd name="connsiteX27" fmla="*/ 194949 w 3706906"/>
              <a:gd name="connsiteY27" fmla="*/ 3187997 h 7107054"/>
              <a:gd name="connsiteX28" fmla="*/ 215018 w 3706906"/>
              <a:gd name="connsiteY28" fmla="*/ 3113458 h 7107054"/>
              <a:gd name="connsiteX29" fmla="*/ 392766 w 3706906"/>
              <a:gd name="connsiteY29" fmla="*/ 2947177 h 7107054"/>
              <a:gd name="connsiteX30" fmla="*/ 292424 w 3706906"/>
              <a:gd name="connsiteY30" fmla="*/ 2795231 h 7107054"/>
              <a:gd name="connsiteX31" fmla="*/ 209284 w 3706906"/>
              <a:gd name="connsiteY31" fmla="*/ 2755095 h 7107054"/>
              <a:gd name="connsiteX32" fmla="*/ 0 w 3706906"/>
              <a:gd name="connsiteY32" fmla="*/ 2514275 h 7107054"/>
              <a:gd name="connsiteX33" fmla="*/ 183482 w 3706906"/>
              <a:gd name="connsiteY33" fmla="*/ 2290656 h 7107054"/>
              <a:gd name="connsiteX34" fmla="*/ 280957 w 3706906"/>
              <a:gd name="connsiteY34" fmla="*/ 2207516 h 7107054"/>
              <a:gd name="connsiteX35" fmla="*/ 604917 w 3706906"/>
              <a:gd name="connsiteY35" fmla="*/ 1725876 h 7107054"/>
              <a:gd name="connsiteX36" fmla="*/ 326827 w 3706906"/>
              <a:gd name="connsiteY36" fmla="*/ 1599732 h 7107054"/>
              <a:gd name="connsiteX37" fmla="*/ 547579 w 3706906"/>
              <a:gd name="connsiteY37" fmla="*/ 1668538 h 7107054"/>
              <a:gd name="connsiteX38" fmla="*/ 630719 w 3706906"/>
              <a:gd name="connsiteY38" fmla="*/ 1668538 h 7107054"/>
              <a:gd name="connsiteX39" fmla="*/ 645053 w 3706906"/>
              <a:gd name="connsiteY39" fmla="*/ 1631268 h 7107054"/>
              <a:gd name="connsiteX40" fmla="*/ 645053 w 3706906"/>
              <a:gd name="connsiteY40" fmla="*/ 1545261 h 7107054"/>
              <a:gd name="connsiteX41" fmla="*/ 613517 w 3706906"/>
              <a:gd name="connsiteY41" fmla="*/ 1387581 h 7107054"/>
              <a:gd name="connsiteX42" fmla="*/ 564780 w 3706906"/>
              <a:gd name="connsiteY42" fmla="*/ 1166830 h 7107054"/>
              <a:gd name="connsiteX43" fmla="*/ 564780 w 3706906"/>
              <a:gd name="connsiteY43" fmla="*/ 1072222 h 7107054"/>
              <a:gd name="connsiteX44" fmla="*/ 590582 w 3706906"/>
              <a:gd name="connsiteY44" fmla="*/ 868672 h 7107054"/>
              <a:gd name="connsiteX45" fmla="*/ 613517 w 3706906"/>
              <a:gd name="connsiteY45" fmla="*/ 733927 h 7107054"/>
              <a:gd name="connsiteX46" fmla="*/ 645053 w 3706906"/>
              <a:gd name="connsiteY46" fmla="*/ 579115 h 7107054"/>
              <a:gd name="connsiteX47" fmla="*/ 905942 w 3706906"/>
              <a:gd name="connsiteY47" fmla="*/ 0 h 7107054"/>
              <a:gd name="connsiteX48" fmla="*/ 3706907 w 3706906"/>
              <a:gd name="connsiteY48" fmla="*/ 0 h 710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706906" h="7107054">
                <a:moveTo>
                  <a:pt x="3706907" y="0"/>
                </a:moveTo>
                <a:lnTo>
                  <a:pt x="3706907" y="7107055"/>
                </a:lnTo>
                <a:lnTo>
                  <a:pt x="2144444" y="7107055"/>
                </a:lnTo>
                <a:cubicBezTo>
                  <a:pt x="2193182" y="7029648"/>
                  <a:pt x="2259120" y="6943641"/>
                  <a:pt x="2336527" y="6869101"/>
                </a:cubicBezTo>
                <a:cubicBezTo>
                  <a:pt x="2462670" y="6748692"/>
                  <a:pt x="2482739" y="6619680"/>
                  <a:pt x="2508541" y="6502138"/>
                </a:cubicBezTo>
                <a:cubicBezTo>
                  <a:pt x="2511408" y="6476335"/>
                  <a:pt x="2514275" y="6433332"/>
                  <a:pt x="2514275" y="6424732"/>
                </a:cubicBezTo>
                <a:cubicBezTo>
                  <a:pt x="2514275" y="6335858"/>
                  <a:pt x="2477005" y="6249850"/>
                  <a:pt x="2456937" y="6166710"/>
                </a:cubicBezTo>
                <a:cubicBezTo>
                  <a:pt x="2445469" y="6117972"/>
                  <a:pt x="2434001" y="6072102"/>
                  <a:pt x="2422534" y="6029099"/>
                </a:cubicBezTo>
                <a:cubicBezTo>
                  <a:pt x="2393865" y="5911556"/>
                  <a:pt x="2365196" y="5788279"/>
                  <a:pt x="2336527" y="5673602"/>
                </a:cubicBezTo>
                <a:cubicBezTo>
                  <a:pt x="2304991" y="5541725"/>
                  <a:pt x="2279189" y="5395513"/>
                  <a:pt x="2250519" y="5266502"/>
                </a:cubicBezTo>
                <a:cubicBezTo>
                  <a:pt x="2216117" y="5103089"/>
                  <a:pt x="2167379" y="4936808"/>
                  <a:pt x="2104308" y="4770528"/>
                </a:cubicBezTo>
                <a:cubicBezTo>
                  <a:pt x="2032635" y="4578445"/>
                  <a:pt x="1926559" y="4526841"/>
                  <a:pt x="1788948" y="4526841"/>
                </a:cubicBezTo>
                <a:cubicBezTo>
                  <a:pt x="1694340" y="4526841"/>
                  <a:pt x="1611200" y="4552643"/>
                  <a:pt x="1507991" y="4569845"/>
                </a:cubicBezTo>
                <a:cubicBezTo>
                  <a:pt x="1416250" y="4587046"/>
                  <a:pt x="1224168" y="4618582"/>
                  <a:pt x="1115226" y="4618582"/>
                </a:cubicBezTo>
                <a:lnTo>
                  <a:pt x="954679" y="4618582"/>
                </a:lnTo>
                <a:cubicBezTo>
                  <a:pt x="802733" y="4595647"/>
                  <a:pt x="576248" y="4609982"/>
                  <a:pt x="493107" y="4386363"/>
                </a:cubicBezTo>
                <a:cubicBezTo>
                  <a:pt x="484507" y="4357694"/>
                  <a:pt x="475906" y="4300356"/>
                  <a:pt x="475906" y="4294622"/>
                </a:cubicBezTo>
                <a:lnTo>
                  <a:pt x="475906" y="4185679"/>
                </a:lnTo>
                <a:cubicBezTo>
                  <a:pt x="478773" y="4165611"/>
                  <a:pt x="478773" y="4142676"/>
                  <a:pt x="481640" y="4122608"/>
                </a:cubicBezTo>
                <a:cubicBezTo>
                  <a:pt x="484507" y="4091072"/>
                  <a:pt x="490241" y="4059536"/>
                  <a:pt x="493107" y="4028000"/>
                </a:cubicBezTo>
                <a:cubicBezTo>
                  <a:pt x="501708" y="3987863"/>
                  <a:pt x="521777" y="3910457"/>
                  <a:pt x="521777" y="3901856"/>
                </a:cubicBezTo>
                <a:cubicBezTo>
                  <a:pt x="521777" y="3781446"/>
                  <a:pt x="278090" y="3864586"/>
                  <a:pt x="278090" y="3686838"/>
                </a:cubicBezTo>
                <a:cubicBezTo>
                  <a:pt x="278090" y="3678238"/>
                  <a:pt x="283823" y="3646702"/>
                  <a:pt x="286690" y="3629500"/>
                </a:cubicBezTo>
                <a:cubicBezTo>
                  <a:pt x="309626" y="3520558"/>
                  <a:pt x="430036" y="3520558"/>
                  <a:pt x="504575" y="3474687"/>
                </a:cubicBezTo>
                <a:cubicBezTo>
                  <a:pt x="458705" y="3420216"/>
                  <a:pt x="392766" y="3405882"/>
                  <a:pt x="338295" y="3380079"/>
                </a:cubicBezTo>
                <a:cubicBezTo>
                  <a:pt x="309626" y="3365745"/>
                  <a:pt x="275223" y="3354277"/>
                  <a:pt x="249421" y="3339943"/>
                </a:cubicBezTo>
                <a:cubicBezTo>
                  <a:pt x="223618" y="3328475"/>
                  <a:pt x="194949" y="3268270"/>
                  <a:pt x="194949" y="3248202"/>
                </a:cubicBezTo>
                <a:lnTo>
                  <a:pt x="194949" y="3187997"/>
                </a:lnTo>
                <a:cubicBezTo>
                  <a:pt x="200683" y="3165062"/>
                  <a:pt x="200683" y="3136393"/>
                  <a:pt x="215018" y="3113458"/>
                </a:cubicBezTo>
                <a:cubicBezTo>
                  <a:pt x="260888" y="3036051"/>
                  <a:pt x="392766" y="3027450"/>
                  <a:pt x="392766" y="2947177"/>
                </a:cubicBezTo>
                <a:cubicBezTo>
                  <a:pt x="392766" y="2898440"/>
                  <a:pt x="352629" y="2826767"/>
                  <a:pt x="292424" y="2795231"/>
                </a:cubicBezTo>
                <a:cubicBezTo>
                  <a:pt x="266622" y="2780897"/>
                  <a:pt x="235086" y="2772296"/>
                  <a:pt x="209284" y="2755095"/>
                </a:cubicBezTo>
                <a:cubicBezTo>
                  <a:pt x="137611" y="2712091"/>
                  <a:pt x="0" y="2591681"/>
                  <a:pt x="0" y="2514275"/>
                </a:cubicBezTo>
                <a:cubicBezTo>
                  <a:pt x="0" y="2434001"/>
                  <a:pt x="97475" y="2359462"/>
                  <a:pt x="183482" y="2290656"/>
                </a:cubicBezTo>
                <a:cubicBezTo>
                  <a:pt x="212151" y="2264854"/>
                  <a:pt x="252288" y="2239052"/>
                  <a:pt x="280957" y="2207516"/>
                </a:cubicBezTo>
                <a:cubicBezTo>
                  <a:pt x="412834" y="2052703"/>
                  <a:pt x="513176" y="1889290"/>
                  <a:pt x="604917" y="1725876"/>
                </a:cubicBezTo>
                <a:cubicBezTo>
                  <a:pt x="516043" y="1714409"/>
                  <a:pt x="401367" y="1708675"/>
                  <a:pt x="326827" y="1599732"/>
                </a:cubicBezTo>
                <a:cubicBezTo>
                  <a:pt x="369831" y="1614067"/>
                  <a:pt x="484507" y="1668538"/>
                  <a:pt x="547579" y="1668538"/>
                </a:cubicBezTo>
                <a:lnTo>
                  <a:pt x="630719" y="1668538"/>
                </a:lnTo>
                <a:cubicBezTo>
                  <a:pt x="642186" y="1659937"/>
                  <a:pt x="639320" y="1637002"/>
                  <a:pt x="645053" y="1631268"/>
                </a:cubicBezTo>
                <a:lnTo>
                  <a:pt x="645053" y="1545261"/>
                </a:lnTo>
                <a:cubicBezTo>
                  <a:pt x="636453" y="1496524"/>
                  <a:pt x="627852" y="1439186"/>
                  <a:pt x="613517" y="1387581"/>
                </a:cubicBezTo>
                <a:cubicBezTo>
                  <a:pt x="596316" y="1315909"/>
                  <a:pt x="564780" y="1172564"/>
                  <a:pt x="564780" y="1166830"/>
                </a:cubicBezTo>
                <a:lnTo>
                  <a:pt x="564780" y="1072222"/>
                </a:lnTo>
                <a:cubicBezTo>
                  <a:pt x="573381" y="1006283"/>
                  <a:pt x="581982" y="937478"/>
                  <a:pt x="590582" y="868672"/>
                </a:cubicBezTo>
                <a:cubicBezTo>
                  <a:pt x="599183" y="825668"/>
                  <a:pt x="604917" y="779798"/>
                  <a:pt x="613517" y="733927"/>
                </a:cubicBezTo>
                <a:cubicBezTo>
                  <a:pt x="624985" y="682323"/>
                  <a:pt x="636453" y="630719"/>
                  <a:pt x="645053" y="579115"/>
                </a:cubicBezTo>
                <a:cubicBezTo>
                  <a:pt x="682323" y="389899"/>
                  <a:pt x="794132" y="186349"/>
                  <a:pt x="905942" y="0"/>
                </a:cubicBezTo>
                <a:lnTo>
                  <a:pt x="3706907" y="0"/>
                </a:lnTo>
                <a:close/>
              </a:path>
            </a:pathLst>
          </a:custGeom>
          <a:solidFill>
            <a:srgbClr val="FDE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74A5B03-528C-7DF0-D6DB-510E994E551D}"/>
              </a:ext>
            </a:extLst>
          </p:cNvPr>
          <p:cNvSpPr txBox="1"/>
          <p:nvPr/>
        </p:nvSpPr>
        <p:spPr>
          <a:xfrm>
            <a:off x="3598617" y="909131"/>
            <a:ext cx="424507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38100">
                  <a:solidFill>
                    <a:srgbClr val="C00000">
                      <a:alpha val="30000"/>
                    </a:srgbClr>
                  </a:solidFill>
                </a:ln>
                <a:noFill/>
                <a:latin typeface="字魂扁桃体" pitchFamily="2" charset="-122"/>
                <a:ea typeface="字魂扁桃体" pitchFamily="2" charset="-122"/>
              </a:rPr>
              <a:t>04</a:t>
            </a:r>
            <a:endParaRPr lang="zh-CN" altLang="en-US" sz="28700" dirty="0">
              <a:ln w="38100">
                <a:solidFill>
                  <a:srgbClr val="C00000">
                    <a:alpha val="30000"/>
                  </a:srgbClr>
                </a:solidFill>
              </a:ln>
              <a:noFill/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F3C2D2E2-DB14-C271-83B2-FB916F122E52}"/>
              </a:ext>
            </a:extLst>
          </p:cNvPr>
          <p:cNvSpPr txBox="1"/>
          <p:nvPr/>
        </p:nvSpPr>
        <p:spPr>
          <a:xfrm>
            <a:off x="3509771" y="823119"/>
            <a:ext cx="424507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38100">
                  <a:solidFill>
                    <a:srgbClr val="FDE4F4"/>
                  </a:solidFill>
                </a:ln>
                <a:noFill/>
                <a:latin typeface="字魂扁桃体" pitchFamily="2" charset="-122"/>
                <a:ea typeface="字魂扁桃体" pitchFamily="2" charset="-122"/>
              </a:rPr>
              <a:t>04</a:t>
            </a:r>
            <a:endParaRPr lang="zh-CN" altLang="en-US" sz="28700" dirty="0">
              <a:ln w="38100">
                <a:solidFill>
                  <a:srgbClr val="FDE4F4"/>
                </a:solidFill>
              </a:ln>
              <a:noFill/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20507A9-277A-C532-1775-9352126A97B1}"/>
              </a:ext>
            </a:extLst>
          </p:cNvPr>
          <p:cNvSpPr/>
          <p:nvPr/>
        </p:nvSpPr>
        <p:spPr>
          <a:xfrm flipH="1" flipV="1">
            <a:off x="9414672" y="0"/>
            <a:ext cx="2777329" cy="6858000"/>
          </a:xfrm>
          <a:custGeom>
            <a:avLst/>
            <a:gdLst>
              <a:gd name="connsiteX0" fmla="*/ 60020 w 2777329"/>
              <a:gd name="connsiteY0" fmla="*/ 6858000 h 6858000"/>
              <a:gd name="connsiteX1" fmla="*/ 0 w 2777329"/>
              <a:gd name="connsiteY1" fmla="*/ 6858000 h 6858000"/>
              <a:gd name="connsiteX2" fmla="*/ 0 w 2777329"/>
              <a:gd name="connsiteY2" fmla="*/ 0 h 6858000"/>
              <a:gd name="connsiteX3" fmla="*/ 2525907 w 2777329"/>
              <a:gd name="connsiteY3" fmla="*/ 0 h 6858000"/>
              <a:gd name="connsiteX4" fmla="*/ 2567057 w 2777329"/>
              <a:gd name="connsiteY4" fmla="*/ 104375 h 6858000"/>
              <a:gd name="connsiteX5" fmla="*/ 140716 w 2777329"/>
              <a:gd name="connsiteY5" fmla="*/ 67734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7329" h="6858000">
                <a:moveTo>
                  <a:pt x="6002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2525907" y="0"/>
                </a:lnTo>
                <a:lnTo>
                  <a:pt x="2567057" y="104375"/>
                </a:lnTo>
                <a:cubicBezTo>
                  <a:pt x="3116256" y="1646875"/>
                  <a:pt x="2683693" y="4024246"/>
                  <a:pt x="140716" y="6773449"/>
                </a:cubicBez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1" name="心形 220">
            <a:extLst>
              <a:ext uri="{FF2B5EF4-FFF2-40B4-BE49-F238E27FC236}">
                <a16:creationId xmlns:a16="http://schemas.microsoft.com/office/drawing/2014/main" id="{6CE7A18F-2D65-705E-BEA2-AE47E58D7EF9}"/>
              </a:ext>
            </a:extLst>
          </p:cNvPr>
          <p:cNvSpPr/>
          <p:nvPr/>
        </p:nvSpPr>
        <p:spPr>
          <a:xfrm rot="18713317">
            <a:off x="170436" y="298478"/>
            <a:ext cx="1286416" cy="1125086"/>
          </a:xfrm>
          <a:prstGeom prst="heart">
            <a:avLst/>
          </a:prstGeom>
          <a:noFill/>
          <a:ln w="254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5E4A664D-F67D-44BC-A0DD-2794500A38B7}"/>
              </a:ext>
            </a:extLst>
          </p:cNvPr>
          <p:cNvGrpSpPr/>
          <p:nvPr/>
        </p:nvGrpSpPr>
        <p:grpSpPr>
          <a:xfrm>
            <a:off x="5962895" y="1113052"/>
            <a:ext cx="6781046" cy="9820821"/>
            <a:chOff x="4726734" y="1817261"/>
            <a:chExt cx="3172666" cy="4594894"/>
          </a:xfrm>
          <a:noFill/>
        </p:grpSpPr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B7A1CFA-3FAE-21C3-8874-A8C3EFF7FBE9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DCD83925-17A7-3B41-39D7-09E83C1A4D93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9A1B4450-B729-BBF0-FB98-E1C97CC2BAB9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7" name="图形 4">
              <a:extLst>
                <a:ext uri="{FF2B5EF4-FFF2-40B4-BE49-F238E27FC236}">
                  <a16:creationId xmlns:a16="http://schemas.microsoft.com/office/drawing/2014/main" id="{8EFEAB4A-90FD-6649-0EB7-DD9DEC759887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7FF5DC8E-124D-9683-CBF3-C47A8A3B8355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F13D41FD-F6B5-3213-9D62-8D139E0C4979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A48E7B29-8748-C1CA-A046-CEE1FE7E4A39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8E8F8A9-4731-ECB2-AA0A-8A6026FFD976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F85110E2-E2D9-A70F-02DC-4B95FC26F8D3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FC358027-102A-B03D-72A6-42421674A6FC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71BC1113-27FE-C56A-E393-EEA3CA51CA4F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C3515407-8C4D-772A-0025-289441019C7C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87548459-0471-E174-2AA4-2C96AAA8737A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18D09F02-1123-AFC0-C9F2-C85B588B678E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E0C6FF69-B4F4-7CF0-2886-31789873B0E3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FD5D7D3-BECB-89ED-3C0E-F9173E2DDF6A}"/>
              </a:ext>
            </a:extLst>
          </p:cNvPr>
          <p:cNvGrpSpPr/>
          <p:nvPr/>
        </p:nvGrpSpPr>
        <p:grpSpPr>
          <a:xfrm>
            <a:off x="5943483" y="994112"/>
            <a:ext cx="6781046" cy="9820821"/>
            <a:chOff x="4726734" y="1817261"/>
            <a:chExt cx="3172666" cy="4594894"/>
          </a:xfrm>
          <a:gradFill>
            <a:gsLst>
              <a:gs pos="44000">
                <a:srgbClr val="F54555">
                  <a:alpha val="0"/>
                </a:srgbClr>
              </a:gs>
              <a:gs pos="100000">
                <a:srgbClr val="F5A1CD"/>
              </a:gs>
            </a:gsLst>
            <a:lin ang="189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773145B-E598-785A-3E18-CB7352AC39DF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89811D1-11F0-FD61-39B6-98BDF604821A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EC4D965-1642-E10B-FD9C-5FBB95D18116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图形 4">
              <a:extLst>
                <a:ext uri="{FF2B5EF4-FFF2-40B4-BE49-F238E27FC236}">
                  <a16:creationId xmlns:a16="http://schemas.microsoft.com/office/drawing/2014/main" id="{521C062E-87C9-AF00-E33E-C744DA3B8686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4E5AB1F-81DB-11C6-14D9-B2FB089B18A5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9DAD32AE-108A-B05F-D049-B3E7612BF7C5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4449670-3C99-6E73-613E-EB39A883216C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B7C5FACA-E4C4-4C60-45CE-A2B0C587093C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04EBBAC3-D0E2-6629-2903-21ECC88E6339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BA771E69-5872-8214-F7B6-9B67E8E62DBA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F310148-9B6F-21DD-FFF8-1A2334468830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0F74E17-901B-F6F0-BA27-B3FED281F40D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C5DBA089-34E4-0D13-ACD7-599BF02B9C71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D0B54A5-5E4F-C596-8655-EB33CC6911EB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B2FEDEE5-7A2E-19FA-F1F0-F0AA43F8974F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9" name="文本框 198">
            <a:extLst>
              <a:ext uri="{FF2B5EF4-FFF2-40B4-BE49-F238E27FC236}">
                <a16:creationId xmlns:a16="http://schemas.microsoft.com/office/drawing/2014/main" id="{9DBE730D-00DD-A440-3434-5048743D45DD}"/>
              </a:ext>
            </a:extLst>
          </p:cNvPr>
          <p:cNvSpPr txBox="1"/>
          <p:nvPr/>
        </p:nvSpPr>
        <p:spPr>
          <a:xfrm rot="19321484">
            <a:off x="188170" y="448983"/>
            <a:ext cx="11144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25400">
                  <a:solidFill>
                    <a:schemeClr val="bg1"/>
                  </a:solidFill>
                </a:ln>
                <a:solidFill>
                  <a:srgbClr val="F54555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3.8</a:t>
            </a:r>
            <a:endParaRPr lang="zh-CN" altLang="en-US" sz="4400" dirty="0">
              <a:ln w="25400">
                <a:solidFill>
                  <a:schemeClr val="bg1"/>
                </a:solidFill>
              </a:ln>
              <a:solidFill>
                <a:srgbClr val="F54555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39" name="心形 238">
            <a:extLst>
              <a:ext uri="{FF2B5EF4-FFF2-40B4-BE49-F238E27FC236}">
                <a16:creationId xmlns:a16="http://schemas.microsoft.com/office/drawing/2014/main" id="{C98DE856-19EA-2A68-4B4B-956563F38F15}"/>
              </a:ext>
            </a:extLst>
          </p:cNvPr>
          <p:cNvSpPr/>
          <p:nvPr/>
        </p:nvSpPr>
        <p:spPr>
          <a:xfrm rot="2157288">
            <a:off x="1086241" y="822629"/>
            <a:ext cx="511315" cy="447191"/>
          </a:xfrm>
          <a:prstGeom prst="heart">
            <a:avLst/>
          </a:prstGeom>
          <a:solidFill>
            <a:srgbClr val="F54555">
              <a:alpha val="80000"/>
            </a:srgbClr>
          </a:solidFill>
          <a:ln w="635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CF49616-800A-5C54-BE63-82AAFD284987}"/>
              </a:ext>
            </a:extLst>
          </p:cNvPr>
          <p:cNvGrpSpPr/>
          <p:nvPr/>
        </p:nvGrpSpPr>
        <p:grpSpPr>
          <a:xfrm>
            <a:off x="1436477" y="2600145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871745DB-F84C-CB3E-9CD8-9FC01C6B9D78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DE4F4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C8B4715-04D4-B8B2-FD77-094755DD638D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27E0051-9461-2A2E-6A81-B136930F7473}"/>
              </a:ext>
            </a:extLst>
          </p:cNvPr>
          <p:cNvSpPr/>
          <p:nvPr/>
        </p:nvSpPr>
        <p:spPr>
          <a:xfrm>
            <a:off x="789875" y="3039106"/>
            <a:ext cx="506720" cy="443381"/>
          </a:xfrm>
          <a:custGeom>
            <a:avLst/>
            <a:gdLst>
              <a:gd name="connsiteX0" fmla="*/ 506720 w 506720"/>
              <a:gd name="connsiteY0" fmla="*/ 0 h 443381"/>
              <a:gd name="connsiteX1" fmla="*/ 472171 w 506720"/>
              <a:gd name="connsiteY1" fmla="*/ 132439 h 443381"/>
              <a:gd name="connsiteX2" fmla="*/ 483687 w 506720"/>
              <a:gd name="connsiteY2" fmla="*/ 293668 h 443381"/>
              <a:gd name="connsiteX3" fmla="*/ 357007 w 506720"/>
              <a:gd name="connsiteY3" fmla="*/ 443381 h 443381"/>
              <a:gd name="connsiteX4" fmla="*/ 201536 w 506720"/>
              <a:gd name="connsiteY4" fmla="*/ 247602 h 443381"/>
              <a:gd name="connsiteX5" fmla="*/ 132438 w 506720"/>
              <a:gd name="connsiteY5" fmla="*/ 259119 h 443381"/>
              <a:gd name="connsiteX6" fmla="*/ 0 w 506720"/>
              <a:gd name="connsiteY6" fmla="*/ 184262 h 443381"/>
              <a:gd name="connsiteX7" fmla="*/ 178503 w 506720"/>
              <a:gd name="connsiteY7" fmla="*/ 46066 h 443381"/>
              <a:gd name="connsiteX8" fmla="*/ 299425 w 506720"/>
              <a:gd name="connsiteY8" fmla="*/ 63340 h 443381"/>
              <a:gd name="connsiteX9" fmla="*/ 333974 w 506720"/>
              <a:gd name="connsiteY9" fmla="*/ 11517 h 443381"/>
              <a:gd name="connsiteX10" fmla="*/ 362765 w 506720"/>
              <a:gd name="connsiteY10" fmla="*/ 57582 h 443381"/>
              <a:gd name="connsiteX11" fmla="*/ 322458 w 506720"/>
              <a:gd name="connsiteY11" fmla="*/ 92131 h 443381"/>
              <a:gd name="connsiteX12" fmla="*/ 161229 w 506720"/>
              <a:gd name="connsiteY12" fmla="*/ 74857 h 443381"/>
              <a:gd name="connsiteX13" fmla="*/ 51823 w 506720"/>
              <a:gd name="connsiteY13" fmla="*/ 149713 h 443381"/>
              <a:gd name="connsiteX14" fmla="*/ 213053 w 506720"/>
              <a:gd name="connsiteY14" fmla="*/ 230328 h 443381"/>
              <a:gd name="connsiteX15" fmla="*/ 339733 w 506720"/>
              <a:gd name="connsiteY15" fmla="*/ 368524 h 443381"/>
              <a:gd name="connsiteX16" fmla="*/ 443380 w 506720"/>
              <a:gd name="connsiteY16" fmla="*/ 241844 h 443381"/>
              <a:gd name="connsiteX17" fmla="*/ 431864 w 506720"/>
              <a:gd name="connsiteY17" fmla="*/ 109406 h 443381"/>
              <a:gd name="connsiteX18" fmla="*/ 506720 w 506720"/>
              <a:gd name="connsiteY18" fmla="*/ 0 h 44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6720" h="443381">
                <a:moveTo>
                  <a:pt x="506720" y="0"/>
                </a:moveTo>
                <a:cubicBezTo>
                  <a:pt x="466413" y="40308"/>
                  <a:pt x="472171" y="92131"/>
                  <a:pt x="472171" y="132439"/>
                </a:cubicBezTo>
                <a:cubicBezTo>
                  <a:pt x="472171" y="149713"/>
                  <a:pt x="483687" y="282151"/>
                  <a:pt x="483687" y="293668"/>
                </a:cubicBezTo>
                <a:cubicBezTo>
                  <a:pt x="483687" y="380041"/>
                  <a:pt x="443380" y="443381"/>
                  <a:pt x="357007" y="443381"/>
                </a:cubicBezTo>
                <a:cubicBezTo>
                  <a:pt x="247602" y="443381"/>
                  <a:pt x="201536" y="362766"/>
                  <a:pt x="201536" y="247602"/>
                </a:cubicBezTo>
                <a:cubicBezTo>
                  <a:pt x="178503" y="259119"/>
                  <a:pt x="149713" y="259119"/>
                  <a:pt x="132438" y="259119"/>
                </a:cubicBezTo>
                <a:cubicBezTo>
                  <a:pt x="92131" y="259119"/>
                  <a:pt x="0" y="247602"/>
                  <a:pt x="0" y="184262"/>
                </a:cubicBezTo>
                <a:cubicBezTo>
                  <a:pt x="0" y="63340"/>
                  <a:pt x="103647" y="46066"/>
                  <a:pt x="178503" y="46066"/>
                </a:cubicBezTo>
                <a:cubicBezTo>
                  <a:pt x="195778" y="46066"/>
                  <a:pt x="287909" y="63340"/>
                  <a:pt x="299425" y="63340"/>
                </a:cubicBezTo>
                <a:cubicBezTo>
                  <a:pt x="333974" y="63340"/>
                  <a:pt x="333974" y="23033"/>
                  <a:pt x="333974" y="11517"/>
                </a:cubicBezTo>
                <a:cubicBezTo>
                  <a:pt x="362765" y="23033"/>
                  <a:pt x="362765" y="46066"/>
                  <a:pt x="362765" y="57582"/>
                </a:cubicBezTo>
                <a:cubicBezTo>
                  <a:pt x="362765" y="86373"/>
                  <a:pt x="345491" y="92131"/>
                  <a:pt x="322458" y="92131"/>
                </a:cubicBezTo>
                <a:cubicBezTo>
                  <a:pt x="305184" y="92131"/>
                  <a:pt x="178503" y="74857"/>
                  <a:pt x="161229" y="74857"/>
                </a:cubicBezTo>
                <a:cubicBezTo>
                  <a:pt x="103647" y="74857"/>
                  <a:pt x="51823" y="86373"/>
                  <a:pt x="51823" y="149713"/>
                </a:cubicBezTo>
                <a:cubicBezTo>
                  <a:pt x="51823" y="236086"/>
                  <a:pt x="149713" y="241844"/>
                  <a:pt x="213053" y="230328"/>
                </a:cubicBezTo>
                <a:cubicBezTo>
                  <a:pt x="236085" y="299426"/>
                  <a:pt x="270634" y="368524"/>
                  <a:pt x="339733" y="368524"/>
                </a:cubicBezTo>
                <a:cubicBezTo>
                  <a:pt x="420347" y="368524"/>
                  <a:pt x="443380" y="287910"/>
                  <a:pt x="443380" y="241844"/>
                </a:cubicBezTo>
                <a:cubicBezTo>
                  <a:pt x="443380" y="224570"/>
                  <a:pt x="431864" y="120922"/>
                  <a:pt x="431864" y="109406"/>
                </a:cubicBezTo>
                <a:cubicBezTo>
                  <a:pt x="431864" y="63340"/>
                  <a:pt x="431864" y="5758"/>
                  <a:pt x="506720" y="0"/>
                </a:cubicBezTo>
                <a:close/>
              </a:path>
            </a:pathLst>
          </a:custGeom>
          <a:solidFill>
            <a:srgbClr val="FDE4F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38B0A8-04CB-B592-FC48-09EABB9158D0}"/>
              </a:ext>
            </a:extLst>
          </p:cNvPr>
          <p:cNvSpPr txBox="1"/>
          <p:nvPr/>
        </p:nvSpPr>
        <p:spPr>
          <a:xfrm>
            <a:off x="1303256" y="3260964"/>
            <a:ext cx="5000885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DE4F4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67070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976BAF-AA5B-9281-B605-E35BE1D7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47838C0D-6B7D-CC2B-C30D-1538D893F54E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CDB54C1E-5CC0-12E6-CEDF-5DC791BBFDA3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8A008EE-B8D6-2FE5-7806-65460DE070DD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0" name="Freeform 19"/>
          <p:cNvSpPr/>
          <p:nvPr/>
        </p:nvSpPr>
        <p:spPr>
          <a:xfrm rot="16200000">
            <a:off x="4777988" y="4604233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endParaRPr lang="en-US" sz="200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18"/>
          <p:cNvSpPr/>
          <p:nvPr/>
        </p:nvSpPr>
        <p:spPr>
          <a:xfrm rot="16200000">
            <a:off x="6096002" y="4599866"/>
            <a:ext cx="1313643" cy="1322380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endParaRPr lang="en-US" sz="200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 rot="16200000">
            <a:off x="6100368" y="3292013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Freeform 30"/>
          <p:cNvSpPr/>
          <p:nvPr/>
        </p:nvSpPr>
        <p:spPr>
          <a:xfrm rot="16200000">
            <a:off x="4777988" y="2729062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 rot="16200000">
            <a:off x="4777987" y="3292012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endParaRPr lang="en-US" sz="200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 rot="16200000">
            <a:off x="6090209" y="2729063"/>
            <a:ext cx="1313643" cy="1313643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endParaRPr lang="en-US" sz="200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32"/>
          <p:cNvSpPr/>
          <p:nvPr/>
        </p:nvSpPr>
        <p:spPr>
          <a:xfrm rot="16200000">
            <a:off x="6090208" y="1416842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Freeform 33"/>
          <p:cNvSpPr/>
          <p:nvPr/>
        </p:nvSpPr>
        <p:spPr>
          <a:xfrm rot="16200000">
            <a:off x="4777987" y="1416841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86540" y="232895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757190" y="2773172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757190" y="419153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986540" y="4627000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2" name="Oval 41"/>
          <p:cNvSpPr/>
          <p:nvPr/>
        </p:nvSpPr>
        <p:spPr>
          <a:xfrm>
            <a:off x="3995796" y="2317592"/>
            <a:ext cx="561607" cy="561607"/>
          </a:xfrm>
          <a:prstGeom prst="ellipse">
            <a:avLst/>
          </a:pr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4" name="Oval 43"/>
          <p:cNvSpPr/>
          <p:nvPr/>
        </p:nvSpPr>
        <p:spPr>
          <a:xfrm>
            <a:off x="3995796" y="4615641"/>
            <a:ext cx="561607" cy="561607"/>
          </a:xfrm>
          <a:prstGeom prst="ellipse">
            <a:avLst/>
          </a:prstGeom>
          <a:solidFill>
            <a:srgbClr val="F5A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6" name="Oval 45"/>
          <p:cNvSpPr/>
          <p:nvPr/>
        </p:nvSpPr>
        <p:spPr>
          <a:xfrm>
            <a:off x="7837706" y="2761813"/>
            <a:ext cx="561607" cy="561607"/>
          </a:xfrm>
          <a:prstGeom prst="ellipse">
            <a:avLst/>
          </a:prstGeom>
          <a:solidFill>
            <a:srgbClr val="F5A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8" name="Oval 47"/>
          <p:cNvSpPr/>
          <p:nvPr/>
        </p:nvSpPr>
        <p:spPr>
          <a:xfrm>
            <a:off x="7837706" y="4191538"/>
            <a:ext cx="561607" cy="561607"/>
          </a:xfrm>
          <a:prstGeom prst="ellipse">
            <a:avLst/>
          </a:pr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F8DD071-0B71-CFE7-A8EC-1BEADDDBABEC}"/>
              </a:ext>
            </a:extLst>
          </p:cNvPr>
          <p:cNvGrpSpPr/>
          <p:nvPr/>
        </p:nvGrpSpPr>
        <p:grpSpPr>
          <a:xfrm>
            <a:off x="960457" y="2166111"/>
            <a:ext cx="2984539" cy="816522"/>
            <a:chOff x="283598" y="1906534"/>
            <a:chExt cx="2984539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31BDF93-CF1F-47E4-8EF3-983A1ADDEE5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977128A-FA9C-84DC-6EB9-01766F11C2E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711B08B-0874-49F1-E86C-30BAD2BEF2EE}"/>
              </a:ext>
            </a:extLst>
          </p:cNvPr>
          <p:cNvGrpSpPr/>
          <p:nvPr/>
        </p:nvGrpSpPr>
        <p:grpSpPr>
          <a:xfrm>
            <a:off x="8437413" y="2641062"/>
            <a:ext cx="2966425" cy="816522"/>
            <a:chOff x="283598" y="1906534"/>
            <a:chExt cx="2966425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AE349E9-64CE-005D-FFBD-3C147CAE0E2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B31EF79-E138-FA4B-0001-7749277D27B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5D79E79-9D28-41E4-729A-A029398439B8}"/>
              </a:ext>
            </a:extLst>
          </p:cNvPr>
          <p:cNvGrpSpPr/>
          <p:nvPr/>
        </p:nvGrpSpPr>
        <p:grpSpPr>
          <a:xfrm>
            <a:off x="8437413" y="4079922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F21F33D-DB96-96B9-7DCE-A883CA5B6C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9AEA565-0C3E-3A26-36ED-C16F3726886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A5B63A9-D64E-8898-EA9C-A8AD9352C72A}"/>
              </a:ext>
            </a:extLst>
          </p:cNvPr>
          <p:cNvGrpSpPr/>
          <p:nvPr/>
        </p:nvGrpSpPr>
        <p:grpSpPr>
          <a:xfrm>
            <a:off x="960457" y="4480349"/>
            <a:ext cx="2984539" cy="816522"/>
            <a:chOff x="283598" y="1906534"/>
            <a:chExt cx="298453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EE01D77-C373-F88B-253F-F8198916FC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774E3B2-3AD1-22FA-22AC-E489041E95E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856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9" grpId="0" bldLvl="0" animBg="1"/>
      <p:bldP spid="13" grpId="0" bldLvl="0" animBg="1"/>
      <p:bldP spid="2" grpId="0" bldLvl="0" animBg="1"/>
      <p:bldP spid="11" grpId="0" bldLvl="0" animBg="1"/>
      <p:bldP spid="32" grpId="0" bldLvl="0" animBg="1"/>
      <p:bldP spid="33" grpId="0" bldLvl="0" animBg="1"/>
      <p:bldP spid="34" grpId="0" bldLvl="0" animBg="1"/>
      <p:bldP spid="37" grpId="0"/>
      <p:bldP spid="38" grpId="0"/>
      <p:bldP spid="39" grpId="0"/>
      <p:bldP spid="40" grpId="0"/>
      <p:bldP spid="42" grpId="0" bldLvl="0" animBg="1"/>
      <p:bldP spid="44" grpId="0" bldLvl="0" animBg="1"/>
      <p:bldP spid="46" grpId="0" bldLvl="0" animBg="1"/>
      <p:bldP spid="4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5285EF-DF2D-EF62-206E-B0E771C0D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6EC98C1D-4A49-C95C-8986-6C279CA31390}"/>
              </a:ext>
            </a:extLst>
          </p:cNvPr>
          <p:cNvSpPr/>
          <p:nvPr/>
        </p:nvSpPr>
        <p:spPr>
          <a:xfrm>
            <a:off x="-1" y="0"/>
            <a:ext cx="9727644" cy="6858000"/>
          </a:xfrm>
          <a:custGeom>
            <a:avLst/>
            <a:gdLst>
              <a:gd name="connsiteX0" fmla="*/ 0 w 9727644"/>
              <a:gd name="connsiteY0" fmla="*/ 0 h 6858000"/>
              <a:gd name="connsiteX1" fmla="*/ 766151 w 9727644"/>
              <a:gd name="connsiteY1" fmla="*/ 0 h 6858000"/>
              <a:gd name="connsiteX2" fmla="*/ 865484 w 9727644"/>
              <a:gd name="connsiteY2" fmla="*/ 0 h 6858000"/>
              <a:gd name="connsiteX3" fmla="*/ 1631635 w 9727644"/>
              <a:gd name="connsiteY3" fmla="*/ 0 h 6858000"/>
              <a:gd name="connsiteX4" fmla="*/ 2786940 w 9727644"/>
              <a:gd name="connsiteY4" fmla="*/ 0 h 6858000"/>
              <a:gd name="connsiteX5" fmla="*/ 3553091 w 9727644"/>
              <a:gd name="connsiteY5" fmla="*/ 0 h 6858000"/>
              <a:gd name="connsiteX6" fmla="*/ 3653387 w 9727644"/>
              <a:gd name="connsiteY6" fmla="*/ 0 h 6858000"/>
              <a:gd name="connsiteX7" fmla="*/ 4419538 w 9727644"/>
              <a:gd name="connsiteY7" fmla="*/ 0 h 6858000"/>
              <a:gd name="connsiteX8" fmla="*/ 5922168 w 9727644"/>
              <a:gd name="connsiteY8" fmla="*/ 0 h 6858000"/>
              <a:gd name="connsiteX9" fmla="*/ 6688319 w 9727644"/>
              <a:gd name="connsiteY9" fmla="*/ 0 h 6858000"/>
              <a:gd name="connsiteX10" fmla="*/ 8710071 w 9727644"/>
              <a:gd name="connsiteY10" fmla="*/ 0 h 6858000"/>
              <a:gd name="connsiteX11" fmla="*/ 9476222 w 9727644"/>
              <a:gd name="connsiteY11" fmla="*/ 0 h 6858000"/>
              <a:gd name="connsiteX12" fmla="*/ 9517372 w 9727644"/>
              <a:gd name="connsiteY12" fmla="*/ 104375 h 6858000"/>
              <a:gd name="connsiteX13" fmla="*/ 7091031 w 9727644"/>
              <a:gd name="connsiteY13" fmla="*/ 6773449 h 6858000"/>
              <a:gd name="connsiteX14" fmla="*/ 7010335 w 9727644"/>
              <a:gd name="connsiteY14" fmla="*/ 6858000 h 6858000"/>
              <a:gd name="connsiteX15" fmla="*/ 6244184 w 9727644"/>
              <a:gd name="connsiteY15" fmla="*/ 6858000 h 6858000"/>
              <a:gd name="connsiteX16" fmla="*/ 4222432 w 9727644"/>
              <a:gd name="connsiteY16" fmla="*/ 6858000 h 6858000"/>
              <a:gd name="connsiteX17" fmla="*/ 3456281 w 9727644"/>
              <a:gd name="connsiteY17" fmla="*/ 6858000 h 6858000"/>
              <a:gd name="connsiteX18" fmla="*/ 962293 w 9727644"/>
              <a:gd name="connsiteY18" fmla="*/ 6858000 h 6858000"/>
              <a:gd name="connsiteX19" fmla="*/ 766151 w 9727644"/>
              <a:gd name="connsiteY19" fmla="*/ 6858000 h 6858000"/>
              <a:gd name="connsiteX20" fmla="*/ 196142 w 9727644"/>
              <a:gd name="connsiteY20" fmla="*/ 6858000 h 6858000"/>
              <a:gd name="connsiteX21" fmla="*/ 0 w 9727644"/>
              <a:gd name="connsiteY2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27644" h="6858000">
                <a:moveTo>
                  <a:pt x="0" y="0"/>
                </a:moveTo>
                <a:lnTo>
                  <a:pt x="766151" y="0"/>
                </a:lnTo>
                <a:lnTo>
                  <a:pt x="865484" y="0"/>
                </a:lnTo>
                <a:lnTo>
                  <a:pt x="1631635" y="0"/>
                </a:lnTo>
                <a:lnTo>
                  <a:pt x="2786940" y="0"/>
                </a:lnTo>
                <a:lnTo>
                  <a:pt x="3553091" y="0"/>
                </a:lnTo>
                <a:lnTo>
                  <a:pt x="3653387" y="0"/>
                </a:lnTo>
                <a:lnTo>
                  <a:pt x="4419538" y="0"/>
                </a:lnTo>
                <a:lnTo>
                  <a:pt x="5922168" y="0"/>
                </a:lnTo>
                <a:lnTo>
                  <a:pt x="6688319" y="0"/>
                </a:lnTo>
                <a:lnTo>
                  <a:pt x="8710071" y="0"/>
                </a:lnTo>
                <a:lnTo>
                  <a:pt x="9476222" y="0"/>
                </a:lnTo>
                <a:lnTo>
                  <a:pt x="9517372" y="104375"/>
                </a:lnTo>
                <a:cubicBezTo>
                  <a:pt x="10066571" y="1646875"/>
                  <a:pt x="9634008" y="4024246"/>
                  <a:pt x="7091031" y="6773449"/>
                </a:cubicBezTo>
                <a:lnTo>
                  <a:pt x="7010335" y="6858000"/>
                </a:lnTo>
                <a:lnTo>
                  <a:pt x="6244184" y="6858000"/>
                </a:lnTo>
                <a:lnTo>
                  <a:pt x="4222432" y="6858000"/>
                </a:lnTo>
                <a:lnTo>
                  <a:pt x="3456281" y="6858000"/>
                </a:lnTo>
                <a:lnTo>
                  <a:pt x="962293" y="6858000"/>
                </a:lnTo>
                <a:lnTo>
                  <a:pt x="766151" y="6858000"/>
                </a:lnTo>
                <a:lnTo>
                  <a:pt x="19614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图形 33">
            <a:extLst>
              <a:ext uri="{FF2B5EF4-FFF2-40B4-BE49-F238E27FC236}">
                <a16:creationId xmlns:a16="http://schemas.microsoft.com/office/drawing/2014/main" id="{4FC8FD85-8D27-4B36-BF63-8BE6BD49C2E0}"/>
              </a:ext>
            </a:extLst>
          </p:cNvPr>
          <p:cNvSpPr/>
          <p:nvPr/>
        </p:nvSpPr>
        <p:spPr>
          <a:xfrm rot="1741141">
            <a:off x="8463786" y="2666808"/>
            <a:ext cx="1450055" cy="2780114"/>
          </a:xfrm>
          <a:custGeom>
            <a:avLst/>
            <a:gdLst>
              <a:gd name="connsiteX0" fmla="*/ 3706907 w 3706906"/>
              <a:gd name="connsiteY0" fmla="*/ 0 h 7107054"/>
              <a:gd name="connsiteX1" fmla="*/ 3706907 w 3706906"/>
              <a:gd name="connsiteY1" fmla="*/ 7107055 h 7107054"/>
              <a:gd name="connsiteX2" fmla="*/ 2144444 w 3706906"/>
              <a:gd name="connsiteY2" fmla="*/ 7107055 h 7107054"/>
              <a:gd name="connsiteX3" fmla="*/ 2336527 w 3706906"/>
              <a:gd name="connsiteY3" fmla="*/ 6869101 h 7107054"/>
              <a:gd name="connsiteX4" fmla="*/ 2508541 w 3706906"/>
              <a:gd name="connsiteY4" fmla="*/ 6502138 h 7107054"/>
              <a:gd name="connsiteX5" fmla="*/ 2514275 w 3706906"/>
              <a:gd name="connsiteY5" fmla="*/ 6424732 h 7107054"/>
              <a:gd name="connsiteX6" fmla="*/ 2456937 w 3706906"/>
              <a:gd name="connsiteY6" fmla="*/ 6166710 h 7107054"/>
              <a:gd name="connsiteX7" fmla="*/ 2422534 w 3706906"/>
              <a:gd name="connsiteY7" fmla="*/ 6029099 h 7107054"/>
              <a:gd name="connsiteX8" fmla="*/ 2336527 w 3706906"/>
              <a:gd name="connsiteY8" fmla="*/ 5673602 h 7107054"/>
              <a:gd name="connsiteX9" fmla="*/ 2250519 w 3706906"/>
              <a:gd name="connsiteY9" fmla="*/ 5266502 h 7107054"/>
              <a:gd name="connsiteX10" fmla="*/ 2104308 w 3706906"/>
              <a:gd name="connsiteY10" fmla="*/ 4770528 h 7107054"/>
              <a:gd name="connsiteX11" fmla="*/ 1788948 w 3706906"/>
              <a:gd name="connsiteY11" fmla="*/ 4526841 h 7107054"/>
              <a:gd name="connsiteX12" fmla="*/ 1507991 w 3706906"/>
              <a:gd name="connsiteY12" fmla="*/ 4569845 h 7107054"/>
              <a:gd name="connsiteX13" fmla="*/ 1115226 w 3706906"/>
              <a:gd name="connsiteY13" fmla="*/ 4618582 h 7107054"/>
              <a:gd name="connsiteX14" fmla="*/ 954679 w 3706906"/>
              <a:gd name="connsiteY14" fmla="*/ 4618582 h 7107054"/>
              <a:gd name="connsiteX15" fmla="*/ 493107 w 3706906"/>
              <a:gd name="connsiteY15" fmla="*/ 4386363 h 7107054"/>
              <a:gd name="connsiteX16" fmla="*/ 475906 w 3706906"/>
              <a:gd name="connsiteY16" fmla="*/ 4294622 h 7107054"/>
              <a:gd name="connsiteX17" fmla="*/ 475906 w 3706906"/>
              <a:gd name="connsiteY17" fmla="*/ 4185679 h 7107054"/>
              <a:gd name="connsiteX18" fmla="*/ 481640 w 3706906"/>
              <a:gd name="connsiteY18" fmla="*/ 4122608 h 7107054"/>
              <a:gd name="connsiteX19" fmla="*/ 493107 w 3706906"/>
              <a:gd name="connsiteY19" fmla="*/ 4028000 h 7107054"/>
              <a:gd name="connsiteX20" fmla="*/ 521777 w 3706906"/>
              <a:gd name="connsiteY20" fmla="*/ 3901856 h 7107054"/>
              <a:gd name="connsiteX21" fmla="*/ 278090 w 3706906"/>
              <a:gd name="connsiteY21" fmla="*/ 3686838 h 7107054"/>
              <a:gd name="connsiteX22" fmla="*/ 286690 w 3706906"/>
              <a:gd name="connsiteY22" fmla="*/ 3629500 h 7107054"/>
              <a:gd name="connsiteX23" fmla="*/ 504575 w 3706906"/>
              <a:gd name="connsiteY23" fmla="*/ 3474687 h 7107054"/>
              <a:gd name="connsiteX24" fmla="*/ 338295 w 3706906"/>
              <a:gd name="connsiteY24" fmla="*/ 3380079 h 7107054"/>
              <a:gd name="connsiteX25" fmla="*/ 249421 w 3706906"/>
              <a:gd name="connsiteY25" fmla="*/ 3339943 h 7107054"/>
              <a:gd name="connsiteX26" fmla="*/ 194949 w 3706906"/>
              <a:gd name="connsiteY26" fmla="*/ 3248202 h 7107054"/>
              <a:gd name="connsiteX27" fmla="*/ 194949 w 3706906"/>
              <a:gd name="connsiteY27" fmla="*/ 3187997 h 7107054"/>
              <a:gd name="connsiteX28" fmla="*/ 215018 w 3706906"/>
              <a:gd name="connsiteY28" fmla="*/ 3113458 h 7107054"/>
              <a:gd name="connsiteX29" fmla="*/ 392766 w 3706906"/>
              <a:gd name="connsiteY29" fmla="*/ 2947177 h 7107054"/>
              <a:gd name="connsiteX30" fmla="*/ 292424 w 3706906"/>
              <a:gd name="connsiteY30" fmla="*/ 2795231 h 7107054"/>
              <a:gd name="connsiteX31" fmla="*/ 209284 w 3706906"/>
              <a:gd name="connsiteY31" fmla="*/ 2755095 h 7107054"/>
              <a:gd name="connsiteX32" fmla="*/ 0 w 3706906"/>
              <a:gd name="connsiteY32" fmla="*/ 2514275 h 7107054"/>
              <a:gd name="connsiteX33" fmla="*/ 183482 w 3706906"/>
              <a:gd name="connsiteY33" fmla="*/ 2290656 h 7107054"/>
              <a:gd name="connsiteX34" fmla="*/ 280957 w 3706906"/>
              <a:gd name="connsiteY34" fmla="*/ 2207516 h 7107054"/>
              <a:gd name="connsiteX35" fmla="*/ 604917 w 3706906"/>
              <a:gd name="connsiteY35" fmla="*/ 1725876 h 7107054"/>
              <a:gd name="connsiteX36" fmla="*/ 326827 w 3706906"/>
              <a:gd name="connsiteY36" fmla="*/ 1599732 h 7107054"/>
              <a:gd name="connsiteX37" fmla="*/ 547579 w 3706906"/>
              <a:gd name="connsiteY37" fmla="*/ 1668538 h 7107054"/>
              <a:gd name="connsiteX38" fmla="*/ 630719 w 3706906"/>
              <a:gd name="connsiteY38" fmla="*/ 1668538 h 7107054"/>
              <a:gd name="connsiteX39" fmla="*/ 645053 w 3706906"/>
              <a:gd name="connsiteY39" fmla="*/ 1631268 h 7107054"/>
              <a:gd name="connsiteX40" fmla="*/ 645053 w 3706906"/>
              <a:gd name="connsiteY40" fmla="*/ 1545261 h 7107054"/>
              <a:gd name="connsiteX41" fmla="*/ 613517 w 3706906"/>
              <a:gd name="connsiteY41" fmla="*/ 1387581 h 7107054"/>
              <a:gd name="connsiteX42" fmla="*/ 564780 w 3706906"/>
              <a:gd name="connsiteY42" fmla="*/ 1166830 h 7107054"/>
              <a:gd name="connsiteX43" fmla="*/ 564780 w 3706906"/>
              <a:gd name="connsiteY43" fmla="*/ 1072222 h 7107054"/>
              <a:gd name="connsiteX44" fmla="*/ 590582 w 3706906"/>
              <a:gd name="connsiteY44" fmla="*/ 868672 h 7107054"/>
              <a:gd name="connsiteX45" fmla="*/ 613517 w 3706906"/>
              <a:gd name="connsiteY45" fmla="*/ 733927 h 7107054"/>
              <a:gd name="connsiteX46" fmla="*/ 645053 w 3706906"/>
              <a:gd name="connsiteY46" fmla="*/ 579115 h 7107054"/>
              <a:gd name="connsiteX47" fmla="*/ 905942 w 3706906"/>
              <a:gd name="connsiteY47" fmla="*/ 0 h 7107054"/>
              <a:gd name="connsiteX48" fmla="*/ 3706907 w 3706906"/>
              <a:gd name="connsiteY48" fmla="*/ 0 h 710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706906" h="7107054">
                <a:moveTo>
                  <a:pt x="3706907" y="0"/>
                </a:moveTo>
                <a:lnTo>
                  <a:pt x="3706907" y="7107055"/>
                </a:lnTo>
                <a:lnTo>
                  <a:pt x="2144444" y="7107055"/>
                </a:lnTo>
                <a:cubicBezTo>
                  <a:pt x="2193182" y="7029648"/>
                  <a:pt x="2259120" y="6943641"/>
                  <a:pt x="2336527" y="6869101"/>
                </a:cubicBezTo>
                <a:cubicBezTo>
                  <a:pt x="2462670" y="6748692"/>
                  <a:pt x="2482739" y="6619680"/>
                  <a:pt x="2508541" y="6502138"/>
                </a:cubicBezTo>
                <a:cubicBezTo>
                  <a:pt x="2511408" y="6476335"/>
                  <a:pt x="2514275" y="6433332"/>
                  <a:pt x="2514275" y="6424732"/>
                </a:cubicBezTo>
                <a:cubicBezTo>
                  <a:pt x="2514275" y="6335858"/>
                  <a:pt x="2477005" y="6249850"/>
                  <a:pt x="2456937" y="6166710"/>
                </a:cubicBezTo>
                <a:cubicBezTo>
                  <a:pt x="2445469" y="6117972"/>
                  <a:pt x="2434001" y="6072102"/>
                  <a:pt x="2422534" y="6029099"/>
                </a:cubicBezTo>
                <a:cubicBezTo>
                  <a:pt x="2393865" y="5911556"/>
                  <a:pt x="2365196" y="5788279"/>
                  <a:pt x="2336527" y="5673602"/>
                </a:cubicBezTo>
                <a:cubicBezTo>
                  <a:pt x="2304991" y="5541725"/>
                  <a:pt x="2279189" y="5395513"/>
                  <a:pt x="2250519" y="5266502"/>
                </a:cubicBezTo>
                <a:cubicBezTo>
                  <a:pt x="2216117" y="5103089"/>
                  <a:pt x="2167379" y="4936808"/>
                  <a:pt x="2104308" y="4770528"/>
                </a:cubicBezTo>
                <a:cubicBezTo>
                  <a:pt x="2032635" y="4578445"/>
                  <a:pt x="1926559" y="4526841"/>
                  <a:pt x="1788948" y="4526841"/>
                </a:cubicBezTo>
                <a:cubicBezTo>
                  <a:pt x="1694340" y="4526841"/>
                  <a:pt x="1611200" y="4552643"/>
                  <a:pt x="1507991" y="4569845"/>
                </a:cubicBezTo>
                <a:cubicBezTo>
                  <a:pt x="1416250" y="4587046"/>
                  <a:pt x="1224168" y="4618582"/>
                  <a:pt x="1115226" y="4618582"/>
                </a:cubicBezTo>
                <a:lnTo>
                  <a:pt x="954679" y="4618582"/>
                </a:lnTo>
                <a:cubicBezTo>
                  <a:pt x="802733" y="4595647"/>
                  <a:pt x="576248" y="4609982"/>
                  <a:pt x="493107" y="4386363"/>
                </a:cubicBezTo>
                <a:cubicBezTo>
                  <a:pt x="484507" y="4357694"/>
                  <a:pt x="475906" y="4300356"/>
                  <a:pt x="475906" y="4294622"/>
                </a:cubicBezTo>
                <a:lnTo>
                  <a:pt x="475906" y="4185679"/>
                </a:lnTo>
                <a:cubicBezTo>
                  <a:pt x="478773" y="4165611"/>
                  <a:pt x="478773" y="4142676"/>
                  <a:pt x="481640" y="4122608"/>
                </a:cubicBezTo>
                <a:cubicBezTo>
                  <a:pt x="484507" y="4091072"/>
                  <a:pt x="490241" y="4059536"/>
                  <a:pt x="493107" y="4028000"/>
                </a:cubicBezTo>
                <a:cubicBezTo>
                  <a:pt x="501708" y="3987863"/>
                  <a:pt x="521777" y="3910457"/>
                  <a:pt x="521777" y="3901856"/>
                </a:cubicBezTo>
                <a:cubicBezTo>
                  <a:pt x="521777" y="3781446"/>
                  <a:pt x="278090" y="3864586"/>
                  <a:pt x="278090" y="3686838"/>
                </a:cubicBezTo>
                <a:cubicBezTo>
                  <a:pt x="278090" y="3678238"/>
                  <a:pt x="283823" y="3646702"/>
                  <a:pt x="286690" y="3629500"/>
                </a:cubicBezTo>
                <a:cubicBezTo>
                  <a:pt x="309626" y="3520558"/>
                  <a:pt x="430036" y="3520558"/>
                  <a:pt x="504575" y="3474687"/>
                </a:cubicBezTo>
                <a:cubicBezTo>
                  <a:pt x="458705" y="3420216"/>
                  <a:pt x="392766" y="3405882"/>
                  <a:pt x="338295" y="3380079"/>
                </a:cubicBezTo>
                <a:cubicBezTo>
                  <a:pt x="309626" y="3365745"/>
                  <a:pt x="275223" y="3354277"/>
                  <a:pt x="249421" y="3339943"/>
                </a:cubicBezTo>
                <a:cubicBezTo>
                  <a:pt x="223618" y="3328475"/>
                  <a:pt x="194949" y="3268270"/>
                  <a:pt x="194949" y="3248202"/>
                </a:cubicBezTo>
                <a:lnTo>
                  <a:pt x="194949" y="3187997"/>
                </a:lnTo>
                <a:cubicBezTo>
                  <a:pt x="200683" y="3165062"/>
                  <a:pt x="200683" y="3136393"/>
                  <a:pt x="215018" y="3113458"/>
                </a:cubicBezTo>
                <a:cubicBezTo>
                  <a:pt x="260888" y="3036051"/>
                  <a:pt x="392766" y="3027450"/>
                  <a:pt x="392766" y="2947177"/>
                </a:cubicBezTo>
                <a:cubicBezTo>
                  <a:pt x="392766" y="2898440"/>
                  <a:pt x="352629" y="2826767"/>
                  <a:pt x="292424" y="2795231"/>
                </a:cubicBezTo>
                <a:cubicBezTo>
                  <a:pt x="266622" y="2780897"/>
                  <a:pt x="235086" y="2772296"/>
                  <a:pt x="209284" y="2755095"/>
                </a:cubicBezTo>
                <a:cubicBezTo>
                  <a:pt x="137611" y="2712091"/>
                  <a:pt x="0" y="2591681"/>
                  <a:pt x="0" y="2514275"/>
                </a:cubicBezTo>
                <a:cubicBezTo>
                  <a:pt x="0" y="2434001"/>
                  <a:pt x="97475" y="2359462"/>
                  <a:pt x="183482" y="2290656"/>
                </a:cubicBezTo>
                <a:cubicBezTo>
                  <a:pt x="212151" y="2264854"/>
                  <a:pt x="252288" y="2239052"/>
                  <a:pt x="280957" y="2207516"/>
                </a:cubicBezTo>
                <a:cubicBezTo>
                  <a:pt x="412834" y="2052703"/>
                  <a:pt x="513176" y="1889290"/>
                  <a:pt x="604917" y="1725876"/>
                </a:cubicBezTo>
                <a:cubicBezTo>
                  <a:pt x="516043" y="1714409"/>
                  <a:pt x="401367" y="1708675"/>
                  <a:pt x="326827" y="1599732"/>
                </a:cubicBezTo>
                <a:cubicBezTo>
                  <a:pt x="369831" y="1614067"/>
                  <a:pt x="484507" y="1668538"/>
                  <a:pt x="547579" y="1668538"/>
                </a:cubicBezTo>
                <a:lnTo>
                  <a:pt x="630719" y="1668538"/>
                </a:lnTo>
                <a:cubicBezTo>
                  <a:pt x="642186" y="1659937"/>
                  <a:pt x="639320" y="1637002"/>
                  <a:pt x="645053" y="1631268"/>
                </a:cubicBezTo>
                <a:lnTo>
                  <a:pt x="645053" y="1545261"/>
                </a:lnTo>
                <a:cubicBezTo>
                  <a:pt x="636453" y="1496524"/>
                  <a:pt x="627852" y="1439186"/>
                  <a:pt x="613517" y="1387581"/>
                </a:cubicBezTo>
                <a:cubicBezTo>
                  <a:pt x="596316" y="1315909"/>
                  <a:pt x="564780" y="1172564"/>
                  <a:pt x="564780" y="1166830"/>
                </a:cubicBezTo>
                <a:lnTo>
                  <a:pt x="564780" y="1072222"/>
                </a:lnTo>
                <a:cubicBezTo>
                  <a:pt x="573381" y="1006283"/>
                  <a:pt x="581982" y="937478"/>
                  <a:pt x="590582" y="868672"/>
                </a:cubicBezTo>
                <a:cubicBezTo>
                  <a:pt x="599183" y="825668"/>
                  <a:pt x="604917" y="779798"/>
                  <a:pt x="613517" y="733927"/>
                </a:cubicBezTo>
                <a:cubicBezTo>
                  <a:pt x="624985" y="682323"/>
                  <a:pt x="636453" y="630719"/>
                  <a:pt x="645053" y="579115"/>
                </a:cubicBezTo>
                <a:cubicBezTo>
                  <a:pt x="682323" y="389899"/>
                  <a:pt x="794132" y="186349"/>
                  <a:pt x="905942" y="0"/>
                </a:cubicBezTo>
                <a:lnTo>
                  <a:pt x="3706907" y="0"/>
                </a:lnTo>
                <a:close/>
              </a:path>
            </a:pathLst>
          </a:custGeom>
          <a:solidFill>
            <a:srgbClr val="FDE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9BF81FB-D533-CEB8-889E-F65FCE138784}"/>
              </a:ext>
            </a:extLst>
          </p:cNvPr>
          <p:cNvSpPr/>
          <p:nvPr/>
        </p:nvSpPr>
        <p:spPr>
          <a:xfrm flipH="1" flipV="1">
            <a:off x="9414672" y="0"/>
            <a:ext cx="2777329" cy="6858000"/>
          </a:xfrm>
          <a:custGeom>
            <a:avLst/>
            <a:gdLst>
              <a:gd name="connsiteX0" fmla="*/ 60020 w 2777329"/>
              <a:gd name="connsiteY0" fmla="*/ 6858000 h 6858000"/>
              <a:gd name="connsiteX1" fmla="*/ 0 w 2777329"/>
              <a:gd name="connsiteY1" fmla="*/ 6858000 h 6858000"/>
              <a:gd name="connsiteX2" fmla="*/ 0 w 2777329"/>
              <a:gd name="connsiteY2" fmla="*/ 0 h 6858000"/>
              <a:gd name="connsiteX3" fmla="*/ 2525907 w 2777329"/>
              <a:gd name="connsiteY3" fmla="*/ 0 h 6858000"/>
              <a:gd name="connsiteX4" fmla="*/ 2567057 w 2777329"/>
              <a:gd name="connsiteY4" fmla="*/ 104375 h 6858000"/>
              <a:gd name="connsiteX5" fmla="*/ 140716 w 2777329"/>
              <a:gd name="connsiteY5" fmla="*/ 67734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7329" h="6858000">
                <a:moveTo>
                  <a:pt x="6002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2525907" y="0"/>
                </a:lnTo>
                <a:lnTo>
                  <a:pt x="2567057" y="104375"/>
                </a:lnTo>
                <a:cubicBezTo>
                  <a:pt x="3116256" y="1646875"/>
                  <a:pt x="2683693" y="4024246"/>
                  <a:pt x="140716" y="6773449"/>
                </a:cubicBez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1" name="心形 220">
            <a:extLst>
              <a:ext uri="{FF2B5EF4-FFF2-40B4-BE49-F238E27FC236}">
                <a16:creationId xmlns:a16="http://schemas.microsoft.com/office/drawing/2014/main" id="{D2AFBB15-FC84-878A-91EC-044FFA308B3A}"/>
              </a:ext>
            </a:extLst>
          </p:cNvPr>
          <p:cNvSpPr/>
          <p:nvPr/>
        </p:nvSpPr>
        <p:spPr>
          <a:xfrm rot="18713317">
            <a:off x="170436" y="298478"/>
            <a:ext cx="1286416" cy="1125086"/>
          </a:xfrm>
          <a:prstGeom prst="heart">
            <a:avLst/>
          </a:prstGeom>
          <a:noFill/>
          <a:ln w="254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1FDA5132-3A7C-012D-ACBF-397F3FA11A8B}"/>
              </a:ext>
            </a:extLst>
          </p:cNvPr>
          <p:cNvGrpSpPr/>
          <p:nvPr/>
        </p:nvGrpSpPr>
        <p:grpSpPr>
          <a:xfrm>
            <a:off x="5962895" y="1113052"/>
            <a:ext cx="6781046" cy="9820821"/>
            <a:chOff x="4726734" y="1817261"/>
            <a:chExt cx="3172666" cy="4594894"/>
          </a:xfrm>
          <a:noFill/>
        </p:grpSpPr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393E2E7-F722-D369-E8A7-4847E78CBD12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0A93AB66-8E50-F0B2-B590-ECF21706E783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DBF50A4-51AD-C6FD-8C02-5D666017FE48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7" name="图形 4">
              <a:extLst>
                <a:ext uri="{FF2B5EF4-FFF2-40B4-BE49-F238E27FC236}">
                  <a16:creationId xmlns:a16="http://schemas.microsoft.com/office/drawing/2014/main" id="{59720296-C2A3-A6E6-08C8-9E761938B75E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4B8E49DF-B73B-615C-0737-CA107EB7358C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6A933B5B-ED9A-7AC1-F5F6-016EB1587D86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341975E2-1AE1-0590-18B6-D7384BFE21A0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C6B8705B-2E85-1F79-FE11-36E7BF53DB48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4F50AF03-A3A5-CD2C-F2C4-F574843DC534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E07BAEEC-3AEB-DD91-E83A-55292F2DE18B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6E4CC354-938D-C5D9-CE6E-A5322D55033F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04CFD73F-D8C5-9532-2013-92A5C8ECBE0F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037228FD-7A75-4ECC-97F0-66DB0DCA7182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7B636542-D73A-1BBF-BD85-87D09C2A7664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2C74F78D-6740-9564-FC04-511BB49BEE1E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E66EAC0-8343-9D79-42AA-E48571CAF9C7}"/>
              </a:ext>
            </a:extLst>
          </p:cNvPr>
          <p:cNvGrpSpPr/>
          <p:nvPr/>
        </p:nvGrpSpPr>
        <p:grpSpPr>
          <a:xfrm>
            <a:off x="5943483" y="994112"/>
            <a:ext cx="6781046" cy="9820821"/>
            <a:chOff x="4726734" y="1817261"/>
            <a:chExt cx="3172666" cy="4594894"/>
          </a:xfrm>
          <a:gradFill>
            <a:gsLst>
              <a:gs pos="44000">
                <a:srgbClr val="F54555">
                  <a:alpha val="0"/>
                </a:srgbClr>
              </a:gs>
              <a:gs pos="100000">
                <a:srgbClr val="F5A1CD"/>
              </a:gs>
            </a:gsLst>
            <a:lin ang="189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B0BF09C-80F2-29D3-E20F-F1296EB15995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B2C1EA9-7F30-534C-F878-F22AD7518FF5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5072002-F9C5-5827-5439-403CE8273C27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图形 4">
              <a:extLst>
                <a:ext uri="{FF2B5EF4-FFF2-40B4-BE49-F238E27FC236}">
                  <a16:creationId xmlns:a16="http://schemas.microsoft.com/office/drawing/2014/main" id="{A7025F9B-CF73-00A8-8CCF-AE04F71987B4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BB73C90D-554A-4A42-BBCC-0ACDB8ACD916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6EF617C-B8CD-5AE1-E72F-85C7A74BF7FE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D9B34524-09FF-F94A-4487-A02123BFFCE3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2E2B30A-6C50-4F33-2CCD-BF4303DD5585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7401CCC6-E99B-BBE9-D268-86400D03DBDA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11D8047-AA38-661B-94D3-6994BB621BE1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B8B2D01A-946D-D1A6-2305-1F3A19B9CA38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6A00F87-8A1D-1B86-8755-84DC83D8DEF2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82244ED-D69A-BC1B-721B-32714EAA0995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3633A0D6-B266-64E2-5E8E-CBA544ED3F7E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6326A436-36E4-5EA0-CC93-1BD0DC88DC72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8" name="文本框 197">
            <a:extLst>
              <a:ext uri="{FF2B5EF4-FFF2-40B4-BE49-F238E27FC236}">
                <a16:creationId xmlns:a16="http://schemas.microsoft.com/office/drawing/2014/main" id="{2B2F99CE-035A-9175-68AA-DCF5F8B7728D}"/>
              </a:ext>
            </a:extLst>
          </p:cNvPr>
          <p:cNvSpPr txBox="1"/>
          <p:nvPr/>
        </p:nvSpPr>
        <p:spPr>
          <a:xfrm>
            <a:off x="1644118" y="153054"/>
            <a:ext cx="16626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目录</a:t>
            </a: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D6BC5570-04D6-7430-799B-8208B2317AD7}"/>
              </a:ext>
            </a:extLst>
          </p:cNvPr>
          <p:cNvSpPr txBox="1"/>
          <p:nvPr/>
        </p:nvSpPr>
        <p:spPr>
          <a:xfrm rot="19321484">
            <a:off x="188170" y="448983"/>
            <a:ext cx="11144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25400">
                  <a:solidFill>
                    <a:schemeClr val="bg1"/>
                  </a:solidFill>
                </a:ln>
                <a:solidFill>
                  <a:srgbClr val="F54555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3.8</a:t>
            </a:r>
            <a:endParaRPr lang="zh-CN" altLang="en-US" sz="4400" dirty="0">
              <a:ln w="25400">
                <a:solidFill>
                  <a:schemeClr val="bg1"/>
                </a:solidFill>
              </a:ln>
              <a:solidFill>
                <a:srgbClr val="F54555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D8BA3B2F-9864-1871-5CA5-4BB6242213A9}"/>
              </a:ext>
            </a:extLst>
          </p:cNvPr>
          <p:cNvSpPr txBox="1"/>
          <p:nvPr/>
        </p:nvSpPr>
        <p:spPr>
          <a:xfrm>
            <a:off x="3239241" y="736787"/>
            <a:ext cx="29927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i="1" dirty="0">
                <a:solidFill>
                  <a:schemeClr val="bg1"/>
                </a:solidFill>
                <a:latin typeface="杨任东竹石体-Bold" panose="02000000000000000000" pitchFamily="2" charset="-122"/>
                <a:ea typeface="杨任东竹石体-Bold" panose="02000000000000000000" pitchFamily="2" charset="-122"/>
              </a:rPr>
              <a:t>CONTENTS</a:t>
            </a:r>
            <a:endParaRPr lang="zh-CN" altLang="en-US" sz="3600" i="1" dirty="0">
              <a:solidFill>
                <a:schemeClr val="bg1"/>
              </a:solidFill>
              <a:latin typeface="杨任东竹石体-Bold" panose="02000000000000000000" pitchFamily="2" charset="-122"/>
              <a:ea typeface="杨任东竹石体-Bold" panose="02000000000000000000" pitchFamily="2" charset="-122"/>
            </a:endParaRPr>
          </a:p>
        </p:txBody>
      </p:sp>
      <p:sp>
        <p:nvSpPr>
          <p:cNvPr id="239" name="心形 238">
            <a:extLst>
              <a:ext uri="{FF2B5EF4-FFF2-40B4-BE49-F238E27FC236}">
                <a16:creationId xmlns:a16="http://schemas.microsoft.com/office/drawing/2014/main" id="{1693B2AA-4634-37FF-2DB8-61C741ECCE79}"/>
              </a:ext>
            </a:extLst>
          </p:cNvPr>
          <p:cNvSpPr/>
          <p:nvPr/>
        </p:nvSpPr>
        <p:spPr>
          <a:xfrm rot="2157288">
            <a:off x="1086241" y="822629"/>
            <a:ext cx="511315" cy="447191"/>
          </a:xfrm>
          <a:prstGeom prst="heart">
            <a:avLst/>
          </a:prstGeom>
          <a:solidFill>
            <a:srgbClr val="F54555">
              <a:alpha val="80000"/>
            </a:srgbClr>
          </a:solidFill>
          <a:ln w="635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C3484B55-83B7-E498-1917-5AEEB7C7CA67}"/>
              </a:ext>
            </a:extLst>
          </p:cNvPr>
          <p:cNvSpPr/>
          <p:nvPr/>
        </p:nvSpPr>
        <p:spPr>
          <a:xfrm>
            <a:off x="3365057" y="404167"/>
            <a:ext cx="506720" cy="443381"/>
          </a:xfrm>
          <a:custGeom>
            <a:avLst/>
            <a:gdLst>
              <a:gd name="connsiteX0" fmla="*/ 506720 w 506720"/>
              <a:gd name="connsiteY0" fmla="*/ 0 h 443381"/>
              <a:gd name="connsiteX1" fmla="*/ 472171 w 506720"/>
              <a:gd name="connsiteY1" fmla="*/ 132439 h 443381"/>
              <a:gd name="connsiteX2" fmla="*/ 483687 w 506720"/>
              <a:gd name="connsiteY2" fmla="*/ 293668 h 443381"/>
              <a:gd name="connsiteX3" fmla="*/ 357007 w 506720"/>
              <a:gd name="connsiteY3" fmla="*/ 443381 h 443381"/>
              <a:gd name="connsiteX4" fmla="*/ 201536 w 506720"/>
              <a:gd name="connsiteY4" fmla="*/ 247602 h 443381"/>
              <a:gd name="connsiteX5" fmla="*/ 132438 w 506720"/>
              <a:gd name="connsiteY5" fmla="*/ 259119 h 443381"/>
              <a:gd name="connsiteX6" fmla="*/ 0 w 506720"/>
              <a:gd name="connsiteY6" fmla="*/ 184262 h 443381"/>
              <a:gd name="connsiteX7" fmla="*/ 178503 w 506720"/>
              <a:gd name="connsiteY7" fmla="*/ 46066 h 443381"/>
              <a:gd name="connsiteX8" fmla="*/ 299425 w 506720"/>
              <a:gd name="connsiteY8" fmla="*/ 63340 h 443381"/>
              <a:gd name="connsiteX9" fmla="*/ 333974 w 506720"/>
              <a:gd name="connsiteY9" fmla="*/ 11517 h 443381"/>
              <a:gd name="connsiteX10" fmla="*/ 362765 w 506720"/>
              <a:gd name="connsiteY10" fmla="*/ 57582 h 443381"/>
              <a:gd name="connsiteX11" fmla="*/ 322458 w 506720"/>
              <a:gd name="connsiteY11" fmla="*/ 92131 h 443381"/>
              <a:gd name="connsiteX12" fmla="*/ 161229 w 506720"/>
              <a:gd name="connsiteY12" fmla="*/ 74857 h 443381"/>
              <a:gd name="connsiteX13" fmla="*/ 51823 w 506720"/>
              <a:gd name="connsiteY13" fmla="*/ 149713 h 443381"/>
              <a:gd name="connsiteX14" fmla="*/ 213053 w 506720"/>
              <a:gd name="connsiteY14" fmla="*/ 230328 h 443381"/>
              <a:gd name="connsiteX15" fmla="*/ 339733 w 506720"/>
              <a:gd name="connsiteY15" fmla="*/ 368524 h 443381"/>
              <a:gd name="connsiteX16" fmla="*/ 443380 w 506720"/>
              <a:gd name="connsiteY16" fmla="*/ 241844 h 443381"/>
              <a:gd name="connsiteX17" fmla="*/ 431864 w 506720"/>
              <a:gd name="connsiteY17" fmla="*/ 109406 h 443381"/>
              <a:gd name="connsiteX18" fmla="*/ 506720 w 506720"/>
              <a:gd name="connsiteY18" fmla="*/ 0 h 44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6720" h="443381">
                <a:moveTo>
                  <a:pt x="506720" y="0"/>
                </a:moveTo>
                <a:cubicBezTo>
                  <a:pt x="466413" y="40308"/>
                  <a:pt x="472171" y="92131"/>
                  <a:pt x="472171" y="132439"/>
                </a:cubicBezTo>
                <a:cubicBezTo>
                  <a:pt x="472171" y="149713"/>
                  <a:pt x="483687" y="282151"/>
                  <a:pt x="483687" y="293668"/>
                </a:cubicBezTo>
                <a:cubicBezTo>
                  <a:pt x="483687" y="380041"/>
                  <a:pt x="443380" y="443381"/>
                  <a:pt x="357007" y="443381"/>
                </a:cubicBezTo>
                <a:cubicBezTo>
                  <a:pt x="247602" y="443381"/>
                  <a:pt x="201536" y="362766"/>
                  <a:pt x="201536" y="247602"/>
                </a:cubicBezTo>
                <a:cubicBezTo>
                  <a:pt x="178503" y="259119"/>
                  <a:pt x="149713" y="259119"/>
                  <a:pt x="132438" y="259119"/>
                </a:cubicBezTo>
                <a:cubicBezTo>
                  <a:pt x="92131" y="259119"/>
                  <a:pt x="0" y="247602"/>
                  <a:pt x="0" y="184262"/>
                </a:cubicBezTo>
                <a:cubicBezTo>
                  <a:pt x="0" y="63340"/>
                  <a:pt x="103647" y="46066"/>
                  <a:pt x="178503" y="46066"/>
                </a:cubicBezTo>
                <a:cubicBezTo>
                  <a:pt x="195778" y="46066"/>
                  <a:pt x="287909" y="63340"/>
                  <a:pt x="299425" y="63340"/>
                </a:cubicBezTo>
                <a:cubicBezTo>
                  <a:pt x="333974" y="63340"/>
                  <a:pt x="333974" y="23033"/>
                  <a:pt x="333974" y="11517"/>
                </a:cubicBezTo>
                <a:cubicBezTo>
                  <a:pt x="362765" y="23033"/>
                  <a:pt x="362765" y="46066"/>
                  <a:pt x="362765" y="57582"/>
                </a:cubicBezTo>
                <a:cubicBezTo>
                  <a:pt x="362765" y="86373"/>
                  <a:pt x="345491" y="92131"/>
                  <a:pt x="322458" y="92131"/>
                </a:cubicBezTo>
                <a:cubicBezTo>
                  <a:pt x="305184" y="92131"/>
                  <a:pt x="178503" y="74857"/>
                  <a:pt x="161229" y="74857"/>
                </a:cubicBezTo>
                <a:cubicBezTo>
                  <a:pt x="103647" y="74857"/>
                  <a:pt x="51823" y="86373"/>
                  <a:pt x="51823" y="149713"/>
                </a:cubicBezTo>
                <a:cubicBezTo>
                  <a:pt x="51823" y="236086"/>
                  <a:pt x="149713" y="241844"/>
                  <a:pt x="213053" y="230328"/>
                </a:cubicBezTo>
                <a:cubicBezTo>
                  <a:pt x="236085" y="299426"/>
                  <a:pt x="270634" y="368524"/>
                  <a:pt x="339733" y="368524"/>
                </a:cubicBezTo>
                <a:cubicBezTo>
                  <a:pt x="420347" y="368524"/>
                  <a:pt x="443380" y="287910"/>
                  <a:pt x="443380" y="241844"/>
                </a:cubicBezTo>
                <a:cubicBezTo>
                  <a:pt x="443380" y="224570"/>
                  <a:pt x="431864" y="120922"/>
                  <a:pt x="431864" y="109406"/>
                </a:cubicBezTo>
                <a:cubicBezTo>
                  <a:pt x="431864" y="63340"/>
                  <a:pt x="431864" y="5758"/>
                  <a:pt x="506720" y="0"/>
                </a:cubicBezTo>
                <a:close/>
              </a:path>
            </a:pathLst>
          </a:custGeom>
          <a:solidFill>
            <a:srgbClr val="FDE4F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E295269-858A-EC8B-8825-A86E9967D319}"/>
              </a:ext>
            </a:extLst>
          </p:cNvPr>
          <p:cNvGrpSpPr/>
          <p:nvPr/>
        </p:nvGrpSpPr>
        <p:grpSpPr>
          <a:xfrm>
            <a:off x="1003665" y="1914145"/>
            <a:ext cx="5421705" cy="546656"/>
            <a:chOff x="1003665" y="1914145"/>
            <a:chExt cx="5421705" cy="546656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EDD3315F-8DEE-138A-CC39-1A1CCB2BDE58}"/>
                </a:ext>
              </a:extLst>
            </p:cNvPr>
            <p:cNvSpPr/>
            <p:nvPr/>
          </p:nvSpPr>
          <p:spPr>
            <a:xfrm>
              <a:off x="1003665" y="1914145"/>
              <a:ext cx="5421705" cy="517595"/>
            </a:xfrm>
            <a:prstGeom prst="roundRect">
              <a:avLst>
                <a:gd name="adj" fmla="val 0"/>
              </a:avLst>
            </a:prstGeom>
            <a:solidFill>
              <a:srgbClr val="FDE4F4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09A827B7-7C4C-B7F6-6290-9CF4B5740D4C}"/>
                </a:ext>
              </a:extLst>
            </p:cNvPr>
            <p:cNvSpPr/>
            <p:nvPr/>
          </p:nvSpPr>
          <p:spPr>
            <a:xfrm>
              <a:off x="1317516" y="1914145"/>
              <a:ext cx="1384889" cy="517595"/>
            </a:xfrm>
            <a:prstGeom prst="roundRect">
              <a:avLst>
                <a:gd name="adj" fmla="val 13195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E9CBC69-EFBC-D4D7-D353-722201E4300F}"/>
                </a:ext>
              </a:extLst>
            </p:cNvPr>
            <p:cNvSpPr txBox="1"/>
            <p:nvPr/>
          </p:nvSpPr>
          <p:spPr>
            <a:xfrm>
              <a:off x="1697467" y="1937581"/>
              <a:ext cx="5982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27CFB9D-98C8-58A3-F343-055B6DAA85A5}"/>
                </a:ext>
              </a:extLst>
            </p:cNvPr>
            <p:cNvSpPr txBox="1"/>
            <p:nvPr/>
          </p:nvSpPr>
          <p:spPr>
            <a:xfrm>
              <a:off x="3046376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B78A7AF-82ED-0AF2-3C8B-FD0BA75ED873}"/>
              </a:ext>
            </a:extLst>
          </p:cNvPr>
          <p:cNvGrpSpPr/>
          <p:nvPr/>
        </p:nvGrpSpPr>
        <p:grpSpPr>
          <a:xfrm>
            <a:off x="1003665" y="2804255"/>
            <a:ext cx="5421705" cy="546656"/>
            <a:chOff x="1003665" y="1914145"/>
            <a:chExt cx="5421705" cy="546656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57D2A15E-5A45-23AD-4B2A-4BDE98AAFE6D}"/>
                </a:ext>
              </a:extLst>
            </p:cNvPr>
            <p:cNvSpPr/>
            <p:nvPr/>
          </p:nvSpPr>
          <p:spPr>
            <a:xfrm>
              <a:off x="1003665" y="1914145"/>
              <a:ext cx="5421705" cy="517595"/>
            </a:xfrm>
            <a:prstGeom prst="roundRect">
              <a:avLst>
                <a:gd name="adj" fmla="val 0"/>
              </a:avLst>
            </a:prstGeom>
            <a:solidFill>
              <a:srgbClr val="FDE4F4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3F45AF34-089C-3F36-9221-BB2E2F768845}"/>
                </a:ext>
              </a:extLst>
            </p:cNvPr>
            <p:cNvSpPr/>
            <p:nvPr/>
          </p:nvSpPr>
          <p:spPr>
            <a:xfrm>
              <a:off x="1317516" y="1914145"/>
              <a:ext cx="1384889" cy="517595"/>
            </a:xfrm>
            <a:prstGeom prst="roundRect">
              <a:avLst>
                <a:gd name="adj" fmla="val 13195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DC7A140-B042-7DA7-ACF6-3CC5BEF3C3C0}"/>
                </a:ext>
              </a:extLst>
            </p:cNvPr>
            <p:cNvSpPr txBox="1"/>
            <p:nvPr/>
          </p:nvSpPr>
          <p:spPr>
            <a:xfrm>
              <a:off x="1697467" y="1937581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71EBE28-EC1F-D7B8-74CD-DCCCF55D9AE8}"/>
                </a:ext>
              </a:extLst>
            </p:cNvPr>
            <p:cNvSpPr txBox="1"/>
            <p:nvPr/>
          </p:nvSpPr>
          <p:spPr>
            <a:xfrm>
              <a:off x="3046376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CE36283-A6E1-35F4-B96A-646928EC0CA0}"/>
              </a:ext>
            </a:extLst>
          </p:cNvPr>
          <p:cNvGrpSpPr/>
          <p:nvPr/>
        </p:nvGrpSpPr>
        <p:grpSpPr>
          <a:xfrm>
            <a:off x="1003665" y="3694365"/>
            <a:ext cx="5421705" cy="546656"/>
            <a:chOff x="1003665" y="1914145"/>
            <a:chExt cx="5421705" cy="546656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C551B6D8-C714-2961-CB00-AC8EB6C78600}"/>
                </a:ext>
              </a:extLst>
            </p:cNvPr>
            <p:cNvSpPr/>
            <p:nvPr/>
          </p:nvSpPr>
          <p:spPr>
            <a:xfrm>
              <a:off x="1003665" y="1914145"/>
              <a:ext cx="5421705" cy="517595"/>
            </a:xfrm>
            <a:prstGeom prst="roundRect">
              <a:avLst>
                <a:gd name="adj" fmla="val 0"/>
              </a:avLst>
            </a:prstGeom>
            <a:solidFill>
              <a:srgbClr val="FDE4F4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F67F114D-E2F4-3417-6D2E-55DFDD1687FC}"/>
                </a:ext>
              </a:extLst>
            </p:cNvPr>
            <p:cNvSpPr/>
            <p:nvPr/>
          </p:nvSpPr>
          <p:spPr>
            <a:xfrm>
              <a:off x="1317516" y="1914145"/>
              <a:ext cx="1384889" cy="517595"/>
            </a:xfrm>
            <a:prstGeom prst="roundRect">
              <a:avLst>
                <a:gd name="adj" fmla="val 13195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CEDE30A-B360-2FCD-D846-B5635C15D8D1}"/>
                </a:ext>
              </a:extLst>
            </p:cNvPr>
            <p:cNvSpPr txBox="1"/>
            <p:nvPr/>
          </p:nvSpPr>
          <p:spPr>
            <a:xfrm>
              <a:off x="1697467" y="1937581"/>
              <a:ext cx="6495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8AE0696-3245-21C8-9E61-277C8439A904}"/>
                </a:ext>
              </a:extLst>
            </p:cNvPr>
            <p:cNvSpPr txBox="1"/>
            <p:nvPr/>
          </p:nvSpPr>
          <p:spPr>
            <a:xfrm>
              <a:off x="3046376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EF4E4C3-D6F5-FC0B-5F60-9728CA30624B}"/>
              </a:ext>
            </a:extLst>
          </p:cNvPr>
          <p:cNvGrpSpPr/>
          <p:nvPr/>
        </p:nvGrpSpPr>
        <p:grpSpPr>
          <a:xfrm>
            <a:off x="1003665" y="4584475"/>
            <a:ext cx="5421705" cy="546656"/>
            <a:chOff x="1003665" y="1914145"/>
            <a:chExt cx="5421705" cy="546656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280A2393-0DD6-52A0-1F4D-2DC81722469D}"/>
                </a:ext>
              </a:extLst>
            </p:cNvPr>
            <p:cNvSpPr/>
            <p:nvPr/>
          </p:nvSpPr>
          <p:spPr>
            <a:xfrm>
              <a:off x="1003665" y="1914145"/>
              <a:ext cx="5421705" cy="517595"/>
            </a:xfrm>
            <a:prstGeom prst="roundRect">
              <a:avLst>
                <a:gd name="adj" fmla="val 0"/>
              </a:avLst>
            </a:prstGeom>
            <a:solidFill>
              <a:srgbClr val="FDE4F4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F6C4E9B7-9490-77B9-BAC9-0E11654091FE}"/>
                </a:ext>
              </a:extLst>
            </p:cNvPr>
            <p:cNvSpPr/>
            <p:nvPr/>
          </p:nvSpPr>
          <p:spPr>
            <a:xfrm>
              <a:off x="1317516" y="1914145"/>
              <a:ext cx="1384889" cy="517595"/>
            </a:xfrm>
            <a:prstGeom prst="roundRect">
              <a:avLst>
                <a:gd name="adj" fmla="val 13195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51D04DA-8B11-EEC9-8FD9-CC49511F8671}"/>
                </a:ext>
              </a:extLst>
            </p:cNvPr>
            <p:cNvSpPr txBox="1"/>
            <p:nvPr/>
          </p:nvSpPr>
          <p:spPr>
            <a:xfrm>
              <a:off x="1697467" y="1937581"/>
              <a:ext cx="6543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3A16705-8AA1-98F8-FFA9-37F6578D91D0}"/>
                </a:ext>
              </a:extLst>
            </p:cNvPr>
            <p:cNvSpPr txBox="1"/>
            <p:nvPr/>
          </p:nvSpPr>
          <p:spPr>
            <a:xfrm>
              <a:off x="3046376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424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1CBEE1-12EF-9306-C9E8-0D43D2F4B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B1C8157F-682A-0B4F-4764-4A5BFE958673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BA157A92-1BCB-F501-5EDD-F5EC54E2416B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59A6820-737D-06F3-ECA6-1365732465D3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" name="AutoShape 9"/>
          <p:cNvSpPr>
            <a:spLocks/>
          </p:cNvSpPr>
          <p:nvPr/>
        </p:nvSpPr>
        <p:spPr bwMode="auto">
          <a:xfrm>
            <a:off x="2624820" y="1709286"/>
            <a:ext cx="1922463" cy="22177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5A1CD"/>
          </a:solidFill>
          <a:ln>
            <a:noFill/>
          </a:ln>
        </p:spPr>
        <p:txBody>
          <a:bodyPr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/>
            <a:endParaRPr 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AutoShape 9"/>
          <p:cNvSpPr>
            <a:spLocks/>
          </p:cNvSpPr>
          <p:nvPr/>
        </p:nvSpPr>
        <p:spPr bwMode="auto">
          <a:xfrm>
            <a:off x="7634968" y="3455535"/>
            <a:ext cx="1920875" cy="22161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5A1CD"/>
          </a:solidFill>
          <a:ln>
            <a:noFill/>
          </a:ln>
        </p:spPr>
        <p:txBody>
          <a:bodyPr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/>
            <a:endParaRPr 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7" name="组合 6" descr="D:\51PPT模板网\51pptmoban.com\图片.jpg">
            <a:extLst>
              <a:ext uri="{FF2B5EF4-FFF2-40B4-BE49-F238E27FC236}">
                <a16:creationId xmlns:a16="http://schemas.microsoft.com/office/drawing/2014/main" id="{D390C835-F477-3FDB-FB2C-4ABD99EE5BC5}"/>
              </a:ext>
            </a:extLst>
          </p:cNvPr>
          <p:cNvGrpSpPr/>
          <p:nvPr/>
        </p:nvGrpSpPr>
        <p:grpSpPr>
          <a:xfrm>
            <a:off x="8338987" y="4277295"/>
            <a:ext cx="512837" cy="572629"/>
            <a:chOff x="8338987" y="4277295"/>
            <a:chExt cx="512837" cy="572629"/>
          </a:xfrm>
        </p:grpSpPr>
        <p:sp>
          <p:nvSpPr>
            <p:cNvPr id="47140" name="Rectangle 74"/>
            <p:cNvSpPr>
              <a:spLocks noChangeArrowheads="1"/>
            </p:cNvSpPr>
            <p:nvPr/>
          </p:nvSpPr>
          <p:spPr bwMode="auto">
            <a:xfrm>
              <a:off x="8567304" y="4656705"/>
              <a:ext cx="52690" cy="193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141" name="Freeform 75"/>
            <p:cNvSpPr>
              <a:spLocks/>
            </p:cNvSpPr>
            <p:nvPr/>
          </p:nvSpPr>
          <p:spPr bwMode="auto">
            <a:xfrm>
              <a:off x="8338987" y="4277295"/>
              <a:ext cx="460149" cy="161601"/>
            </a:xfrm>
            <a:custGeom>
              <a:avLst/>
              <a:gdLst>
                <a:gd name="T0" fmla="*/ 2147483647 w 231"/>
                <a:gd name="T1" fmla="*/ 2147483647 h 81"/>
                <a:gd name="T2" fmla="*/ 2147483647 w 231"/>
                <a:gd name="T3" fmla="*/ 2147483647 h 81"/>
                <a:gd name="T4" fmla="*/ 2147483647 w 231"/>
                <a:gd name="T5" fmla="*/ 2147483647 h 81"/>
                <a:gd name="T6" fmla="*/ 2147483647 w 231"/>
                <a:gd name="T7" fmla="*/ 2147483647 h 81"/>
                <a:gd name="T8" fmla="*/ 0 w 231"/>
                <a:gd name="T9" fmla="*/ 2147483647 h 81"/>
                <a:gd name="T10" fmla="*/ 0 w 231"/>
                <a:gd name="T11" fmla="*/ 2147483647 h 81"/>
                <a:gd name="T12" fmla="*/ 2147483647 w 231"/>
                <a:gd name="T13" fmla="*/ 2147483647 h 81"/>
                <a:gd name="T14" fmla="*/ 2147483647 w 231"/>
                <a:gd name="T15" fmla="*/ 2147483647 h 81"/>
                <a:gd name="T16" fmla="*/ 2147483647 w 231"/>
                <a:gd name="T17" fmla="*/ 2147483647 h 81"/>
                <a:gd name="T18" fmla="*/ 2147483647 w 231"/>
                <a:gd name="T19" fmla="*/ 2147483647 h 81"/>
                <a:gd name="T20" fmla="*/ 2147483647 w 231"/>
                <a:gd name="T21" fmla="*/ 2147483647 h 81"/>
                <a:gd name="T22" fmla="*/ 2147483647 w 231"/>
                <a:gd name="T23" fmla="*/ 2147483647 h 81"/>
                <a:gd name="T24" fmla="*/ 2147483647 w 231"/>
                <a:gd name="T25" fmla="*/ 2147483647 h 81"/>
                <a:gd name="T26" fmla="*/ 2147483647 w 231"/>
                <a:gd name="T27" fmla="*/ 2147483647 h 81"/>
                <a:gd name="T28" fmla="*/ 2147483647 w 231"/>
                <a:gd name="T29" fmla="*/ 2147483647 h 81"/>
                <a:gd name="T30" fmla="*/ 2147483647 w 231"/>
                <a:gd name="T31" fmla="*/ 0 h 81"/>
                <a:gd name="T32" fmla="*/ 2147483647 w 231"/>
                <a:gd name="T33" fmla="*/ 0 h 81"/>
                <a:gd name="T34" fmla="*/ 2147483647 w 231"/>
                <a:gd name="T35" fmla="*/ 2147483647 h 81"/>
                <a:gd name="T36" fmla="*/ 2147483647 w 231"/>
                <a:gd name="T37" fmla="*/ 2147483647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142" name="Freeform 76"/>
            <p:cNvSpPr>
              <a:spLocks/>
            </p:cNvSpPr>
            <p:nvPr/>
          </p:nvSpPr>
          <p:spPr bwMode="auto">
            <a:xfrm>
              <a:off x="8391675" y="4470512"/>
              <a:ext cx="460149" cy="158089"/>
            </a:xfrm>
            <a:custGeom>
              <a:avLst/>
              <a:gdLst>
                <a:gd name="T0" fmla="*/ 2147483647 w 231"/>
                <a:gd name="T1" fmla="*/ 2147483647 h 80"/>
                <a:gd name="T2" fmla="*/ 2147483647 w 231"/>
                <a:gd name="T3" fmla="*/ 2147483647 h 80"/>
                <a:gd name="T4" fmla="*/ 0 w 231"/>
                <a:gd name="T5" fmla="*/ 2147483647 h 80"/>
                <a:gd name="T6" fmla="*/ 0 w 231"/>
                <a:gd name="T7" fmla="*/ 2147483647 h 80"/>
                <a:gd name="T8" fmla="*/ 2147483647 w 231"/>
                <a:gd name="T9" fmla="*/ 2147483647 h 80"/>
                <a:gd name="T10" fmla="*/ 2147483647 w 231"/>
                <a:gd name="T11" fmla="*/ 2147483647 h 80"/>
                <a:gd name="T12" fmla="*/ 2147483647 w 231"/>
                <a:gd name="T13" fmla="*/ 2147483647 h 80"/>
                <a:gd name="T14" fmla="*/ 2147483647 w 231"/>
                <a:gd name="T15" fmla="*/ 2147483647 h 80"/>
                <a:gd name="T16" fmla="*/ 2147483647 w 231"/>
                <a:gd name="T17" fmla="*/ 2147483647 h 80"/>
                <a:gd name="T18" fmla="*/ 2147483647 w 231"/>
                <a:gd name="T19" fmla="*/ 2147483647 h 80"/>
                <a:gd name="T20" fmla="*/ 2147483647 w 231"/>
                <a:gd name="T21" fmla="*/ 2147483647 h 80"/>
                <a:gd name="T22" fmla="*/ 2147483647 w 231"/>
                <a:gd name="T23" fmla="*/ 2147483647 h 80"/>
                <a:gd name="T24" fmla="*/ 2147483647 w 231"/>
                <a:gd name="T25" fmla="*/ 2147483647 h 80"/>
                <a:gd name="T26" fmla="*/ 2147483647 w 231"/>
                <a:gd name="T27" fmla="*/ 2147483647 h 80"/>
                <a:gd name="T28" fmla="*/ 2147483647 w 231"/>
                <a:gd name="T29" fmla="*/ 2147483647 h 80"/>
                <a:gd name="T30" fmla="*/ 2147483647 w 231"/>
                <a:gd name="T31" fmla="*/ 2147483647 h 80"/>
                <a:gd name="T32" fmla="*/ 2147483647 w 231"/>
                <a:gd name="T33" fmla="*/ 0 h 80"/>
                <a:gd name="T34" fmla="*/ 2147483647 w 231"/>
                <a:gd name="T35" fmla="*/ 0 h 80"/>
                <a:gd name="T36" fmla="*/ 2147483647 w 231"/>
                <a:gd name="T37" fmla="*/ 2147483647 h 80"/>
                <a:gd name="T38" fmla="*/ 2147483647 w 231"/>
                <a:gd name="T39" fmla="*/ 2147483647 h 80"/>
                <a:gd name="T40" fmla="*/ 2147483647 w 231"/>
                <a:gd name="T41" fmla="*/ 2147483647 h 8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" name="AutoShape 9"/>
          <p:cNvSpPr>
            <a:spLocks/>
          </p:cNvSpPr>
          <p:nvPr/>
        </p:nvSpPr>
        <p:spPr bwMode="auto">
          <a:xfrm>
            <a:off x="6663419" y="1702935"/>
            <a:ext cx="1920875" cy="22161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5A1CD"/>
          </a:solidFill>
          <a:ln>
            <a:noFill/>
          </a:ln>
        </p:spPr>
        <p:txBody>
          <a:bodyPr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/>
            <a:endParaRPr 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7137" name="Freeform 77"/>
          <p:cNvSpPr>
            <a:spLocks/>
          </p:cNvSpPr>
          <p:nvPr/>
        </p:nvSpPr>
        <p:spPr bwMode="auto">
          <a:xfrm>
            <a:off x="7533598" y="2488333"/>
            <a:ext cx="393409" cy="330228"/>
          </a:xfrm>
          <a:custGeom>
            <a:avLst/>
            <a:gdLst>
              <a:gd name="T0" fmla="*/ 2147483647 w 196"/>
              <a:gd name="T1" fmla="*/ 2147483647 h 167"/>
              <a:gd name="T2" fmla="*/ 2147483647 w 196"/>
              <a:gd name="T3" fmla="*/ 2147483647 h 167"/>
              <a:gd name="T4" fmla="*/ 2147483647 w 196"/>
              <a:gd name="T5" fmla="*/ 2147483647 h 167"/>
              <a:gd name="T6" fmla="*/ 0 w 196"/>
              <a:gd name="T7" fmla="*/ 2147483647 h 167"/>
              <a:gd name="T8" fmla="*/ 0 w 196"/>
              <a:gd name="T9" fmla="*/ 2147483647 h 167"/>
              <a:gd name="T10" fmla="*/ 2147483647 w 196"/>
              <a:gd name="T11" fmla="*/ 2147483647 h 167"/>
              <a:gd name="T12" fmla="*/ 2147483647 w 196"/>
              <a:gd name="T13" fmla="*/ 2147483647 h 167"/>
              <a:gd name="T14" fmla="*/ 2147483647 w 196"/>
              <a:gd name="T15" fmla="*/ 2147483647 h 1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6" h="167">
                <a:moveTo>
                  <a:pt x="134" y="102"/>
                </a:moveTo>
                <a:cubicBezTo>
                  <a:pt x="134" y="87"/>
                  <a:pt x="196" y="34"/>
                  <a:pt x="196" y="34"/>
                </a:cubicBezTo>
                <a:cubicBezTo>
                  <a:pt x="164" y="48"/>
                  <a:pt x="117" y="44"/>
                  <a:pt x="76" y="22"/>
                </a:cubicBezTo>
                <a:cubicBezTo>
                  <a:pt x="35" y="0"/>
                  <a:pt x="0" y="2"/>
                  <a:pt x="0" y="2"/>
                </a:cubicBezTo>
                <a:cubicBezTo>
                  <a:pt x="0" y="137"/>
                  <a:pt x="0" y="137"/>
                  <a:pt x="0" y="137"/>
                </a:cubicBezTo>
                <a:cubicBezTo>
                  <a:pt x="2" y="136"/>
                  <a:pt x="11" y="133"/>
                  <a:pt x="39" y="135"/>
                </a:cubicBezTo>
                <a:cubicBezTo>
                  <a:pt x="73" y="139"/>
                  <a:pt x="160" y="167"/>
                  <a:pt x="191" y="160"/>
                </a:cubicBezTo>
                <a:cubicBezTo>
                  <a:pt x="191" y="160"/>
                  <a:pt x="134" y="112"/>
                  <a:pt x="13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7138" name="Rectangle 78"/>
          <p:cNvSpPr>
            <a:spLocks noChangeArrowheads="1"/>
          </p:cNvSpPr>
          <p:nvPr/>
        </p:nvSpPr>
        <p:spPr bwMode="auto">
          <a:xfrm>
            <a:off x="7493580" y="2460297"/>
            <a:ext cx="63795" cy="7383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7109" name="Freeform 112" descr="D:\51PPT模板网\51pptmoban.com\图片.jpg"/>
          <p:cNvSpPr>
            <a:spLocks noEditPoints="1"/>
          </p:cNvSpPr>
          <p:nvPr/>
        </p:nvSpPr>
        <p:spPr bwMode="auto">
          <a:xfrm>
            <a:off x="3272518" y="2482398"/>
            <a:ext cx="573088" cy="576263"/>
          </a:xfrm>
          <a:custGeom>
            <a:avLst/>
            <a:gdLst>
              <a:gd name="T0" fmla="*/ 2147483647 w 288"/>
              <a:gd name="T1" fmla="*/ 2147483647 h 288"/>
              <a:gd name="T2" fmla="*/ 2147483647 w 288"/>
              <a:gd name="T3" fmla="*/ 2147483647 h 288"/>
              <a:gd name="T4" fmla="*/ 2147483647 w 288"/>
              <a:gd name="T5" fmla="*/ 0 h 288"/>
              <a:gd name="T6" fmla="*/ 0 w 288"/>
              <a:gd name="T7" fmla="*/ 2147483647 h 288"/>
              <a:gd name="T8" fmla="*/ 2147483647 w 288"/>
              <a:gd name="T9" fmla="*/ 2147483647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AutoShape 9"/>
          <p:cNvSpPr>
            <a:spLocks/>
          </p:cNvSpPr>
          <p:nvPr/>
        </p:nvSpPr>
        <p:spPr bwMode="auto">
          <a:xfrm>
            <a:off x="3656694" y="3455535"/>
            <a:ext cx="1920875" cy="22161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5A1CD"/>
          </a:solidFill>
          <a:ln>
            <a:noFill/>
          </a:ln>
        </p:spPr>
        <p:txBody>
          <a:bodyPr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/>
            <a:endParaRPr 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7133" name="Freeform 368"/>
          <p:cNvSpPr>
            <a:spLocks/>
          </p:cNvSpPr>
          <p:nvPr/>
        </p:nvSpPr>
        <p:spPr bwMode="auto">
          <a:xfrm>
            <a:off x="4388815" y="4688191"/>
            <a:ext cx="182654" cy="207271"/>
          </a:xfrm>
          <a:custGeom>
            <a:avLst/>
            <a:gdLst>
              <a:gd name="T0" fmla="*/ 0 w 92"/>
              <a:gd name="T1" fmla="*/ 0 h 104"/>
              <a:gd name="T2" fmla="*/ 2147483647 w 92"/>
              <a:gd name="T3" fmla="*/ 2147483647 h 104"/>
              <a:gd name="T4" fmla="*/ 2147483647 w 92"/>
              <a:gd name="T5" fmla="*/ 2147483647 h 104"/>
              <a:gd name="T6" fmla="*/ 2147483647 w 92"/>
              <a:gd name="T7" fmla="*/ 2147483647 h 104"/>
              <a:gd name="T8" fmla="*/ 2147483647 w 92"/>
              <a:gd name="T9" fmla="*/ 2147483647 h 104"/>
              <a:gd name="T10" fmla="*/ 2147483647 w 92"/>
              <a:gd name="T11" fmla="*/ 2147483647 h 104"/>
              <a:gd name="T12" fmla="*/ 2147483647 w 92"/>
              <a:gd name="T13" fmla="*/ 2147483647 h 104"/>
              <a:gd name="T14" fmla="*/ 2147483647 w 92"/>
              <a:gd name="T15" fmla="*/ 2147483647 h 104"/>
              <a:gd name="T16" fmla="*/ 2147483647 w 92"/>
              <a:gd name="T17" fmla="*/ 2147483647 h 104"/>
              <a:gd name="T18" fmla="*/ 0 w 92"/>
              <a:gd name="T19" fmla="*/ 0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2" h="104">
                <a:moveTo>
                  <a:pt x="0" y="0"/>
                </a:moveTo>
                <a:cubicBezTo>
                  <a:pt x="18" y="24"/>
                  <a:pt x="18" y="24"/>
                  <a:pt x="18" y="24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97"/>
                  <a:pt x="25" y="104"/>
                  <a:pt x="33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85" y="104"/>
                  <a:pt x="92" y="97"/>
                  <a:pt x="92" y="89"/>
                </a:cubicBezTo>
                <a:cubicBezTo>
                  <a:pt x="74" y="24"/>
                  <a:pt x="74" y="24"/>
                  <a:pt x="74" y="24"/>
                </a:cubicBezTo>
                <a:cubicBezTo>
                  <a:pt x="84" y="9"/>
                  <a:pt x="84" y="9"/>
                  <a:pt x="84" y="9"/>
                </a:cubicBezTo>
                <a:cubicBezTo>
                  <a:pt x="62" y="5"/>
                  <a:pt x="40" y="2"/>
                  <a:pt x="22" y="2"/>
                </a:cubicBezTo>
                <a:cubicBezTo>
                  <a:pt x="14" y="2"/>
                  <a:pt x="7" y="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7134" name="Freeform 369"/>
          <p:cNvSpPr>
            <a:spLocks/>
          </p:cNvSpPr>
          <p:nvPr/>
        </p:nvSpPr>
        <p:spPr bwMode="auto">
          <a:xfrm>
            <a:off x="4480142" y="4322833"/>
            <a:ext cx="396923" cy="435619"/>
          </a:xfrm>
          <a:custGeom>
            <a:avLst/>
            <a:gdLst>
              <a:gd name="T0" fmla="*/ 0 w 198"/>
              <a:gd name="T1" fmla="*/ 2147483647 h 219"/>
              <a:gd name="T2" fmla="*/ 2147483647 w 198"/>
              <a:gd name="T3" fmla="*/ 2147483647 h 219"/>
              <a:gd name="T4" fmla="*/ 2147483647 w 198"/>
              <a:gd name="T5" fmla="*/ 0 h 219"/>
              <a:gd name="T6" fmla="*/ 0 w 198"/>
              <a:gd name="T7" fmla="*/ 2147483647 h 219"/>
              <a:gd name="T8" fmla="*/ 0 w 198"/>
              <a:gd name="T9" fmla="*/ 2147483647 h 2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8" h="219">
                <a:moveTo>
                  <a:pt x="0" y="160"/>
                </a:moveTo>
                <a:cubicBezTo>
                  <a:pt x="78" y="168"/>
                  <a:pt x="185" y="207"/>
                  <a:pt x="198" y="219"/>
                </a:cubicBezTo>
                <a:cubicBezTo>
                  <a:pt x="198" y="0"/>
                  <a:pt x="198" y="0"/>
                  <a:pt x="198" y="0"/>
                </a:cubicBezTo>
                <a:cubicBezTo>
                  <a:pt x="182" y="14"/>
                  <a:pt x="77" y="52"/>
                  <a:pt x="0" y="59"/>
                </a:cubicBez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7135" name="Freeform 370"/>
          <p:cNvSpPr>
            <a:spLocks/>
          </p:cNvSpPr>
          <p:nvPr/>
        </p:nvSpPr>
        <p:spPr bwMode="auto">
          <a:xfrm>
            <a:off x="4301001" y="4442277"/>
            <a:ext cx="115917" cy="196731"/>
          </a:xfrm>
          <a:custGeom>
            <a:avLst/>
            <a:gdLst>
              <a:gd name="T0" fmla="*/ 2147483647 w 57"/>
              <a:gd name="T1" fmla="*/ 2147483647 h 98"/>
              <a:gd name="T2" fmla="*/ 2147483647 w 57"/>
              <a:gd name="T3" fmla="*/ 0 h 98"/>
              <a:gd name="T4" fmla="*/ 0 w 57"/>
              <a:gd name="T5" fmla="*/ 2147483647 h 98"/>
              <a:gd name="T6" fmla="*/ 2147483647 w 57"/>
              <a:gd name="T7" fmla="*/ 2147483647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7" h="98">
                <a:moveTo>
                  <a:pt x="57" y="98"/>
                </a:moveTo>
                <a:cubicBezTo>
                  <a:pt x="57" y="0"/>
                  <a:pt x="57" y="0"/>
                  <a:pt x="57" y="0"/>
                </a:cubicBezTo>
                <a:cubicBezTo>
                  <a:pt x="11" y="3"/>
                  <a:pt x="0" y="31"/>
                  <a:pt x="0" y="49"/>
                </a:cubicBezTo>
                <a:cubicBezTo>
                  <a:pt x="0" y="68"/>
                  <a:pt x="10" y="94"/>
                  <a:pt x="57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AutoShape 9"/>
          <p:cNvSpPr>
            <a:spLocks/>
          </p:cNvSpPr>
          <p:nvPr/>
        </p:nvSpPr>
        <p:spPr bwMode="auto">
          <a:xfrm>
            <a:off x="1667557" y="3455535"/>
            <a:ext cx="1920875" cy="22161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txBody>
          <a:bodyPr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/>
            <a:endParaRPr 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AutoShape 9"/>
          <p:cNvSpPr>
            <a:spLocks/>
          </p:cNvSpPr>
          <p:nvPr/>
        </p:nvSpPr>
        <p:spPr bwMode="auto">
          <a:xfrm>
            <a:off x="4637768" y="1710873"/>
            <a:ext cx="1922463" cy="22161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txBody>
          <a:bodyPr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/>
            <a:endParaRPr 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5645830" y="3455535"/>
            <a:ext cx="1920874" cy="22161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txBody>
          <a:bodyPr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/>
            <a:endParaRPr 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8622393" y="1710873"/>
            <a:ext cx="1920875" cy="22161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txBody>
          <a:bodyPr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/>
            <a:endParaRPr 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DE02C28-6B30-CE08-4F8D-A52C6ADCB479}"/>
              </a:ext>
            </a:extLst>
          </p:cNvPr>
          <p:cNvGrpSpPr/>
          <p:nvPr/>
        </p:nvGrpSpPr>
        <p:grpSpPr>
          <a:xfrm>
            <a:off x="1777768" y="3989507"/>
            <a:ext cx="1709344" cy="1278187"/>
            <a:chOff x="283598" y="1906534"/>
            <a:chExt cx="1709344" cy="127818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D8DE6DF-61A6-824D-BE97-9D05825C7889}"/>
                </a:ext>
              </a:extLst>
            </p:cNvPr>
            <p:cNvSpPr txBox="1"/>
            <p:nvPr/>
          </p:nvSpPr>
          <p:spPr>
            <a:xfrm>
              <a:off x="283598" y="2190603"/>
              <a:ext cx="16712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B60AEFB-B577-17C0-8641-421D871B2B94}"/>
                </a:ext>
              </a:extLst>
            </p:cNvPr>
            <p:cNvSpPr txBox="1"/>
            <p:nvPr/>
          </p:nvSpPr>
          <p:spPr>
            <a:xfrm>
              <a:off x="283599" y="1906534"/>
              <a:ext cx="17093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80DE616-EE42-71C1-2F3E-4227EAA7EF73}"/>
              </a:ext>
            </a:extLst>
          </p:cNvPr>
          <p:cNvGrpSpPr/>
          <p:nvPr/>
        </p:nvGrpSpPr>
        <p:grpSpPr>
          <a:xfrm>
            <a:off x="5751595" y="3989507"/>
            <a:ext cx="1709344" cy="1278187"/>
            <a:chOff x="283598" y="1906534"/>
            <a:chExt cx="1709344" cy="127818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DB559E2-D471-1208-94E9-8D11F0847EE1}"/>
                </a:ext>
              </a:extLst>
            </p:cNvPr>
            <p:cNvSpPr txBox="1"/>
            <p:nvPr/>
          </p:nvSpPr>
          <p:spPr>
            <a:xfrm>
              <a:off x="283598" y="2190603"/>
              <a:ext cx="16712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E8EA9B9-53C8-C793-9381-88EC5311C474}"/>
                </a:ext>
              </a:extLst>
            </p:cNvPr>
            <p:cNvSpPr txBox="1"/>
            <p:nvPr/>
          </p:nvSpPr>
          <p:spPr>
            <a:xfrm>
              <a:off x="283599" y="1906534"/>
              <a:ext cx="17093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37FC206-AC18-8A82-B416-239872AE6006}"/>
              </a:ext>
            </a:extLst>
          </p:cNvPr>
          <p:cNvGrpSpPr/>
          <p:nvPr/>
        </p:nvGrpSpPr>
        <p:grpSpPr>
          <a:xfrm>
            <a:off x="4744327" y="2214261"/>
            <a:ext cx="1709344" cy="1278187"/>
            <a:chOff x="283598" y="1906534"/>
            <a:chExt cx="1709344" cy="127818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E6B81B6-E646-FF28-F52A-A4C026E0DF11}"/>
                </a:ext>
              </a:extLst>
            </p:cNvPr>
            <p:cNvSpPr txBox="1"/>
            <p:nvPr/>
          </p:nvSpPr>
          <p:spPr>
            <a:xfrm>
              <a:off x="283598" y="2190603"/>
              <a:ext cx="16712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9F02C69-45DF-8535-81A7-4FED766BBC77}"/>
                </a:ext>
              </a:extLst>
            </p:cNvPr>
            <p:cNvSpPr txBox="1"/>
            <p:nvPr/>
          </p:nvSpPr>
          <p:spPr>
            <a:xfrm>
              <a:off x="283599" y="1906534"/>
              <a:ext cx="17093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F89D015-EE96-462A-62B5-F7A814488522}"/>
              </a:ext>
            </a:extLst>
          </p:cNvPr>
          <p:cNvGrpSpPr/>
          <p:nvPr/>
        </p:nvGrpSpPr>
        <p:grpSpPr>
          <a:xfrm>
            <a:off x="8728158" y="2214261"/>
            <a:ext cx="1709344" cy="1278187"/>
            <a:chOff x="283598" y="1906534"/>
            <a:chExt cx="1709344" cy="127818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BAB5C3D-48DE-59D0-FBAB-6CDC85B20353}"/>
                </a:ext>
              </a:extLst>
            </p:cNvPr>
            <p:cNvSpPr txBox="1"/>
            <p:nvPr/>
          </p:nvSpPr>
          <p:spPr>
            <a:xfrm>
              <a:off x="283598" y="2190603"/>
              <a:ext cx="16712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4717602-3D64-11E5-FB7C-B84207114DC6}"/>
                </a:ext>
              </a:extLst>
            </p:cNvPr>
            <p:cNvSpPr txBox="1"/>
            <p:nvPr/>
          </p:nvSpPr>
          <p:spPr>
            <a:xfrm>
              <a:off x="283599" y="1906534"/>
              <a:ext cx="17093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336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764F72-BEC4-53D0-EEB3-2BA3DDF8E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37AA08CA-EA91-4320-7E29-AAD5CB5923B7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B5EF5EC0-C5AC-E6BB-A082-34B104C4BE69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77D88DD-B966-8834-93E1-6F4A7BFAD37D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77901" y="2595564"/>
            <a:ext cx="10155239" cy="2289175"/>
            <a:chOff x="1281908" y="2264313"/>
            <a:chExt cx="9547394" cy="2152191"/>
          </a:xfrm>
        </p:grpSpPr>
        <p:sp>
          <p:nvSpPr>
            <p:cNvPr id="40983" name="Freeform 7"/>
            <p:cNvSpPr>
              <a:spLocks/>
            </p:cNvSpPr>
            <p:nvPr/>
          </p:nvSpPr>
          <p:spPr bwMode="auto">
            <a:xfrm flipV="1">
              <a:off x="8689248" y="3349704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Teardrop 16"/>
            <p:cNvSpPr/>
            <p:nvPr/>
          </p:nvSpPr>
          <p:spPr>
            <a:xfrm rot="8100000">
              <a:off x="2131129" y="3103100"/>
              <a:ext cx="417894" cy="417901"/>
            </a:xfrm>
            <a:prstGeom prst="teardrop">
              <a:avLst/>
            </a:pr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985" name="Freeform 6"/>
            <p:cNvSpPr>
              <a:spLocks noEditPoints="1"/>
            </p:cNvSpPr>
            <p:nvPr/>
          </p:nvSpPr>
          <p:spPr bwMode="auto">
            <a:xfrm>
              <a:off x="2239541" y="3188910"/>
              <a:ext cx="209778" cy="230756"/>
            </a:xfrm>
            <a:custGeom>
              <a:avLst/>
              <a:gdLst>
                <a:gd name="T0" fmla="*/ 2147483647 w 376"/>
                <a:gd name="T1" fmla="*/ 2147483647 h 376"/>
                <a:gd name="T2" fmla="*/ 2147483647 w 376"/>
                <a:gd name="T3" fmla="*/ 2147483647 h 376"/>
                <a:gd name="T4" fmla="*/ 2147483647 w 376"/>
                <a:gd name="T5" fmla="*/ 2147483647 h 376"/>
                <a:gd name="T6" fmla="*/ 2147483647 w 376"/>
                <a:gd name="T7" fmla="*/ 2147483647 h 376"/>
                <a:gd name="T8" fmla="*/ 2147483647 w 376"/>
                <a:gd name="T9" fmla="*/ 2147483647 h 376"/>
                <a:gd name="T10" fmla="*/ 2147483647 w 376"/>
                <a:gd name="T11" fmla="*/ 2147483647 h 376"/>
                <a:gd name="T12" fmla="*/ 2147483647 w 376"/>
                <a:gd name="T13" fmla="*/ 2147483647 h 376"/>
                <a:gd name="T14" fmla="*/ 2147483647 w 376"/>
                <a:gd name="T15" fmla="*/ 0 h 376"/>
                <a:gd name="T16" fmla="*/ 2147483647 w 376"/>
                <a:gd name="T17" fmla="*/ 2147483647 h 376"/>
                <a:gd name="T18" fmla="*/ 2147483647 w 376"/>
                <a:gd name="T19" fmla="*/ 2147483647 h 376"/>
                <a:gd name="T20" fmla="*/ 2147483647 w 376"/>
                <a:gd name="T21" fmla="*/ 2147483647 h 376"/>
                <a:gd name="T22" fmla="*/ 2147483647 w 376"/>
                <a:gd name="T23" fmla="*/ 2147483647 h 376"/>
                <a:gd name="T24" fmla="*/ 2147483647 w 376"/>
                <a:gd name="T25" fmla="*/ 2147483647 h 376"/>
                <a:gd name="T26" fmla="*/ 2147483647 w 376"/>
                <a:gd name="T27" fmla="*/ 2147483647 h 376"/>
                <a:gd name="T28" fmla="*/ 2147483647 w 376"/>
                <a:gd name="T29" fmla="*/ 2147483647 h 376"/>
                <a:gd name="T30" fmla="*/ 0 w 376"/>
                <a:gd name="T31" fmla="*/ 2147483647 h 376"/>
                <a:gd name="T32" fmla="*/ 2147483647 w 376"/>
                <a:gd name="T33" fmla="*/ 2147483647 h 376"/>
                <a:gd name="T34" fmla="*/ 2147483647 w 376"/>
                <a:gd name="T35" fmla="*/ 2147483647 h 376"/>
                <a:gd name="T36" fmla="*/ 2147483647 w 376"/>
                <a:gd name="T37" fmla="*/ 2147483647 h 376"/>
                <a:gd name="T38" fmla="*/ 2147483647 w 376"/>
                <a:gd name="T39" fmla="*/ 2147483647 h 376"/>
                <a:gd name="T40" fmla="*/ 2147483647 w 376"/>
                <a:gd name="T41" fmla="*/ 2147483647 h 376"/>
                <a:gd name="T42" fmla="*/ 2147483647 w 376"/>
                <a:gd name="T43" fmla="*/ 2147483647 h 376"/>
                <a:gd name="T44" fmla="*/ 2147483647 w 376"/>
                <a:gd name="T45" fmla="*/ 2147483647 h 376"/>
                <a:gd name="T46" fmla="*/ 2147483647 w 376"/>
                <a:gd name="T47" fmla="*/ 2147483647 h 376"/>
                <a:gd name="T48" fmla="*/ 2147483647 w 376"/>
                <a:gd name="T49" fmla="*/ 2147483647 h 376"/>
                <a:gd name="T50" fmla="*/ 2147483647 w 376"/>
                <a:gd name="T51" fmla="*/ 2147483647 h 376"/>
                <a:gd name="T52" fmla="*/ 2147483647 w 376"/>
                <a:gd name="T53" fmla="*/ 2147483647 h 376"/>
                <a:gd name="T54" fmla="*/ 2147483647 w 376"/>
                <a:gd name="T55" fmla="*/ 2147483647 h 376"/>
                <a:gd name="T56" fmla="*/ 2147483647 w 376"/>
                <a:gd name="T57" fmla="*/ 2147483647 h 376"/>
                <a:gd name="T58" fmla="*/ 2147483647 w 376"/>
                <a:gd name="T59" fmla="*/ 2147483647 h 376"/>
                <a:gd name="T60" fmla="*/ 2147483647 w 376"/>
                <a:gd name="T61" fmla="*/ 2147483647 h 376"/>
                <a:gd name="T62" fmla="*/ 2147483647 w 376"/>
                <a:gd name="T63" fmla="*/ 2147483647 h 376"/>
                <a:gd name="T64" fmla="*/ 2147483647 w 376"/>
                <a:gd name="T65" fmla="*/ 2147483647 h 376"/>
                <a:gd name="T66" fmla="*/ 2147483647 w 376"/>
                <a:gd name="T67" fmla="*/ 2147483647 h 376"/>
                <a:gd name="T68" fmla="*/ 2147483647 w 376"/>
                <a:gd name="T69" fmla="*/ 2147483647 h 376"/>
                <a:gd name="T70" fmla="*/ 2147483647 w 376"/>
                <a:gd name="T71" fmla="*/ 2147483647 h 376"/>
                <a:gd name="T72" fmla="*/ 2147483647 w 376"/>
                <a:gd name="T73" fmla="*/ 2147483647 h 376"/>
                <a:gd name="T74" fmla="*/ 2147483647 w 376"/>
                <a:gd name="T75" fmla="*/ 2147483647 h 376"/>
                <a:gd name="T76" fmla="*/ 2147483647 w 376"/>
                <a:gd name="T77" fmla="*/ 2147483647 h 376"/>
                <a:gd name="T78" fmla="*/ 2147483647 w 376"/>
                <a:gd name="T79" fmla="*/ 2147483647 h 376"/>
                <a:gd name="T80" fmla="*/ 2147483647 w 376"/>
                <a:gd name="T81" fmla="*/ 2147483647 h 376"/>
                <a:gd name="T82" fmla="*/ 2147483647 w 376"/>
                <a:gd name="T83" fmla="*/ 2147483647 h 376"/>
                <a:gd name="T84" fmla="*/ 2147483647 w 376"/>
                <a:gd name="T85" fmla="*/ 2147483647 h 376"/>
                <a:gd name="T86" fmla="*/ 2147483647 w 376"/>
                <a:gd name="T87" fmla="*/ 2147483647 h 376"/>
                <a:gd name="T88" fmla="*/ 2147483647 w 376"/>
                <a:gd name="T89" fmla="*/ 2147483647 h 376"/>
                <a:gd name="T90" fmla="*/ 2147483647 w 376"/>
                <a:gd name="T91" fmla="*/ 2147483647 h 376"/>
                <a:gd name="T92" fmla="*/ 2147483647 w 376"/>
                <a:gd name="T93" fmla="*/ 2147483647 h 376"/>
                <a:gd name="T94" fmla="*/ 2147483647 w 376"/>
                <a:gd name="T95" fmla="*/ 2147483647 h 376"/>
                <a:gd name="T96" fmla="*/ 2147483647 w 376"/>
                <a:gd name="T97" fmla="*/ 2147483647 h 376"/>
                <a:gd name="T98" fmla="*/ 2147483647 w 376"/>
                <a:gd name="T99" fmla="*/ 2147483647 h 376"/>
                <a:gd name="T100" fmla="*/ 2147483647 w 376"/>
                <a:gd name="T101" fmla="*/ 2147483647 h 376"/>
                <a:gd name="T102" fmla="*/ 2147483647 w 376"/>
                <a:gd name="T103" fmla="*/ 2147483647 h 376"/>
                <a:gd name="T104" fmla="*/ 2147483647 w 376"/>
                <a:gd name="T105" fmla="*/ 2147483647 h 376"/>
                <a:gd name="T106" fmla="*/ 2147483647 w 376"/>
                <a:gd name="T107" fmla="*/ 2147483647 h 376"/>
                <a:gd name="T108" fmla="*/ 2147483647 w 376"/>
                <a:gd name="T109" fmla="*/ 2147483647 h 376"/>
                <a:gd name="T110" fmla="*/ 2147483647 w 376"/>
                <a:gd name="T111" fmla="*/ 2147483647 h 376"/>
                <a:gd name="T112" fmla="*/ 2147483647 w 376"/>
                <a:gd name="T113" fmla="*/ 2147483647 h 3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Teardrop 19"/>
            <p:cNvSpPr/>
            <p:nvPr/>
          </p:nvSpPr>
          <p:spPr>
            <a:xfrm rot="8100000">
              <a:off x="5854866" y="3103100"/>
              <a:ext cx="419387" cy="417901"/>
            </a:xfrm>
            <a:prstGeom prst="teardrop">
              <a:avLst/>
            </a:pr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987" name="Freeform 11" descr="D:\51PPT模板网\51pptmoban.com\图片.jpg"/>
            <p:cNvSpPr>
              <a:spLocks/>
            </p:cNvSpPr>
            <p:nvPr/>
          </p:nvSpPr>
          <p:spPr bwMode="auto">
            <a:xfrm>
              <a:off x="5934601" y="3236086"/>
              <a:ext cx="258741" cy="168209"/>
            </a:xfrm>
            <a:custGeom>
              <a:avLst/>
              <a:gdLst>
                <a:gd name="T0" fmla="*/ 2147483647 w 400"/>
                <a:gd name="T1" fmla="*/ 2147483647 h 260"/>
                <a:gd name="T2" fmla="*/ 2147483647 w 400"/>
                <a:gd name="T3" fmla="*/ 2147483647 h 260"/>
                <a:gd name="T4" fmla="*/ 2147483647 w 400"/>
                <a:gd name="T5" fmla="*/ 0 h 260"/>
                <a:gd name="T6" fmla="*/ 2147483647 w 400"/>
                <a:gd name="T7" fmla="*/ 2147483647 h 260"/>
                <a:gd name="T8" fmla="*/ 2147483647 w 400"/>
                <a:gd name="T9" fmla="*/ 2147483647 h 260"/>
                <a:gd name="T10" fmla="*/ 2147483647 w 400"/>
                <a:gd name="T11" fmla="*/ 2147483647 h 260"/>
                <a:gd name="T12" fmla="*/ 0 w 400"/>
                <a:gd name="T13" fmla="*/ 2147483647 h 260"/>
                <a:gd name="T14" fmla="*/ 2147483647 w 400"/>
                <a:gd name="T15" fmla="*/ 2147483647 h 260"/>
                <a:gd name="T16" fmla="*/ 2147483647 w 400"/>
                <a:gd name="T17" fmla="*/ 2147483647 h 260"/>
                <a:gd name="T18" fmla="*/ 2147483647 w 400"/>
                <a:gd name="T19" fmla="*/ 2147483647 h 260"/>
                <a:gd name="T20" fmla="*/ 2147483647 w 400"/>
                <a:gd name="T21" fmla="*/ 2147483647 h 260"/>
                <a:gd name="T22" fmla="*/ 2147483647 w 400"/>
                <a:gd name="T23" fmla="*/ 2147483647 h 260"/>
                <a:gd name="T24" fmla="*/ 2147483647 w 400"/>
                <a:gd name="T25" fmla="*/ 2147483647 h 260"/>
                <a:gd name="T26" fmla="*/ 2147483647 w 400"/>
                <a:gd name="T27" fmla="*/ 2147483647 h 260"/>
                <a:gd name="T28" fmla="*/ 2147483647 w 400"/>
                <a:gd name="T29" fmla="*/ 2147483647 h 260"/>
                <a:gd name="T30" fmla="*/ 2147483647 w 400"/>
                <a:gd name="T31" fmla="*/ 2147483647 h 260"/>
                <a:gd name="T32" fmla="*/ 2147483647 w 400"/>
                <a:gd name="T33" fmla="*/ 2147483647 h 260"/>
                <a:gd name="T34" fmla="*/ 2147483647 w 400"/>
                <a:gd name="T35" fmla="*/ 2147483647 h 2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Teardrop 22"/>
            <p:cNvSpPr/>
            <p:nvPr/>
          </p:nvSpPr>
          <p:spPr>
            <a:xfrm rot="8100000">
              <a:off x="3987774" y="3103100"/>
              <a:ext cx="417894" cy="417901"/>
            </a:xfrm>
            <a:prstGeom prst="teardrop">
              <a:avLst/>
            </a:pr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989" name="Freeform 16"/>
            <p:cNvSpPr>
              <a:spLocks noEditPoints="1"/>
            </p:cNvSpPr>
            <p:nvPr/>
          </p:nvSpPr>
          <p:spPr bwMode="auto">
            <a:xfrm>
              <a:off x="4075222" y="3200863"/>
              <a:ext cx="239343" cy="239070"/>
            </a:xfrm>
            <a:custGeom>
              <a:avLst/>
              <a:gdLst>
                <a:gd name="T0" fmla="*/ 2147483647 w 371"/>
                <a:gd name="T1" fmla="*/ 269698744 h 370"/>
                <a:gd name="T2" fmla="*/ 536887637 w 371"/>
                <a:gd name="T3" fmla="*/ 2147483647 h 370"/>
                <a:gd name="T4" fmla="*/ 2147483647 w 371"/>
                <a:gd name="T5" fmla="*/ 2147483647 h 370"/>
                <a:gd name="T6" fmla="*/ 2147483647 w 371"/>
                <a:gd name="T7" fmla="*/ 2147483647 h 370"/>
                <a:gd name="T8" fmla="*/ 2147483647 w 371"/>
                <a:gd name="T9" fmla="*/ 269698744 h 370"/>
                <a:gd name="T10" fmla="*/ 2147483647 w 371"/>
                <a:gd name="T11" fmla="*/ 2147483647 h 370"/>
                <a:gd name="T12" fmla="*/ 2147483647 w 371"/>
                <a:gd name="T13" fmla="*/ 2147483647 h 370"/>
                <a:gd name="T14" fmla="*/ 2147483647 w 371"/>
                <a:gd name="T15" fmla="*/ 2147483647 h 370"/>
                <a:gd name="T16" fmla="*/ 2147483647 w 371"/>
                <a:gd name="T17" fmla="*/ 2147483647 h 370"/>
                <a:gd name="T18" fmla="*/ 2147483647 w 371"/>
                <a:gd name="T19" fmla="*/ 2147483647 h 370"/>
                <a:gd name="T20" fmla="*/ 2147483647 w 371"/>
                <a:gd name="T21" fmla="*/ 2147483647 h 370"/>
                <a:gd name="T22" fmla="*/ 2147483647 w 371"/>
                <a:gd name="T23" fmla="*/ 2147483647 h 370"/>
                <a:gd name="T24" fmla="*/ 2147483647 w 371"/>
                <a:gd name="T25" fmla="*/ 2147483647 h 370"/>
                <a:gd name="T26" fmla="*/ 2147483647 w 371"/>
                <a:gd name="T27" fmla="*/ 2147483647 h 370"/>
                <a:gd name="T28" fmla="*/ 2147483647 w 371"/>
                <a:gd name="T29" fmla="*/ 2147483647 h 370"/>
                <a:gd name="T30" fmla="*/ 2147483647 w 371"/>
                <a:gd name="T31" fmla="*/ 2147483647 h 370"/>
                <a:gd name="T32" fmla="*/ 2147483647 w 371"/>
                <a:gd name="T33" fmla="*/ 2147483647 h 370"/>
                <a:gd name="T34" fmla="*/ 2147483647 w 371"/>
                <a:gd name="T35" fmla="*/ 2147483647 h 370"/>
                <a:gd name="T36" fmla="*/ 2147483647 w 371"/>
                <a:gd name="T37" fmla="*/ 2147483647 h 370"/>
                <a:gd name="T38" fmla="*/ 2147483647 w 371"/>
                <a:gd name="T39" fmla="*/ 2147483647 h 370"/>
                <a:gd name="T40" fmla="*/ 2147483647 w 371"/>
                <a:gd name="T41" fmla="*/ 2147483647 h 370"/>
                <a:gd name="T42" fmla="*/ 2147483647 w 371"/>
                <a:gd name="T43" fmla="*/ 2147483647 h 370"/>
                <a:gd name="T44" fmla="*/ 2147483647 w 371"/>
                <a:gd name="T45" fmla="*/ 2147483647 h 370"/>
                <a:gd name="T46" fmla="*/ 2147483647 w 371"/>
                <a:gd name="T47" fmla="*/ 2147483647 h 370"/>
                <a:gd name="T48" fmla="*/ 2147483647 w 371"/>
                <a:gd name="T49" fmla="*/ 2147483647 h 370"/>
                <a:gd name="T50" fmla="*/ 2147483647 w 371"/>
                <a:gd name="T51" fmla="*/ 2147483647 h 370"/>
                <a:gd name="T52" fmla="*/ 2147483647 w 371"/>
                <a:gd name="T53" fmla="*/ 2147483647 h 370"/>
                <a:gd name="T54" fmla="*/ 2147483647 w 371"/>
                <a:gd name="T55" fmla="*/ 2147483647 h 370"/>
                <a:gd name="T56" fmla="*/ 2147483647 w 371"/>
                <a:gd name="T57" fmla="*/ 2147483647 h 370"/>
                <a:gd name="T58" fmla="*/ 2147483647 w 371"/>
                <a:gd name="T59" fmla="*/ 2147483647 h 370"/>
                <a:gd name="T60" fmla="*/ 2147483647 w 371"/>
                <a:gd name="T61" fmla="*/ 2147483647 h 370"/>
                <a:gd name="T62" fmla="*/ 2147483647 w 371"/>
                <a:gd name="T63" fmla="*/ 2147483647 h 370"/>
                <a:gd name="T64" fmla="*/ 2147483647 w 371"/>
                <a:gd name="T65" fmla="*/ 2147483647 h 370"/>
                <a:gd name="T66" fmla="*/ 2147483647 w 371"/>
                <a:gd name="T67" fmla="*/ 2147483647 h 370"/>
                <a:gd name="T68" fmla="*/ 2147483647 w 371"/>
                <a:gd name="T69" fmla="*/ 2147483647 h 370"/>
                <a:gd name="T70" fmla="*/ 2147483647 w 371"/>
                <a:gd name="T71" fmla="*/ 2147483647 h 370"/>
                <a:gd name="T72" fmla="*/ 2147483647 w 371"/>
                <a:gd name="T73" fmla="*/ 2147483647 h 370"/>
                <a:gd name="T74" fmla="*/ 2147483647 w 371"/>
                <a:gd name="T75" fmla="*/ 2147483647 h 3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990" name="Freeform 7"/>
            <p:cNvSpPr>
              <a:spLocks/>
            </p:cNvSpPr>
            <p:nvPr/>
          </p:nvSpPr>
          <p:spPr bwMode="auto">
            <a:xfrm>
              <a:off x="6839162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991" name="Freeform 7"/>
            <p:cNvSpPr>
              <a:spLocks/>
            </p:cNvSpPr>
            <p:nvPr/>
          </p:nvSpPr>
          <p:spPr bwMode="auto">
            <a:xfrm flipV="1">
              <a:off x="4985578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992" name="Freeform 7"/>
            <p:cNvSpPr>
              <a:spLocks/>
            </p:cNvSpPr>
            <p:nvPr/>
          </p:nvSpPr>
          <p:spPr bwMode="auto">
            <a:xfrm>
              <a:off x="3133197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993" name="Freeform 7"/>
            <p:cNvSpPr>
              <a:spLocks/>
            </p:cNvSpPr>
            <p:nvPr/>
          </p:nvSpPr>
          <p:spPr bwMode="auto">
            <a:xfrm>
              <a:off x="1281908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994" name="Freeform 7"/>
            <p:cNvSpPr>
              <a:spLocks/>
            </p:cNvSpPr>
            <p:nvPr/>
          </p:nvSpPr>
          <p:spPr bwMode="auto">
            <a:xfrm flipV="1">
              <a:off x="1281908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995" name="Freeform 7"/>
            <p:cNvSpPr>
              <a:spLocks/>
            </p:cNvSpPr>
            <p:nvPr/>
          </p:nvSpPr>
          <p:spPr bwMode="auto">
            <a:xfrm flipV="1">
              <a:off x="3133197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996" name="Freeform 7"/>
            <p:cNvSpPr>
              <a:spLocks/>
            </p:cNvSpPr>
            <p:nvPr/>
          </p:nvSpPr>
          <p:spPr bwMode="auto">
            <a:xfrm>
              <a:off x="4985578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997" name="Freeform 7"/>
            <p:cNvSpPr>
              <a:spLocks/>
            </p:cNvSpPr>
            <p:nvPr/>
          </p:nvSpPr>
          <p:spPr bwMode="auto">
            <a:xfrm flipV="1">
              <a:off x="6839162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ardrop 34"/>
            <p:cNvSpPr/>
            <p:nvPr/>
          </p:nvSpPr>
          <p:spPr>
            <a:xfrm rot="8100000">
              <a:off x="7707034" y="3103100"/>
              <a:ext cx="419386" cy="417901"/>
            </a:xfrm>
            <a:prstGeom prst="teardrop">
              <a:avLst/>
            </a:pr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999" name="Freeform 26"/>
            <p:cNvSpPr>
              <a:spLocks noEditPoints="1"/>
            </p:cNvSpPr>
            <p:nvPr/>
          </p:nvSpPr>
          <p:spPr bwMode="auto">
            <a:xfrm>
              <a:off x="7836861" y="3210493"/>
              <a:ext cx="175570" cy="219811"/>
            </a:xfrm>
            <a:custGeom>
              <a:avLst/>
              <a:gdLst>
                <a:gd name="T0" fmla="*/ 2147483647 w 321"/>
                <a:gd name="T1" fmla="*/ 2147483647 h 402"/>
                <a:gd name="T2" fmla="*/ 2147483647 w 321"/>
                <a:gd name="T3" fmla="*/ 1798383697 h 402"/>
                <a:gd name="T4" fmla="*/ 2147483647 w 321"/>
                <a:gd name="T5" fmla="*/ 2147483647 h 402"/>
                <a:gd name="T6" fmla="*/ 2147483647 w 321"/>
                <a:gd name="T7" fmla="*/ 2147483647 h 402"/>
                <a:gd name="T8" fmla="*/ 981813693 w 321"/>
                <a:gd name="T9" fmla="*/ 2147483647 h 402"/>
                <a:gd name="T10" fmla="*/ 163635616 w 321"/>
                <a:gd name="T11" fmla="*/ 2147483647 h 402"/>
                <a:gd name="T12" fmla="*/ 1309084925 w 321"/>
                <a:gd name="T13" fmla="*/ 2147483647 h 402"/>
                <a:gd name="T14" fmla="*/ 2147483647 w 321"/>
                <a:gd name="T15" fmla="*/ 2147483647 h 402"/>
                <a:gd name="T16" fmla="*/ 2147483647 w 321"/>
                <a:gd name="T17" fmla="*/ 2147483647 h 402"/>
                <a:gd name="T18" fmla="*/ 2147483647 w 321"/>
                <a:gd name="T19" fmla="*/ 2147483647 h 402"/>
                <a:gd name="T20" fmla="*/ 2147483647 w 321"/>
                <a:gd name="T21" fmla="*/ 2147483647 h 402"/>
                <a:gd name="T22" fmla="*/ 2147483647 w 321"/>
                <a:gd name="T23" fmla="*/ 2147483647 h 402"/>
                <a:gd name="T24" fmla="*/ 2147483647 w 321"/>
                <a:gd name="T25" fmla="*/ 2147483647 h 402"/>
                <a:gd name="T26" fmla="*/ 2147483647 w 321"/>
                <a:gd name="T27" fmla="*/ 2147483647 h 402"/>
                <a:gd name="T28" fmla="*/ 2147483647 w 321"/>
                <a:gd name="T29" fmla="*/ 2147483647 h 402"/>
                <a:gd name="T30" fmla="*/ 2147483647 w 321"/>
                <a:gd name="T31" fmla="*/ 2147483647 h 402"/>
                <a:gd name="T32" fmla="*/ 2147483647 w 321"/>
                <a:gd name="T33" fmla="*/ 2147483647 h 402"/>
                <a:gd name="T34" fmla="*/ 2147483647 w 321"/>
                <a:gd name="T35" fmla="*/ 2147483647 h 402"/>
                <a:gd name="T36" fmla="*/ 2147483647 w 321"/>
                <a:gd name="T37" fmla="*/ 2147483647 h 402"/>
                <a:gd name="T38" fmla="*/ 2147483647 w 321"/>
                <a:gd name="T39" fmla="*/ 2147483647 h 402"/>
                <a:gd name="T40" fmla="*/ 2147483647 w 321"/>
                <a:gd name="T41" fmla="*/ 2147483647 h 4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000" name="Freeform 7"/>
            <p:cNvSpPr>
              <a:spLocks/>
            </p:cNvSpPr>
            <p:nvPr/>
          </p:nvSpPr>
          <p:spPr bwMode="auto">
            <a:xfrm>
              <a:off x="8689248" y="2282904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ardrop 45"/>
            <p:cNvSpPr/>
            <p:nvPr/>
          </p:nvSpPr>
          <p:spPr>
            <a:xfrm rot="8100000">
              <a:off x="9557709" y="3121010"/>
              <a:ext cx="417894" cy="417901"/>
            </a:xfrm>
            <a:prstGeom prst="teardrop">
              <a:avLst/>
            </a:pr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6" descr="D:\51PPT模板网\51pptmoban.com\图片.jpg"/>
            <p:cNvSpPr>
              <a:spLocks noChangeAspect="1" noEditPoints="1"/>
            </p:cNvSpPr>
            <p:nvPr/>
          </p:nvSpPr>
          <p:spPr bwMode="auto">
            <a:xfrm>
              <a:off x="9644273" y="3200113"/>
              <a:ext cx="216409" cy="252234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2AE0BB2-EB6F-7413-19F8-E37EF9465038}"/>
              </a:ext>
            </a:extLst>
          </p:cNvPr>
          <p:cNvGrpSpPr/>
          <p:nvPr/>
        </p:nvGrpSpPr>
        <p:grpSpPr>
          <a:xfrm>
            <a:off x="3055496" y="5016218"/>
            <a:ext cx="2041696" cy="1047355"/>
            <a:chOff x="283599" y="1906534"/>
            <a:chExt cx="2041696" cy="104735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E491DEC-8935-8E51-3BCF-B0AD14365331}"/>
                </a:ext>
              </a:extLst>
            </p:cNvPr>
            <p:cNvSpPr txBox="1"/>
            <p:nvPr/>
          </p:nvSpPr>
          <p:spPr>
            <a:xfrm>
              <a:off x="283599" y="2190603"/>
              <a:ext cx="20416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CBABA0B-A1B1-3AAB-55CC-528176DBEC5B}"/>
                </a:ext>
              </a:extLst>
            </p:cNvPr>
            <p:cNvSpPr txBox="1"/>
            <p:nvPr/>
          </p:nvSpPr>
          <p:spPr>
            <a:xfrm>
              <a:off x="504579" y="1906534"/>
              <a:ext cx="1599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4265B88-2ACD-653E-DB26-CC83498E0693}"/>
              </a:ext>
            </a:extLst>
          </p:cNvPr>
          <p:cNvGrpSpPr/>
          <p:nvPr/>
        </p:nvGrpSpPr>
        <p:grpSpPr>
          <a:xfrm>
            <a:off x="7116082" y="5016218"/>
            <a:ext cx="2041696" cy="1047355"/>
            <a:chOff x="283599" y="1906534"/>
            <a:chExt cx="2041696" cy="104735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B4A41A0-2721-02F5-FF90-AEF11C497ED4}"/>
                </a:ext>
              </a:extLst>
            </p:cNvPr>
            <p:cNvSpPr txBox="1"/>
            <p:nvPr/>
          </p:nvSpPr>
          <p:spPr>
            <a:xfrm>
              <a:off x="283599" y="2190603"/>
              <a:ext cx="20416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2FDE6F3-0481-A5DB-E396-F5A25DAC0724}"/>
                </a:ext>
              </a:extLst>
            </p:cNvPr>
            <p:cNvSpPr txBox="1"/>
            <p:nvPr/>
          </p:nvSpPr>
          <p:spPr>
            <a:xfrm>
              <a:off x="504579" y="1906534"/>
              <a:ext cx="1599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A689147-AC2D-4B84-96BA-4C79779F1169}"/>
              </a:ext>
            </a:extLst>
          </p:cNvPr>
          <p:cNvGrpSpPr/>
          <p:nvPr/>
        </p:nvGrpSpPr>
        <p:grpSpPr>
          <a:xfrm>
            <a:off x="1082591" y="1380917"/>
            <a:ext cx="2041696" cy="1047355"/>
            <a:chOff x="283599" y="1906534"/>
            <a:chExt cx="2041696" cy="10473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D0D950C-CFA6-AE18-D80E-00C7A364F937}"/>
                </a:ext>
              </a:extLst>
            </p:cNvPr>
            <p:cNvSpPr txBox="1"/>
            <p:nvPr/>
          </p:nvSpPr>
          <p:spPr>
            <a:xfrm>
              <a:off x="283599" y="2190603"/>
              <a:ext cx="20416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252B19A-3671-1517-B19D-2F8CF662BD43}"/>
                </a:ext>
              </a:extLst>
            </p:cNvPr>
            <p:cNvSpPr txBox="1"/>
            <p:nvPr/>
          </p:nvSpPr>
          <p:spPr>
            <a:xfrm>
              <a:off x="504579" y="1906534"/>
              <a:ext cx="1599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865FE7C-A570-7144-4311-366B0FBA6297}"/>
              </a:ext>
            </a:extLst>
          </p:cNvPr>
          <p:cNvGrpSpPr/>
          <p:nvPr/>
        </p:nvGrpSpPr>
        <p:grpSpPr>
          <a:xfrm>
            <a:off x="5075152" y="1380917"/>
            <a:ext cx="2041696" cy="1047355"/>
            <a:chOff x="283599" y="1906534"/>
            <a:chExt cx="2041696" cy="10473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D5EDCCB-0486-ECAD-549A-6EDDCFE997D5}"/>
                </a:ext>
              </a:extLst>
            </p:cNvPr>
            <p:cNvSpPr txBox="1"/>
            <p:nvPr/>
          </p:nvSpPr>
          <p:spPr>
            <a:xfrm>
              <a:off x="283599" y="2190603"/>
              <a:ext cx="20416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5D62B6F-B207-50BA-D831-688B2F4170CC}"/>
                </a:ext>
              </a:extLst>
            </p:cNvPr>
            <p:cNvSpPr txBox="1"/>
            <p:nvPr/>
          </p:nvSpPr>
          <p:spPr>
            <a:xfrm>
              <a:off x="504579" y="1906534"/>
              <a:ext cx="1599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EB28016-433B-3926-92EC-FAB21FB5806A}"/>
              </a:ext>
            </a:extLst>
          </p:cNvPr>
          <p:cNvGrpSpPr/>
          <p:nvPr/>
        </p:nvGrpSpPr>
        <p:grpSpPr>
          <a:xfrm>
            <a:off x="8981992" y="1380917"/>
            <a:ext cx="2041696" cy="1047355"/>
            <a:chOff x="283599" y="1906534"/>
            <a:chExt cx="2041696" cy="104735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E6305FF-3E44-8FFC-1865-1E3513D15B94}"/>
                </a:ext>
              </a:extLst>
            </p:cNvPr>
            <p:cNvSpPr txBox="1"/>
            <p:nvPr/>
          </p:nvSpPr>
          <p:spPr>
            <a:xfrm>
              <a:off x="283599" y="2190603"/>
              <a:ext cx="20416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012741C-0E24-8A64-B4DE-BCA90D56C6CF}"/>
                </a:ext>
              </a:extLst>
            </p:cNvPr>
            <p:cNvSpPr txBox="1"/>
            <p:nvPr/>
          </p:nvSpPr>
          <p:spPr>
            <a:xfrm>
              <a:off x="504579" y="1906534"/>
              <a:ext cx="1599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582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8389F3-F3A9-83F3-28A5-CFA7CDD12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406EC913-F5E4-C727-DA4F-E18B4BB2463F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D8CCFEF-3005-DCFF-E4A7-DCE43CD924CD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48B8A3D-3CD4-8D9C-CDF8-617E0D9CA382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图形 7" descr="D:\51PPT模板网\51pptmoban.com\图片.jpg">
            <a:extLst>
              <a:ext uri="{FF2B5EF4-FFF2-40B4-BE49-F238E27FC236}">
                <a16:creationId xmlns:a16="http://schemas.microsoft.com/office/drawing/2014/main" id="{9F772206-A789-A568-4BE8-93D77877E644}"/>
              </a:ext>
            </a:extLst>
          </p:cNvPr>
          <p:cNvSpPr/>
          <p:nvPr/>
        </p:nvSpPr>
        <p:spPr>
          <a:xfrm>
            <a:off x="8389541" y="959228"/>
            <a:ext cx="1949862" cy="5689601"/>
          </a:xfrm>
          <a:custGeom>
            <a:avLst/>
            <a:gdLst>
              <a:gd name="connsiteX0" fmla="*/ 49192 w 2172709"/>
              <a:gd name="connsiteY0" fmla="*/ 2283600 h 6339857"/>
              <a:gd name="connsiteX1" fmla="*/ 172668 w 2172709"/>
              <a:gd name="connsiteY1" fmla="*/ 2423619 h 6339857"/>
              <a:gd name="connsiteX2" fmla="*/ 263256 w 2172709"/>
              <a:gd name="connsiteY2" fmla="*/ 2527320 h 6339857"/>
              <a:gd name="connsiteX3" fmla="*/ 567533 w 2172709"/>
              <a:gd name="connsiteY3" fmla="*/ 2843627 h 6339857"/>
              <a:gd name="connsiteX4" fmla="*/ 629353 w 2172709"/>
              <a:gd name="connsiteY4" fmla="*/ 2848228 h 6339857"/>
              <a:gd name="connsiteX5" fmla="*/ 649878 w 2172709"/>
              <a:gd name="connsiteY5" fmla="*/ 2961100 h 6339857"/>
              <a:gd name="connsiteX6" fmla="*/ 691164 w 2172709"/>
              <a:gd name="connsiteY6" fmla="*/ 3168714 h 6339857"/>
              <a:gd name="connsiteX7" fmla="*/ 563843 w 2172709"/>
              <a:gd name="connsiteY7" fmla="*/ 4067397 h 6339857"/>
              <a:gd name="connsiteX8" fmla="*/ 452372 w 2172709"/>
              <a:gd name="connsiteY8" fmla="*/ 4545967 h 6339857"/>
              <a:gd name="connsiteX9" fmla="*/ 222409 w 2172709"/>
              <a:gd name="connsiteY9" fmla="*/ 5327192 h 6339857"/>
              <a:gd name="connsiteX10" fmla="*/ 127700 w 2172709"/>
              <a:gd name="connsiteY10" fmla="*/ 6054189 h 6339857"/>
              <a:gd name="connsiteX11" fmla="*/ 213849 w 2172709"/>
              <a:gd name="connsiteY11" fmla="*/ 6135288 h 6339857"/>
              <a:gd name="connsiteX12" fmla="*/ 370174 w 2172709"/>
              <a:gd name="connsiteY12" fmla="*/ 6338893 h 6339857"/>
              <a:gd name="connsiteX13" fmla="*/ 452380 w 2172709"/>
              <a:gd name="connsiteY13" fmla="*/ 6176452 h 6339857"/>
              <a:gd name="connsiteX14" fmla="*/ 646041 w 2172709"/>
              <a:gd name="connsiteY14" fmla="*/ 6198802 h 6339857"/>
              <a:gd name="connsiteX15" fmla="*/ 752959 w 2172709"/>
              <a:gd name="connsiteY15" fmla="*/ 5787598 h 6339857"/>
              <a:gd name="connsiteX16" fmla="*/ 871859 w 2172709"/>
              <a:gd name="connsiteY16" fmla="*/ 5277313 h 6339857"/>
              <a:gd name="connsiteX17" fmla="*/ 1032663 w 2172709"/>
              <a:gd name="connsiteY17" fmla="*/ 4442078 h 6339857"/>
              <a:gd name="connsiteX18" fmla="*/ 1217609 w 2172709"/>
              <a:gd name="connsiteY18" fmla="*/ 3430808 h 6339857"/>
              <a:gd name="connsiteX19" fmla="*/ 1316252 w 2172709"/>
              <a:gd name="connsiteY19" fmla="*/ 3389978 h 6339857"/>
              <a:gd name="connsiteX20" fmla="*/ 1390639 w 2172709"/>
              <a:gd name="connsiteY20" fmla="*/ 3991006 h 6339857"/>
              <a:gd name="connsiteX21" fmla="*/ 1398971 w 2172709"/>
              <a:gd name="connsiteY21" fmla="*/ 4505274 h 6339857"/>
              <a:gd name="connsiteX22" fmla="*/ 1435917 w 2172709"/>
              <a:gd name="connsiteY22" fmla="*/ 5169360 h 6339857"/>
              <a:gd name="connsiteX23" fmla="*/ 1534535 w 2172709"/>
              <a:gd name="connsiteY23" fmla="*/ 6081311 h 6339857"/>
              <a:gd name="connsiteX24" fmla="*/ 1584064 w 2172709"/>
              <a:gd name="connsiteY24" fmla="*/ 6148930 h 6339857"/>
              <a:gd name="connsiteX25" fmla="*/ 1760963 w 2172709"/>
              <a:gd name="connsiteY25" fmla="*/ 6270835 h 6339857"/>
              <a:gd name="connsiteX26" fmla="*/ 1834960 w 2172709"/>
              <a:gd name="connsiteY26" fmla="*/ 6099434 h 6339857"/>
              <a:gd name="connsiteX27" fmla="*/ 2015841 w 2172709"/>
              <a:gd name="connsiteY27" fmla="*/ 6058832 h 6339857"/>
              <a:gd name="connsiteX28" fmla="*/ 2036709 w 2172709"/>
              <a:gd name="connsiteY28" fmla="*/ 6004701 h 6339857"/>
              <a:gd name="connsiteX29" fmla="*/ 2019922 w 2172709"/>
              <a:gd name="connsiteY29" fmla="*/ 5674995 h 6339857"/>
              <a:gd name="connsiteX30" fmla="*/ 2024141 w 2172709"/>
              <a:gd name="connsiteY30" fmla="*/ 5318330 h 6339857"/>
              <a:gd name="connsiteX31" fmla="*/ 1962582 w 2172709"/>
              <a:gd name="connsiteY31" fmla="*/ 4771971 h 6339857"/>
              <a:gd name="connsiteX32" fmla="*/ 1901699 w 2172709"/>
              <a:gd name="connsiteY32" fmla="*/ 4283277 h 6339857"/>
              <a:gd name="connsiteX33" fmla="*/ 1864135 w 2172709"/>
              <a:gd name="connsiteY33" fmla="*/ 3713306 h 6339857"/>
              <a:gd name="connsiteX34" fmla="*/ 1798861 w 2172709"/>
              <a:gd name="connsiteY34" fmla="*/ 2980608 h 6339857"/>
              <a:gd name="connsiteX35" fmla="*/ 1821626 w 2172709"/>
              <a:gd name="connsiteY35" fmla="*/ 2881240 h 6339857"/>
              <a:gd name="connsiteX36" fmla="*/ 1819004 w 2172709"/>
              <a:gd name="connsiteY36" fmla="*/ 2776741 h 6339857"/>
              <a:gd name="connsiteX37" fmla="*/ 1914454 w 2172709"/>
              <a:gd name="connsiteY37" fmla="*/ 2699535 h 6339857"/>
              <a:gd name="connsiteX38" fmla="*/ 1989753 w 2172709"/>
              <a:gd name="connsiteY38" fmla="*/ 2542689 h 6339857"/>
              <a:gd name="connsiteX39" fmla="*/ 2157717 w 2172709"/>
              <a:gd name="connsiteY39" fmla="*/ 2074488 h 6339857"/>
              <a:gd name="connsiteX40" fmla="*/ 2140344 w 2172709"/>
              <a:gd name="connsiteY40" fmla="*/ 1854014 h 6339857"/>
              <a:gd name="connsiteX41" fmla="*/ 1914454 w 2172709"/>
              <a:gd name="connsiteY41" fmla="*/ 1573463 h 6339857"/>
              <a:gd name="connsiteX42" fmla="*/ 1756353 w 2172709"/>
              <a:gd name="connsiteY42" fmla="*/ 1361052 h 6339857"/>
              <a:gd name="connsiteX43" fmla="*/ 1653508 w 2172709"/>
              <a:gd name="connsiteY43" fmla="*/ 1168523 h 6339857"/>
              <a:gd name="connsiteX44" fmla="*/ 1525608 w 2172709"/>
              <a:gd name="connsiteY44" fmla="*/ 1049966 h 6339857"/>
              <a:gd name="connsiteX45" fmla="*/ 1420547 w 2172709"/>
              <a:gd name="connsiteY45" fmla="*/ 1010056 h 6339857"/>
              <a:gd name="connsiteX46" fmla="*/ 1426306 w 2172709"/>
              <a:gd name="connsiteY46" fmla="*/ 998157 h 6339857"/>
              <a:gd name="connsiteX47" fmla="*/ 1449837 w 2172709"/>
              <a:gd name="connsiteY47" fmla="*/ 999761 h 6339857"/>
              <a:gd name="connsiteX48" fmla="*/ 1427015 w 2172709"/>
              <a:gd name="connsiteY48" fmla="*/ 995542 h 6339857"/>
              <a:gd name="connsiteX49" fmla="*/ 1436120 w 2172709"/>
              <a:gd name="connsiteY49" fmla="*/ 971132 h 6339857"/>
              <a:gd name="connsiteX50" fmla="*/ 1444624 w 2172709"/>
              <a:gd name="connsiteY50" fmla="*/ 969145 h 6339857"/>
              <a:gd name="connsiteX51" fmla="*/ 1436967 w 2172709"/>
              <a:gd name="connsiteY51" fmla="*/ 967646 h 6339857"/>
              <a:gd name="connsiteX52" fmla="*/ 1451115 w 2172709"/>
              <a:gd name="connsiteY52" fmla="*/ 873230 h 6339857"/>
              <a:gd name="connsiteX53" fmla="*/ 1468048 w 2172709"/>
              <a:gd name="connsiteY53" fmla="*/ 837222 h 6339857"/>
              <a:gd name="connsiteX54" fmla="*/ 1458690 w 2172709"/>
              <a:gd name="connsiteY54" fmla="*/ 930546 h 6339857"/>
              <a:gd name="connsiteX55" fmla="*/ 1468285 w 2172709"/>
              <a:gd name="connsiteY55" fmla="*/ 837034 h 6339857"/>
              <a:gd name="connsiteX56" fmla="*/ 1488052 w 2172709"/>
              <a:gd name="connsiteY56" fmla="*/ 799715 h 6339857"/>
              <a:gd name="connsiteX57" fmla="*/ 1489917 w 2172709"/>
              <a:gd name="connsiteY57" fmla="*/ 795365 h 6339857"/>
              <a:gd name="connsiteX58" fmla="*/ 1472952 w 2172709"/>
              <a:gd name="connsiteY58" fmla="*/ 901803 h 6339857"/>
              <a:gd name="connsiteX59" fmla="*/ 1515330 w 2172709"/>
              <a:gd name="connsiteY59" fmla="*/ 738392 h 6339857"/>
              <a:gd name="connsiteX60" fmla="*/ 1527075 w 2172709"/>
              <a:gd name="connsiteY60" fmla="*/ 684448 h 6339857"/>
              <a:gd name="connsiteX61" fmla="*/ 1521797 w 2172709"/>
              <a:gd name="connsiteY61" fmla="*/ 817332 h 6339857"/>
              <a:gd name="connsiteX62" fmla="*/ 1527873 w 2172709"/>
              <a:gd name="connsiteY62" fmla="*/ 678413 h 6339857"/>
              <a:gd name="connsiteX63" fmla="*/ 1528044 w 2172709"/>
              <a:gd name="connsiteY63" fmla="*/ 570851 h 6339857"/>
              <a:gd name="connsiteX64" fmla="*/ 1527873 w 2172709"/>
              <a:gd name="connsiteY64" fmla="*/ 552134 h 6339857"/>
              <a:gd name="connsiteX65" fmla="*/ 1548023 w 2172709"/>
              <a:gd name="connsiteY65" fmla="*/ 636434 h 6339857"/>
              <a:gd name="connsiteX66" fmla="*/ 1527083 w 2172709"/>
              <a:gd name="connsiteY66" fmla="*/ 533678 h 6339857"/>
              <a:gd name="connsiteX67" fmla="*/ 1524362 w 2172709"/>
              <a:gd name="connsiteY67" fmla="*/ 499616 h 6339857"/>
              <a:gd name="connsiteX68" fmla="*/ 1521006 w 2172709"/>
              <a:gd name="connsiteY68" fmla="*/ 433431 h 6339857"/>
              <a:gd name="connsiteX69" fmla="*/ 1522489 w 2172709"/>
              <a:gd name="connsiteY69" fmla="*/ 490103 h 6339857"/>
              <a:gd name="connsiteX70" fmla="*/ 1505311 w 2172709"/>
              <a:gd name="connsiteY70" fmla="*/ 438741 h 6339857"/>
              <a:gd name="connsiteX71" fmla="*/ 1485324 w 2172709"/>
              <a:gd name="connsiteY71" fmla="*/ 378135 h 6339857"/>
              <a:gd name="connsiteX72" fmla="*/ 1483703 w 2172709"/>
              <a:gd name="connsiteY72" fmla="*/ 353464 h 6339857"/>
              <a:gd name="connsiteX73" fmla="*/ 1521015 w 2172709"/>
              <a:gd name="connsiteY73" fmla="*/ 433431 h 6339857"/>
              <a:gd name="connsiteX74" fmla="*/ 1482212 w 2172709"/>
              <a:gd name="connsiteY74" fmla="*/ 328044 h 6339857"/>
              <a:gd name="connsiteX75" fmla="*/ 1459431 w 2172709"/>
              <a:gd name="connsiteY75" fmla="*/ 258527 h 6339857"/>
              <a:gd name="connsiteX76" fmla="*/ 1380206 w 2172709"/>
              <a:gd name="connsiteY76" fmla="*/ 162206 h 6339857"/>
              <a:gd name="connsiteX77" fmla="*/ 1411547 w 2172709"/>
              <a:gd name="connsiteY77" fmla="*/ 148359 h 6339857"/>
              <a:gd name="connsiteX78" fmla="*/ 1377819 w 2172709"/>
              <a:gd name="connsiteY78" fmla="*/ 160495 h 6339857"/>
              <a:gd name="connsiteX79" fmla="*/ 1372476 w 2172709"/>
              <a:gd name="connsiteY79" fmla="*/ 148359 h 6339857"/>
              <a:gd name="connsiteX80" fmla="*/ 1284764 w 2172709"/>
              <a:gd name="connsiteY80" fmla="*/ 53422 h 6339857"/>
              <a:gd name="connsiteX81" fmla="*/ 1323786 w 2172709"/>
              <a:gd name="connsiteY81" fmla="*/ 65925 h 6339857"/>
              <a:gd name="connsiteX82" fmla="*/ 1275756 w 2172709"/>
              <a:gd name="connsiteY82" fmla="*/ 48299 h 6339857"/>
              <a:gd name="connsiteX83" fmla="*/ 1240529 w 2172709"/>
              <a:gd name="connsiteY83" fmla="*/ 35675 h 6339857"/>
              <a:gd name="connsiteX84" fmla="*/ 1241498 w 2172709"/>
              <a:gd name="connsiteY84" fmla="*/ 22732 h 6339857"/>
              <a:gd name="connsiteX85" fmla="*/ 1235259 w 2172709"/>
              <a:gd name="connsiteY85" fmla="*/ 34526 h 6339857"/>
              <a:gd name="connsiteX86" fmla="*/ 1213952 w 2172709"/>
              <a:gd name="connsiteY86" fmla="*/ 31977 h 6339857"/>
              <a:gd name="connsiteX87" fmla="*/ 1202647 w 2172709"/>
              <a:gd name="connsiteY87" fmla="*/ 0 h 6339857"/>
              <a:gd name="connsiteX88" fmla="*/ 1210979 w 2172709"/>
              <a:gd name="connsiteY88" fmla="*/ 31399 h 6339857"/>
              <a:gd name="connsiteX89" fmla="*/ 1200790 w 2172709"/>
              <a:gd name="connsiteY89" fmla="*/ 31399 h 6339857"/>
              <a:gd name="connsiteX90" fmla="*/ 1120709 w 2172709"/>
              <a:gd name="connsiteY90" fmla="*/ 27139 h 6339857"/>
              <a:gd name="connsiteX91" fmla="*/ 1116466 w 2172709"/>
              <a:gd name="connsiteY91" fmla="*/ 27139 h 6339857"/>
              <a:gd name="connsiteX92" fmla="*/ 1066864 w 2172709"/>
              <a:gd name="connsiteY92" fmla="*/ 12225 h 6339857"/>
              <a:gd name="connsiteX93" fmla="*/ 1109217 w 2172709"/>
              <a:gd name="connsiteY93" fmla="*/ 27245 h 6339857"/>
              <a:gd name="connsiteX94" fmla="*/ 1021358 w 2172709"/>
              <a:gd name="connsiteY94" fmla="*/ 54318 h 6339857"/>
              <a:gd name="connsiteX95" fmla="*/ 864683 w 2172709"/>
              <a:gd name="connsiteY95" fmla="*/ 148351 h 6339857"/>
              <a:gd name="connsiteX96" fmla="*/ 1018947 w 2172709"/>
              <a:gd name="connsiteY96" fmla="*/ 55027 h 6339857"/>
              <a:gd name="connsiteX97" fmla="*/ 909586 w 2172709"/>
              <a:gd name="connsiteY97" fmla="*/ 146030 h 6339857"/>
              <a:gd name="connsiteX98" fmla="*/ 808613 w 2172709"/>
              <a:gd name="connsiteY98" fmla="*/ 234939 h 6339857"/>
              <a:gd name="connsiteX99" fmla="*/ 904854 w 2172709"/>
              <a:gd name="connsiteY99" fmla="*/ 152065 h 6339857"/>
              <a:gd name="connsiteX100" fmla="*/ 859837 w 2172709"/>
              <a:gd name="connsiteY100" fmla="*/ 220230 h 6339857"/>
              <a:gd name="connsiteX101" fmla="*/ 842097 w 2172709"/>
              <a:gd name="connsiteY101" fmla="*/ 268480 h 6339857"/>
              <a:gd name="connsiteX102" fmla="*/ 805445 w 2172709"/>
              <a:gd name="connsiteY102" fmla="*/ 321903 h 6339857"/>
              <a:gd name="connsiteX103" fmla="*/ 744415 w 2172709"/>
              <a:gd name="connsiteY103" fmla="*/ 482316 h 6339857"/>
              <a:gd name="connsiteX104" fmla="*/ 641554 w 2172709"/>
              <a:gd name="connsiteY104" fmla="*/ 725832 h 6339857"/>
              <a:gd name="connsiteX105" fmla="*/ 685984 w 2172709"/>
              <a:gd name="connsiteY105" fmla="*/ 638894 h 6339857"/>
              <a:gd name="connsiteX106" fmla="*/ 664848 w 2172709"/>
              <a:gd name="connsiteY106" fmla="*/ 738367 h 6339857"/>
              <a:gd name="connsiteX107" fmla="*/ 691856 w 2172709"/>
              <a:gd name="connsiteY107" fmla="*/ 632353 h 6339857"/>
              <a:gd name="connsiteX108" fmla="*/ 695253 w 2172709"/>
              <a:gd name="connsiteY108" fmla="*/ 628680 h 6339857"/>
              <a:gd name="connsiteX109" fmla="*/ 691164 w 2172709"/>
              <a:gd name="connsiteY109" fmla="*/ 703214 h 6339857"/>
              <a:gd name="connsiteX110" fmla="*/ 734446 w 2172709"/>
              <a:gd name="connsiteY110" fmla="*/ 598169 h 6339857"/>
              <a:gd name="connsiteX111" fmla="*/ 747038 w 2172709"/>
              <a:gd name="connsiteY111" fmla="*/ 591425 h 6339857"/>
              <a:gd name="connsiteX112" fmla="*/ 733892 w 2172709"/>
              <a:gd name="connsiteY112" fmla="*/ 649115 h 6339857"/>
              <a:gd name="connsiteX113" fmla="*/ 705393 w 2172709"/>
              <a:gd name="connsiteY113" fmla="*/ 706838 h 6339857"/>
              <a:gd name="connsiteX114" fmla="*/ 730007 w 2172709"/>
              <a:gd name="connsiteY114" fmla="*/ 668802 h 6339857"/>
              <a:gd name="connsiteX115" fmla="*/ 725756 w 2172709"/>
              <a:gd name="connsiteY115" fmla="*/ 693635 h 6339857"/>
              <a:gd name="connsiteX116" fmla="*/ 672097 w 2172709"/>
              <a:gd name="connsiteY116" fmla="*/ 799837 h 6339857"/>
              <a:gd name="connsiteX117" fmla="*/ 633800 w 2172709"/>
              <a:gd name="connsiteY117" fmla="*/ 829737 h 6339857"/>
              <a:gd name="connsiteX118" fmla="*/ 665467 w 2172709"/>
              <a:gd name="connsiteY118" fmla="*/ 825998 h 6339857"/>
              <a:gd name="connsiteX119" fmla="*/ 655612 w 2172709"/>
              <a:gd name="connsiteY119" fmla="*/ 921049 h 6339857"/>
              <a:gd name="connsiteX120" fmla="*/ 604755 w 2172709"/>
              <a:gd name="connsiteY120" fmla="*/ 874810 h 6339857"/>
              <a:gd name="connsiteX121" fmla="*/ 637831 w 2172709"/>
              <a:gd name="connsiteY121" fmla="*/ 940100 h 6339857"/>
              <a:gd name="connsiteX122" fmla="*/ 610147 w 2172709"/>
              <a:gd name="connsiteY122" fmla="*/ 956797 h 6339857"/>
              <a:gd name="connsiteX123" fmla="*/ 563843 w 2172709"/>
              <a:gd name="connsiteY123" fmla="*/ 924494 h 6339857"/>
              <a:gd name="connsiteX124" fmla="*/ 600503 w 2172709"/>
              <a:gd name="connsiteY124" fmla="*/ 963011 h 6339857"/>
              <a:gd name="connsiteX125" fmla="*/ 553491 w 2172709"/>
              <a:gd name="connsiteY125" fmla="*/ 995917 h 6339857"/>
              <a:gd name="connsiteX126" fmla="*/ 553369 w 2172709"/>
              <a:gd name="connsiteY126" fmla="*/ 996560 h 6339857"/>
              <a:gd name="connsiteX127" fmla="*/ 489545 w 2172709"/>
              <a:gd name="connsiteY127" fmla="*/ 928762 h 6339857"/>
              <a:gd name="connsiteX128" fmla="*/ 532836 w 2172709"/>
              <a:gd name="connsiteY128" fmla="*/ 1004534 h 6339857"/>
              <a:gd name="connsiteX129" fmla="*/ 512473 w 2172709"/>
              <a:gd name="connsiteY129" fmla="*/ 1014202 h 6339857"/>
              <a:gd name="connsiteX130" fmla="*/ 432678 w 2172709"/>
              <a:gd name="connsiteY130" fmla="*/ 1024416 h 6339857"/>
              <a:gd name="connsiteX131" fmla="*/ 494734 w 2172709"/>
              <a:gd name="connsiteY131" fmla="*/ 1024123 h 6339857"/>
              <a:gd name="connsiteX132" fmla="*/ 386480 w 2172709"/>
              <a:gd name="connsiteY132" fmla="*/ 1177377 h 6339857"/>
              <a:gd name="connsiteX133" fmla="*/ 515243 w 2172709"/>
              <a:gd name="connsiteY133" fmla="*/ 1027413 h 6339857"/>
              <a:gd name="connsiteX134" fmla="*/ 516358 w 2172709"/>
              <a:gd name="connsiteY134" fmla="*/ 1027592 h 6339857"/>
              <a:gd name="connsiteX135" fmla="*/ 402607 w 2172709"/>
              <a:gd name="connsiteY135" fmla="*/ 1253141 h 6339857"/>
              <a:gd name="connsiteX136" fmla="*/ 316752 w 2172709"/>
              <a:gd name="connsiteY136" fmla="*/ 1416812 h 6339857"/>
              <a:gd name="connsiteX137" fmla="*/ 230375 w 2172709"/>
              <a:gd name="connsiteY137" fmla="*/ 1588442 h 6339857"/>
              <a:gd name="connsiteX138" fmla="*/ 4159 w 2172709"/>
              <a:gd name="connsiteY138" fmla="*/ 2089287 h 6339857"/>
              <a:gd name="connsiteX139" fmla="*/ 49192 w 2172709"/>
              <a:gd name="connsiteY139" fmla="*/ 2283600 h 6339857"/>
              <a:gd name="connsiteX140" fmla="*/ 1463829 w 2172709"/>
              <a:gd name="connsiteY140" fmla="*/ 272308 h 6339857"/>
              <a:gd name="connsiteX141" fmla="*/ 1481830 w 2172709"/>
              <a:gd name="connsiteY141" fmla="*/ 327873 h 6339857"/>
              <a:gd name="connsiteX142" fmla="*/ 1475867 w 2172709"/>
              <a:gd name="connsiteY142" fmla="*/ 320493 h 6339857"/>
              <a:gd name="connsiteX143" fmla="*/ 1471396 w 2172709"/>
              <a:gd name="connsiteY143" fmla="*/ 307877 h 6339857"/>
              <a:gd name="connsiteX144" fmla="*/ 1463829 w 2172709"/>
              <a:gd name="connsiteY144" fmla="*/ 272308 h 6339857"/>
              <a:gd name="connsiteX145" fmla="*/ 1518376 w 2172709"/>
              <a:gd name="connsiteY145" fmla="*/ 2134573 h 6339857"/>
              <a:gd name="connsiteX146" fmla="*/ 1538779 w 2172709"/>
              <a:gd name="connsiteY146" fmla="*/ 1854723 h 6339857"/>
              <a:gd name="connsiteX147" fmla="*/ 1616970 w 2172709"/>
              <a:gd name="connsiteY147" fmla="*/ 1692094 h 6339857"/>
              <a:gd name="connsiteX148" fmla="*/ 1785732 w 2172709"/>
              <a:gd name="connsiteY148" fmla="*/ 1841316 h 6339857"/>
              <a:gd name="connsiteX149" fmla="*/ 1909103 w 2172709"/>
              <a:gd name="connsiteY149" fmla="*/ 1990107 h 6339857"/>
              <a:gd name="connsiteX150" fmla="*/ 1888349 w 2172709"/>
              <a:gd name="connsiteY150" fmla="*/ 2107385 h 6339857"/>
              <a:gd name="connsiteX151" fmla="*/ 1802013 w 2172709"/>
              <a:gd name="connsiteY151" fmla="*/ 2310666 h 6339857"/>
              <a:gd name="connsiteX152" fmla="*/ 1773319 w 2172709"/>
              <a:gd name="connsiteY152" fmla="*/ 2432668 h 6339857"/>
              <a:gd name="connsiteX153" fmla="*/ 1690819 w 2172709"/>
              <a:gd name="connsiteY153" fmla="*/ 2590972 h 6339857"/>
              <a:gd name="connsiteX154" fmla="*/ 1551183 w 2172709"/>
              <a:gd name="connsiteY154" fmla="*/ 2292494 h 6339857"/>
              <a:gd name="connsiteX155" fmla="*/ 1518376 w 2172709"/>
              <a:gd name="connsiteY155" fmla="*/ 2134573 h 6339857"/>
              <a:gd name="connsiteX156" fmla="*/ 1419236 w 2172709"/>
              <a:gd name="connsiteY156" fmla="*/ 972883 h 6339857"/>
              <a:gd name="connsiteX157" fmla="*/ 1420531 w 2172709"/>
              <a:gd name="connsiteY157" fmla="*/ 972883 h 6339857"/>
              <a:gd name="connsiteX158" fmla="*/ 1419871 w 2172709"/>
              <a:gd name="connsiteY158" fmla="*/ 975286 h 6339857"/>
              <a:gd name="connsiteX159" fmla="*/ 1419236 w 2172709"/>
              <a:gd name="connsiteY159" fmla="*/ 972883 h 6339857"/>
              <a:gd name="connsiteX160" fmla="*/ 1419073 w 2172709"/>
              <a:gd name="connsiteY160" fmla="*/ 962515 h 6339857"/>
              <a:gd name="connsiteX161" fmla="*/ 1420906 w 2172709"/>
              <a:gd name="connsiteY161" fmla="*/ 935783 h 6339857"/>
              <a:gd name="connsiteX162" fmla="*/ 1440364 w 2172709"/>
              <a:gd name="connsiteY162" fmla="*/ 896476 h 6339857"/>
              <a:gd name="connsiteX163" fmla="*/ 1424107 w 2172709"/>
              <a:gd name="connsiteY163" fmla="*/ 964461 h 6339857"/>
              <a:gd name="connsiteX164" fmla="*/ 1419073 w 2172709"/>
              <a:gd name="connsiteY164" fmla="*/ 962515 h 6339857"/>
              <a:gd name="connsiteX165" fmla="*/ 1417632 w 2172709"/>
              <a:gd name="connsiteY165" fmla="*/ 223797 h 6339857"/>
              <a:gd name="connsiteX166" fmla="*/ 1389808 w 2172709"/>
              <a:gd name="connsiteY166" fmla="*/ 183667 h 6339857"/>
              <a:gd name="connsiteX167" fmla="*/ 1436967 w 2172709"/>
              <a:gd name="connsiteY167" fmla="*/ 246342 h 6339857"/>
              <a:gd name="connsiteX168" fmla="*/ 1434809 w 2172709"/>
              <a:gd name="connsiteY168" fmla="*/ 245357 h 6339857"/>
              <a:gd name="connsiteX169" fmla="*/ 1417632 w 2172709"/>
              <a:gd name="connsiteY169" fmla="*/ 223797 h 6339857"/>
              <a:gd name="connsiteX170" fmla="*/ 1374847 w 2172709"/>
              <a:gd name="connsiteY170" fmla="*/ 989279 h 6339857"/>
              <a:gd name="connsiteX171" fmla="*/ 1398964 w 2172709"/>
              <a:gd name="connsiteY171" fmla="*/ 967450 h 6339857"/>
              <a:gd name="connsiteX172" fmla="*/ 1408737 w 2172709"/>
              <a:gd name="connsiteY172" fmla="*/ 971205 h 6339857"/>
              <a:gd name="connsiteX173" fmla="*/ 1414813 w 2172709"/>
              <a:gd name="connsiteY173" fmla="*/ 984864 h 6339857"/>
              <a:gd name="connsiteX174" fmla="*/ 1403875 w 2172709"/>
              <a:gd name="connsiteY174" fmla="*/ 1002604 h 6339857"/>
              <a:gd name="connsiteX175" fmla="*/ 1374847 w 2172709"/>
              <a:gd name="connsiteY175" fmla="*/ 989279 h 6339857"/>
              <a:gd name="connsiteX176" fmla="*/ 1129368 w 2172709"/>
              <a:gd name="connsiteY176" fmla="*/ 27530 h 6339857"/>
              <a:gd name="connsiteX177" fmla="*/ 1191032 w 2172709"/>
              <a:gd name="connsiteY177" fmla="*/ 32319 h 6339857"/>
              <a:gd name="connsiteX178" fmla="*/ 1169147 w 2172709"/>
              <a:gd name="connsiteY178" fmla="*/ 36481 h 6339857"/>
              <a:gd name="connsiteX179" fmla="*/ 1129368 w 2172709"/>
              <a:gd name="connsiteY179" fmla="*/ 27530 h 6339857"/>
              <a:gd name="connsiteX180" fmla="*/ 828976 w 2172709"/>
              <a:gd name="connsiteY180" fmla="*/ 307356 h 6339857"/>
              <a:gd name="connsiteX181" fmla="*/ 811896 w 2172709"/>
              <a:gd name="connsiteY181" fmla="*/ 317040 h 6339857"/>
              <a:gd name="connsiteX182" fmla="*/ 839841 w 2172709"/>
              <a:gd name="connsiteY182" fmla="*/ 274182 h 6339857"/>
              <a:gd name="connsiteX183" fmla="*/ 828976 w 2172709"/>
              <a:gd name="connsiteY183" fmla="*/ 307356 h 6339857"/>
              <a:gd name="connsiteX184" fmla="*/ 746085 w 2172709"/>
              <a:gd name="connsiteY184" fmla="*/ 479294 h 6339857"/>
              <a:gd name="connsiteX185" fmla="*/ 802146 w 2172709"/>
              <a:gd name="connsiteY185" fmla="*/ 328060 h 6339857"/>
              <a:gd name="connsiteX186" fmla="*/ 785702 w 2172709"/>
              <a:gd name="connsiteY186" fmla="*/ 376921 h 6339857"/>
              <a:gd name="connsiteX187" fmla="*/ 809379 w 2172709"/>
              <a:gd name="connsiteY187" fmla="*/ 321927 h 6339857"/>
              <a:gd name="connsiteX188" fmla="*/ 827901 w 2172709"/>
              <a:gd name="connsiteY188" fmla="*/ 308977 h 6339857"/>
              <a:gd name="connsiteX189" fmla="*/ 799703 w 2172709"/>
              <a:gd name="connsiteY189" fmla="*/ 395940 h 6339857"/>
              <a:gd name="connsiteX190" fmla="*/ 746085 w 2172709"/>
              <a:gd name="connsiteY190" fmla="*/ 479294 h 6339857"/>
              <a:gd name="connsiteX191" fmla="*/ 533373 w 2172709"/>
              <a:gd name="connsiteY191" fmla="*/ 1030981 h 6339857"/>
              <a:gd name="connsiteX192" fmla="*/ 556293 w 2172709"/>
              <a:gd name="connsiteY192" fmla="*/ 1036145 h 6339857"/>
              <a:gd name="connsiteX193" fmla="*/ 493536 w 2172709"/>
              <a:gd name="connsiteY193" fmla="*/ 1096262 h 6339857"/>
              <a:gd name="connsiteX194" fmla="*/ 431961 w 2172709"/>
              <a:gd name="connsiteY194" fmla="*/ 1191060 h 6339857"/>
              <a:gd name="connsiteX195" fmla="*/ 412886 w 2172709"/>
              <a:gd name="connsiteY195" fmla="*/ 1230433 h 6339857"/>
              <a:gd name="connsiteX196" fmla="*/ 533373 w 2172709"/>
              <a:gd name="connsiteY196" fmla="*/ 1030981 h 6339857"/>
              <a:gd name="connsiteX197" fmla="*/ 565163 w 2172709"/>
              <a:gd name="connsiteY197" fmla="*/ 1027429 h 6339857"/>
              <a:gd name="connsiteX198" fmla="*/ 543326 w 2172709"/>
              <a:gd name="connsiteY198" fmla="*/ 1020612 h 6339857"/>
              <a:gd name="connsiteX199" fmla="*/ 546869 w 2172709"/>
              <a:gd name="connsiteY199" fmla="*/ 1016874 h 6339857"/>
              <a:gd name="connsiteX200" fmla="*/ 565163 w 2172709"/>
              <a:gd name="connsiteY200" fmla="*/ 1027429 h 6339857"/>
              <a:gd name="connsiteX201" fmla="*/ 620605 w 2172709"/>
              <a:gd name="connsiteY201" fmla="*/ 973673 h 6339857"/>
              <a:gd name="connsiteX202" fmla="*/ 618284 w 2172709"/>
              <a:gd name="connsiteY202" fmla="*/ 976182 h 6339857"/>
              <a:gd name="connsiteX203" fmla="*/ 580499 w 2172709"/>
              <a:gd name="connsiteY203" fmla="*/ 986705 h 6339857"/>
              <a:gd name="connsiteX204" fmla="*/ 606042 w 2172709"/>
              <a:gd name="connsiteY204" fmla="*/ 966302 h 6339857"/>
              <a:gd name="connsiteX205" fmla="*/ 620605 w 2172709"/>
              <a:gd name="connsiteY205" fmla="*/ 973673 h 6339857"/>
              <a:gd name="connsiteX206" fmla="*/ 598834 w 2172709"/>
              <a:gd name="connsiteY206" fmla="*/ 995534 h 6339857"/>
              <a:gd name="connsiteX207" fmla="*/ 587944 w 2172709"/>
              <a:gd name="connsiteY207" fmla="*/ 1005609 h 6339857"/>
              <a:gd name="connsiteX208" fmla="*/ 572192 w 2172709"/>
              <a:gd name="connsiteY208" fmla="*/ 1002604 h 6339857"/>
              <a:gd name="connsiteX209" fmla="*/ 598834 w 2172709"/>
              <a:gd name="connsiteY209" fmla="*/ 995534 h 6339857"/>
              <a:gd name="connsiteX210" fmla="*/ 646555 w 2172709"/>
              <a:gd name="connsiteY210" fmla="*/ 943423 h 6339857"/>
              <a:gd name="connsiteX211" fmla="*/ 637538 w 2172709"/>
              <a:gd name="connsiteY211" fmla="*/ 955925 h 6339857"/>
              <a:gd name="connsiteX212" fmla="*/ 631731 w 2172709"/>
              <a:gd name="connsiteY212" fmla="*/ 962287 h 6339857"/>
              <a:gd name="connsiteX213" fmla="*/ 616410 w 2172709"/>
              <a:gd name="connsiteY213" fmla="*/ 958858 h 6339857"/>
              <a:gd name="connsiteX214" fmla="*/ 641423 w 2172709"/>
              <a:gd name="connsiteY214" fmla="*/ 941924 h 6339857"/>
              <a:gd name="connsiteX215" fmla="*/ 646555 w 2172709"/>
              <a:gd name="connsiteY215" fmla="*/ 943423 h 6339857"/>
              <a:gd name="connsiteX216" fmla="*/ 683361 w 2172709"/>
              <a:gd name="connsiteY216" fmla="*/ 820264 h 6339857"/>
              <a:gd name="connsiteX217" fmla="*/ 699105 w 2172709"/>
              <a:gd name="connsiteY217" fmla="*/ 812811 h 6339857"/>
              <a:gd name="connsiteX218" fmla="*/ 664188 w 2172709"/>
              <a:gd name="connsiteY218" fmla="*/ 907480 h 6339857"/>
              <a:gd name="connsiteX219" fmla="*/ 683361 w 2172709"/>
              <a:gd name="connsiteY219" fmla="*/ 820264 h 6339857"/>
              <a:gd name="connsiteX220" fmla="*/ 718881 w 2172709"/>
              <a:gd name="connsiteY220" fmla="*/ 738392 h 6339857"/>
              <a:gd name="connsiteX221" fmla="*/ 708382 w 2172709"/>
              <a:gd name="connsiteY221" fmla="*/ 780957 h 6339857"/>
              <a:gd name="connsiteX222" fmla="*/ 694886 w 2172709"/>
              <a:gd name="connsiteY222" fmla="*/ 788067 h 6339857"/>
              <a:gd name="connsiteX223" fmla="*/ 718881 w 2172709"/>
              <a:gd name="connsiteY223" fmla="*/ 738392 h 6339857"/>
              <a:gd name="connsiteX224" fmla="*/ 316735 w 2172709"/>
              <a:gd name="connsiteY224" fmla="*/ 2130289 h 6339857"/>
              <a:gd name="connsiteX225" fmla="*/ 551113 w 2172709"/>
              <a:gd name="connsiteY225" fmla="*/ 1714720 h 6339857"/>
              <a:gd name="connsiteX226" fmla="*/ 728117 w 2172709"/>
              <a:gd name="connsiteY226" fmla="*/ 2613566 h 6339857"/>
              <a:gd name="connsiteX227" fmla="*/ 596284 w 2172709"/>
              <a:gd name="connsiteY227" fmla="*/ 2432668 h 6339857"/>
              <a:gd name="connsiteX228" fmla="*/ 460867 w 2172709"/>
              <a:gd name="connsiteY228" fmla="*/ 2337927 h 6339857"/>
              <a:gd name="connsiteX229" fmla="*/ 357826 w 2172709"/>
              <a:gd name="connsiteY229" fmla="*/ 2211379 h 6339857"/>
              <a:gd name="connsiteX230" fmla="*/ 316735 w 2172709"/>
              <a:gd name="connsiteY230" fmla="*/ 2130289 h 6339857"/>
              <a:gd name="connsiteX231" fmla="*/ 419540 w 2172709"/>
              <a:gd name="connsiteY231" fmla="*/ 1032927 h 6339857"/>
              <a:gd name="connsiteX232" fmla="*/ 432670 w 2172709"/>
              <a:gd name="connsiteY232" fmla="*/ 1024432 h 6339857"/>
              <a:gd name="connsiteX233" fmla="*/ 419540 w 2172709"/>
              <a:gd name="connsiteY233" fmla="*/ 1032927 h 6339857"/>
              <a:gd name="connsiteX234" fmla="*/ 1043146 w 2172709"/>
              <a:gd name="connsiteY234" fmla="*/ 15207 h 6339857"/>
              <a:gd name="connsiteX235" fmla="*/ 1066847 w 2172709"/>
              <a:gd name="connsiteY235" fmla="*/ 12242 h 6339857"/>
              <a:gd name="connsiteX236" fmla="*/ 1043146 w 2172709"/>
              <a:gd name="connsiteY236" fmla="*/ 15207 h 6339857"/>
              <a:gd name="connsiteX237" fmla="*/ 1323770 w 2172709"/>
              <a:gd name="connsiteY237" fmla="*/ 65933 h 6339857"/>
              <a:gd name="connsiteX238" fmla="*/ 1332517 w 2172709"/>
              <a:gd name="connsiteY238" fmla="*/ 74542 h 6339857"/>
              <a:gd name="connsiteX239" fmla="*/ 1323770 w 2172709"/>
              <a:gd name="connsiteY239" fmla="*/ 65933 h 6339857"/>
              <a:gd name="connsiteX240" fmla="*/ 1334203 w 2172709"/>
              <a:gd name="connsiteY240" fmla="*/ 76757 h 6339857"/>
              <a:gd name="connsiteX241" fmla="*/ 1332526 w 2172709"/>
              <a:gd name="connsiteY241" fmla="*/ 74542 h 6339857"/>
              <a:gd name="connsiteX242" fmla="*/ 1334203 w 2172709"/>
              <a:gd name="connsiteY242" fmla="*/ 76757 h 6339857"/>
              <a:gd name="connsiteX243" fmla="*/ 770170 w 2172709"/>
              <a:gd name="connsiteY243" fmla="*/ 296083 h 6339857"/>
              <a:gd name="connsiteX244" fmla="*/ 808613 w 2172709"/>
              <a:gd name="connsiteY244" fmla="*/ 234956 h 6339857"/>
              <a:gd name="connsiteX245" fmla="*/ 770170 w 2172709"/>
              <a:gd name="connsiteY245" fmla="*/ 296083 h 6339857"/>
              <a:gd name="connsiteX246" fmla="*/ 705393 w 2172709"/>
              <a:gd name="connsiteY246" fmla="*/ 706863 h 6339857"/>
              <a:gd name="connsiteX247" fmla="*/ 691164 w 2172709"/>
              <a:gd name="connsiteY247" fmla="*/ 724863 h 6339857"/>
              <a:gd name="connsiteX248" fmla="*/ 705393 w 2172709"/>
              <a:gd name="connsiteY248" fmla="*/ 706863 h 633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2172709" h="6339857">
                <a:moveTo>
                  <a:pt x="49192" y="2283600"/>
                </a:moveTo>
                <a:cubicBezTo>
                  <a:pt x="73806" y="2297259"/>
                  <a:pt x="156142" y="2387423"/>
                  <a:pt x="172668" y="2423619"/>
                </a:cubicBezTo>
                <a:cubicBezTo>
                  <a:pt x="189113" y="2459725"/>
                  <a:pt x="222409" y="2504880"/>
                  <a:pt x="263256" y="2527320"/>
                </a:cubicBezTo>
                <a:cubicBezTo>
                  <a:pt x="304388" y="2550329"/>
                  <a:pt x="510111" y="2807447"/>
                  <a:pt x="567533" y="2843627"/>
                </a:cubicBezTo>
                <a:cubicBezTo>
                  <a:pt x="625256" y="2879912"/>
                  <a:pt x="629353" y="2848228"/>
                  <a:pt x="629353" y="2848228"/>
                </a:cubicBezTo>
                <a:cubicBezTo>
                  <a:pt x="637538" y="2942897"/>
                  <a:pt x="649878" y="2961100"/>
                  <a:pt x="649878" y="2961100"/>
                </a:cubicBezTo>
                <a:lnTo>
                  <a:pt x="691164" y="3168714"/>
                </a:lnTo>
                <a:cubicBezTo>
                  <a:pt x="646041" y="3218398"/>
                  <a:pt x="580182" y="3936370"/>
                  <a:pt x="563843" y="4067397"/>
                </a:cubicBezTo>
                <a:cubicBezTo>
                  <a:pt x="546877" y="4198448"/>
                  <a:pt x="468963" y="4401623"/>
                  <a:pt x="452372" y="4545967"/>
                </a:cubicBezTo>
                <a:cubicBezTo>
                  <a:pt x="436221" y="4690327"/>
                  <a:pt x="295811" y="5164644"/>
                  <a:pt x="222409" y="5327192"/>
                </a:cubicBezTo>
                <a:cubicBezTo>
                  <a:pt x="148054" y="5490074"/>
                  <a:pt x="127700" y="6054189"/>
                  <a:pt x="127700" y="6054189"/>
                </a:cubicBezTo>
                <a:cubicBezTo>
                  <a:pt x="139706" y="6126491"/>
                  <a:pt x="213849" y="6135288"/>
                  <a:pt x="213849" y="6135288"/>
                </a:cubicBezTo>
                <a:cubicBezTo>
                  <a:pt x="283773" y="6365804"/>
                  <a:pt x="370174" y="6338893"/>
                  <a:pt x="370174" y="6338893"/>
                </a:cubicBezTo>
                <a:cubicBezTo>
                  <a:pt x="439951" y="6325202"/>
                  <a:pt x="452380" y="6176452"/>
                  <a:pt x="452380" y="6176452"/>
                </a:cubicBezTo>
                <a:cubicBezTo>
                  <a:pt x="493553" y="6167044"/>
                  <a:pt x="567541" y="6217437"/>
                  <a:pt x="646041" y="6198802"/>
                </a:cubicBezTo>
                <a:cubicBezTo>
                  <a:pt x="724135" y="6180084"/>
                  <a:pt x="711714" y="6004692"/>
                  <a:pt x="752959" y="5787598"/>
                </a:cubicBezTo>
                <a:cubicBezTo>
                  <a:pt x="793798" y="5571181"/>
                  <a:pt x="826956" y="5336428"/>
                  <a:pt x="871859" y="5277313"/>
                </a:cubicBezTo>
                <a:cubicBezTo>
                  <a:pt x="917389" y="5218572"/>
                  <a:pt x="1020381" y="4573138"/>
                  <a:pt x="1032663" y="4442078"/>
                </a:cubicBezTo>
                <a:cubicBezTo>
                  <a:pt x="1045051" y="4311271"/>
                  <a:pt x="1201523" y="3556704"/>
                  <a:pt x="1217609" y="3430808"/>
                </a:cubicBezTo>
                <a:cubicBezTo>
                  <a:pt x="1234290" y="3304098"/>
                  <a:pt x="1308417" y="3344733"/>
                  <a:pt x="1316252" y="3389978"/>
                </a:cubicBezTo>
                <a:cubicBezTo>
                  <a:pt x="1324568" y="3435231"/>
                  <a:pt x="1415359" y="3922670"/>
                  <a:pt x="1390639" y="3991006"/>
                </a:cubicBezTo>
                <a:cubicBezTo>
                  <a:pt x="1366017" y="4058267"/>
                  <a:pt x="1398971" y="4410484"/>
                  <a:pt x="1398971" y="4505274"/>
                </a:cubicBezTo>
                <a:cubicBezTo>
                  <a:pt x="1398971" y="4600000"/>
                  <a:pt x="1452394" y="5038407"/>
                  <a:pt x="1435917" y="5169360"/>
                </a:cubicBezTo>
                <a:cubicBezTo>
                  <a:pt x="1419244" y="5300200"/>
                  <a:pt x="1534535" y="6031823"/>
                  <a:pt x="1534535" y="6081311"/>
                </a:cubicBezTo>
                <a:cubicBezTo>
                  <a:pt x="1534535" y="6130930"/>
                  <a:pt x="1584064" y="6148930"/>
                  <a:pt x="1584064" y="6148930"/>
                </a:cubicBezTo>
                <a:cubicBezTo>
                  <a:pt x="1612987" y="6252770"/>
                  <a:pt x="1760963" y="6270835"/>
                  <a:pt x="1760963" y="6270835"/>
                </a:cubicBezTo>
                <a:cubicBezTo>
                  <a:pt x="1872320" y="6248502"/>
                  <a:pt x="1834960" y="6099434"/>
                  <a:pt x="1834960" y="6099434"/>
                </a:cubicBezTo>
                <a:cubicBezTo>
                  <a:pt x="1855640" y="6094929"/>
                  <a:pt x="2015841" y="6058832"/>
                  <a:pt x="2015841" y="6058832"/>
                </a:cubicBezTo>
                <a:cubicBezTo>
                  <a:pt x="2061233" y="6058832"/>
                  <a:pt x="2036709" y="6004701"/>
                  <a:pt x="2036709" y="6004701"/>
                </a:cubicBezTo>
                <a:cubicBezTo>
                  <a:pt x="2019922" y="5945943"/>
                  <a:pt x="2003640" y="5824039"/>
                  <a:pt x="2019922" y="5674995"/>
                </a:cubicBezTo>
                <a:cubicBezTo>
                  <a:pt x="2036709" y="5526115"/>
                  <a:pt x="2044666" y="5394648"/>
                  <a:pt x="2024141" y="5318330"/>
                </a:cubicBezTo>
                <a:cubicBezTo>
                  <a:pt x="2003640" y="5241385"/>
                  <a:pt x="1962582" y="4875615"/>
                  <a:pt x="1962582" y="4771971"/>
                </a:cubicBezTo>
                <a:cubicBezTo>
                  <a:pt x="1962582" y="4668181"/>
                  <a:pt x="1901699" y="4283277"/>
                  <a:pt x="1901699" y="4283277"/>
                </a:cubicBezTo>
                <a:cubicBezTo>
                  <a:pt x="1861610" y="4148072"/>
                  <a:pt x="1864135" y="3880993"/>
                  <a:pt x="1864135" y="3713306"/>
                </a:cubicBezTo>
                <a:cubicBezTo>
                  <a:pt x="1864135" y="3545179"/>
                  <a:pt x="1798861" y="2980608"/>
                  <a:pt x="1798861" y="2980608"/>
                </a:cubicBezTo>
                <a:cubicBezTo>
                  <a:pt x="1816593" y="2958714"/>
                  <a:pt x="1826375" y="2911767"/>
                  <a:pt x="1821626" y="2881240"/>
                </a:cubicBezTo>
                <a:cubicBezTo>
                  <a:pt x="1816593" y="2851275"/>
                  <a:pt x="1819004" y="2776741"/>
                  <a:pt x="1819004" y="2776741"/>
                </a:cubicBezTo>
                <a:cubicBezTo>
                  <a:pt x="1914454" y="2749219"/>
                  <a:pt x="1914454" y="2699535"/>
                  <a:pt x="1914454" y="2699535"/>
                </a:cubicBezTo>
                <a:cubicBezTo>
                  <a:pt x="1914454" y="2699535"/>
                  <a:pt x="1946984" y="2628048"/>
                  <a:pt x="1989753" y="2542689"/>
                </a:cubicBezTo>
                <a:cubicBezTo>
                  <a:pt x="2032351" y="2456964"/>
                  <a:pt x="2125129" y="2231456"/>
                  <a:pt x="2157717" y="2074488"/>
                </a:cubicBezTo>
                <a:cubicBezTo>
                  <a:pt x="2190313" y="1917707"/>
                  <a:pt x="2162881" y="1895781"/>
                  <a:pt x="2140344" y="1854014"/>
                </a:cubicBezTo>
                <a:cubicBezTo>
                  <a:pt x="2117595" y="1813021"/>
                  <a:pt x="1929506" y="1592538"/>
                  <a:pt x="1914454" y="1573463"/>
                </a:cubicBezTo>
                <a:cubicBezTo>
                  <a:pt x="1899304" y="1554029"/>
                  <a:pt x="1798870" y="1399716"/>
                  <a:pt x="1756353" y="1361052"/>
                </a:cubicBezTo>
                <a:cubicBezTo>
                  <a:pt x="1713593" y="1322535"/>
                  <a:pt x="1701188" y="1256610"/>
                  <a:pt x="1653508" y="1168523"/>
                </a:cubicBezTo>
                <a:cubicBezTo>
                  <a:pt x="1605738" y="1080135"/>
                  <a:pt x="1558220" y="1055391"/>
                  <a:pt x="1525608" y="1049966"/>
                </a:cubicBezTo>
                <a:cubicBezTo>
                  <a:pt x="1506020" y="1046660"/>
                  <a:pt x="1457574" y="1026257"/>
                  <a:pt x="1420547" y="1010056"/>
                </a:cubicBezTo>
                <a:lnTo>
                  <a:pt x="1426306" y="998157"/>
                </a:lnTo>
                <a:lnTo>
                  <a:pt x="1449837" y="999761"/>
                </a:lnTo>
                <a:lnTo>
                  <a:pt x="1427015" y="995542"/>
                </a:lnTo>
                <a:lnTo>
                  <a:pt x="1436120" y="971132"/>
                </a:lnTo>
                <a:lnTo>
                  <a:pt x="1444624" y="969145"/>
                </a:lnTo>
                <a:lnTo>
                  <a:pt x="1436967" y="967646"/>
                </a:lnTo>
                <a:cubicBezTo>
                  <a:pt x="1444608" y="941924"/>
                  <a:pt x="1449820" y="910852"/>
                  <a:pt x="1451115" y="873230"/>
                </a:cubicBezTo>
                <a:lnTo>
                  <a:pt x="1468048" y="837222"/>
                </a:lnTo>
                <a:cubicBezTo>
                  <a:pt x="1465304" y="885562"/>
                  <a:pt x="1458690" y="930546"/>
                  <a:pt x="1458690" y="930546"/>
                </a:cubicBezTo>
                <a:cubicBezTo>
                  <a:pt x="1466477" y="914150"/>
                  <a:pt x="1468285" y="875039"/>
                  <a:pt x="1468285" y="837034"/>
                </a:cubicBezTo>
                <a:lnTo>
                  <a:pt x="1488052" y="799715"/>
                </a:lnTo>
                <a:lnTo>
                  <a:pt x="1489917" y="795365"/>
                </a:lnTo>
                <a:cubicBezTo>
                  <a:pt x="1483043" y="858333"/>
                  <a:pt x="1472952" y="901803"/>
                  <a:pt x="1472952" y="901803"/>
                </a:cubicBezTo>
                <a:cubicBezTo>
                  <a:pt x="1501947" y="847183"/>
                  <a:pt x="1513644" y="790723"/>
                  <a:pt x="1515330" y="738392"/>
                </a:cubicBezTo>
                <a:cubicBezTo>
                  <a:pt x="1521406" y="719031"/>
                  <a:pt x="1525250" y="701740"/>
                  <a:pt x="1527075" y="684448"/>
                </a:cubicBezTo>
                <a:cubicBezTo>
                  <a:pt x="1532116" y="751147"/>
                  <a:pt x="1521797" y="817332"/>
                  <a:pt x="1521797" y="817332"/>
                </a:cubicBezTo>
                <a:cubicBezTo>
                  <a:pt x="1536514" y="777959"/>
                  <a:pt x="1534910" y="725849"/>
                  <a:pt x="1527873" y="678413"/>
                </a:cubicBezTo>
                <a:cubicBezTo>
                  <a:pt x="1531000" y="643626"/>
                  <a:pt x="1528044" y="610158"/>
                  <a:pt x="1528044" y="570851"/>
                </a:cubicBezTo>
                <a:lnTo>
                  <a:pt x="1527873" y="552134"/>
                </a:lnTo>
                <a:cubicBezTo>
                  <a:pt x="1543568" y="595261"/>
                  <a:pt x="1548023" y="636434"/>
                  <a:pt x="1548023" y="636434"/>
                </a:cubicBezTo>
                <a:cubicBezTo>
                  <a:pt x="1549717" y="603341"/>
                  <a:pt x="1539300" y="565720"/>
                  <a:pt x="1527083" y="533678"/>
                </a:cubicBezTo>
                <a:lnTo>
                  <a:pt x="1524362" y="499616"/>
                </a:lnTo>
                <a:cubicBezTo>
                  <a:pt x="1526960" y="475385"/>
                  <a:pt x="1525608" y="453035"/>
                  <a:pt x="1521006" y="433431"/>
                </a:cubicBezTo>
                <a:cubicBezTo>
                  <a:pt x="1523425" y="453752"/>
                  <a:pt x="1523425" y="473788"/>
                  <a:pt x="1522489" y="490103"/>
                </a:cubicBezTo>
                <a:cubicBezTo>
                  <a:pt x="1519158" y="470335"/>
                  <a:pt x="1513253" y="456929"/>
                  <a:pt x="1505311" y="438741"/>
                </a:cubicBezTo>
                <a:cubicBezTo>
                  <a:pt x="1490211" y="402789"/>
                  <a:pt x="1485324" y="378135"/>
                  <a:pt x="1485324" y="378135"/>
                </a:cubicBezTo>
                <a:lnTo>
                  <a:pt x="1483703" y="353464"/>
                </a:lnTo>
                <a:cubicBezTo>
                  <a:pt x="1499944" y="375146"/>
                  <a:pt x="1513994" y="401568"/>
                  <a:pt x="1521015" y="433431"/>
                </a:cubicBezTo>
                <a:cubicBezTo>
                  <a:pt x="1517170" y="397300"/>
                  <a:pt x="1506745" y="358294"/>
                  <a:pt x="1482212" y="328044"/>
                </a:cubicBezTo>
                <a:cubicBezTo>
                  <a:pt x="1482782" y="302550"/>
                  <a:pt x="1478262" y="275485"/>
                  <a:pt x="1459431" y="258527"/>
                </a:cubicBezTo>
                <a:cubicBezTo>
                  <a:pt x="1445943" y="218438"/>
                  <a:pt x="1421468" y="181713"/>
                  <a:pt x="1380206" y="162206"/>
                </a:cubicBezTo>
                <a:cubicBezTo>
                  <a:pt x="1409813" y="162727"/>
                  <a:pt x="1411547" y="148359"/>
                  <a:pt x="1411547" y="148359"/>
                </a:cubicBezTo>
                <a:lnTo>
                  <a:pt x="1377819" y="160495"/>
                </a:lnTo>
                <a:lnTo>
                  <a:pt x="1372476" y="148359"/>
                </a:lnTo>
                <a:cubicBezTo>
                  <a:pt x="1344727" y="98863"/>
                  <a:pt x="1314020" y="69851"/>
                  <a:pt x="1284764" y="53422"/>
                </a:cubicBezTo>
                <a:cubicBezTo>
                  <a:pt x="1298244" y="54921"/>
                  <a:pt x="1312945" y="58733"/>
                  <a:pt x="1323786" y="65925"/>
                </a:cubicBezTo>
                <a:cubicBezTo>
                  <a:pt x="1314265" y="58472"/>
                  <a:pt x="1298659" y="49611"/>
                  <a:pt x="1275756" y="48299"/>
                </a:cubicBezTo>
                <a:lnTo>
                  <a:pt x="1240529" y="35675"/>
                </a:lnTo>
                <a:lnTo>
                  <a:pt x="1241498" y="22732"/>
                </a:lnTo>
                <a:lnTo>
                  <a:pt x="1235259" y="34526"/>
                </a:lnTo>
                <a:lnTo>
                  <a:pt x="1213952" y="31977"/>
                </a:lnTo>
                <a:cubicBezTo>
                  <a:pt x="1200000" y="21828"/>
                  <a:pt x="1202647" y="0"/>
                  <a:pt x="1202647" y="0"/>
                </a:cubicBezTo>
                <a:cubicBezTo>
                  <a:pt x="1196587" y="18978"/>
                  <a:pt x="1204129" y="27701"/>
                  <a:pt x="1210979" y="31399"/>
                </a:cubicBezTo>
                <a:lnTo>
                  <a:pt x="1200790" y="31399"/>
                </a:lnTo>
                <a:cubicBezTo>
                  <a:pt x="1194486" y="19874"/>
                  <a:pt x="1173391" y="-8169"/>
                  <a:pt x="1120709" y="27139"/>
                </a:cubicBezTo>
                <a:lnTo>
                  <a:pt x="1116466" y="27139"/>
                </a:lnTo>
                <a:cubicBezTo>
                  <a:pt x="1097798" y="15597"/>
                  <a:pt x="1080376" y="12225"/>
                  <a:pt x="1066864" y="12225"/>
                </a:cubicBezTo>
                <a:cubicBezTo>
                  <a:pt x="1080767" y="14034"/>
                  <a:pt x="1096088" y="20769"/>
                  <a:pt x="1109217" y="27245"/>
                </a:cubicBezTo>
                <a:cubicBezTo>
                  <a:pt x="1078894" y="28931"/>
                  <a:pt x="1048749" y="39218"/>
                  <a:pt x="1021358" y="54318"/>
                </a:cubicBezTo>
                <a:cubicBezTo>
                  <a:pt x="897955" y="69215"/>
                  <a:pt x="864683" y="148351"/>
                  <a:pt x="864683" y="148351"/>
                </a:cubicBezTo>
                <a:cubicBezTo>
                  <a:pt x="899274" y="84373"/>
                  <a:pt x="970094" y="62471"/>
                  <a:pt x="1018947" y="55027"/>
                </a:cubicBezTo>
                <a:cubicBezTo>
                  <a:pt x="976186" y="78940"/>
                  <a:pt x="938077" y="113108"/>
                  <a:pt x="909586" y="146030"/>
                </a:cubicBezTo>
                <a:cubicBezTo>
                  <a:pt x="878733" y="164478"/>
                  <a:pt x="841364" y="192700"/>
                  <a:pt x="808613" y="234939"/>
                </a:cubicBezTo>
                <a:cubicBezTo>
                  <a:pt x="829090" y="209299"/>
                  <a:pt x="860586" y="178862"/>
                  <a:pt x="904854" y="152065"/>
                </a:cubicBezTo>
                <a:cubicBezTo>
                  <a:pt x="881681" y="179497"/>
                  <a:pt x="865383" y="204575"/>
                  <a:pt x="859837" y="220230"/>
                </a:cubicBezTo>
                <a:cubicBezTo>
                  <a:pt x="855039" y="232472"/>
                  <a:pt x="849118" y="249315"/>
                  <a:pt x="842097" y="268480"/>
                </a:cubicBezTo>
                <a:cubicBezTo>
                  <a:pt x="828976" y="283947"/>
                  <a:pt x="815822" y="302404"/>
                  <a:pt x="805445" y="321903"/>
                </a:cubicBezTo>
                <a:cubicBezTo>
                  <a:pt x="740172" y="370519"/>
                  <a:pt x="740172" y="447081"/>
                  <a:pt x="744415" y="482316"/>
                </a:cubicBezTo>
                <a:cubicBezTo>
                  <a:pt x="693404" y="566575"/>
                  <a:pt x="643818" y="663573"/>
                  <a:pt x="641554" y="725832"/>
                </a:cubicBezTo>
                <a:cubicBezTo>
                  <a:pt x="641554" y="725832"/>
                  <a:pt x="651018" y="680351"/>
                  <a:pt x="685984" y="638894"/>
                </a:cubicBezTo>
                <a:cubicBezTo>
                  <a:pt x="675933" y="669600"/>
                  <a:pt x="668432" y="702505"/>
                  <a:pt x="664848" y="738367"/>
                </a:cubicBezTo>
                <a:cubicBezTo>
                  <a:pt x="664848" y="738367"/>
                  <a:pt x="673205" y="690980"/>
                  <a:pt x="691856" y="632353"/>
                </a:cubicBezTo>
                <a:lnTo>
                  <a:pt x="695253" y="628680"/>
                </a:lnTo>
                <a:cubicBezTo>
                  <a:pt x="688753" y="655859"/>
                  <a:pt x="685984" y="681581"/>
                  <a:pt x="691164" y="703214"/>
                </a:cubicBezTo>
                <a:cubicBezTo>
                  <a:pt x="691164" y="703214"/>
                  <a:pt x="706908" y="647845"/>
                  <a:pt x="734446" y="598169"/>
                </a:cubicBezTo>
                <a:lnTo>
                  <a:pt x="747038" y="591425"/>
                </a:lnTo>
                <a:cubicBezTo>
                  <a:pt x="742379" y="610786"/>
                  <a:pt x="737615" y="630472"/>
                  <a:pt x="733892" y="649115"/>
                </a:cubicBezTo>
                <a:cubicBezTo>
                  <a:pt x="724794" y="671172"/>
                  <a:pt x="715151" y="691672"/>
                  <a:pt x="705393" y="706838"/>
                </a:cubicBezTo>
                <a:cubicBezTo>
                  <a:pt x="712227" y="697292"/>
                  <a:pt x="720958" y="684424"/>
                  <a:pt x="730007" y="668802"/>
                </a:cubicBezTo>
                <a:lnTo>
                  <a:pt x="725756" y="693635"/>
                </a:lnTo>
                <a:cubicBezTo>
                  <a:pt x="706680" y="718371"/>
                  <a:pt x="686318" y="753004"/>
                  <a:pt x="672097" y="799837"/>
                </a:cubicBezTo>
                <a:cubicBezTo>
                  <a:pt x="633995" y="818928"/>
                  <a:pt x="610147" y="828849"/>
                  <a:pt x="633800" y="829737"/>
                </a:cubicBezTo>
                <a:lnTo>
                  <a:pt x="665467" y="825998"/>
                </a:lnTo>
                <a:cubicBezTo>
                  <a:pt x="659529" y="853968"/>
                  <a:pt x="655612" y="885529"/>
                  <a:pt x="655612" y="921049"/>
                </a:cubicBezTo>
                <a:cubicBezTo>
                  <a:pt x="636764" y="917311"/>
                  <a:pt x="619025" y="904417"/>
                  <a:pt x="604755" y="874810"/>
                </a:cubicBezTo>
                <a:cubicBezTo>
                  <a:pt x="604755" y="874810"/>
                  <a:pt x="608827" y="925195"/>
                  <a:pt x="637831" y="940100"/>
                </a:cubicBezTo>
                <a:lnTo>
                  <a:pt x="610147" y="956797"/>
                </a:lnTo>
                <a:cubicBezTo>
                  <a:pt x="593336" y="950770"/>
                  <a:pt x="577738" y="940654"/>
                  <a:pt x="563843" y="924494"/>
                </a:cubicBezTo>
                <a:cubicBezTo>
                  <a:pt x="563843" y="924494"/>
                  <a:pt x="576109" y="946306"/>
                  <a:pt x="600503" y="963011"/>
                </a:cubicBezTo>
                <a:cubicBezTo>
                  <a:pt x="585313" y="972565"/>
                  <a:pt x="569789" y="983756"/>
                  <a:pt x="553491" y="995917"/>
                </a:cubicBezTo>
                <a:lnTo>
                  <a:pt x="553369" y="996560"/>
                </a:lnTo>
                <a:cubicBezTo>
                  <a:pt x="525733" y="985361"/>
                  <a:pt x="502121" y="964787"/>
                  <a:pt x="489545" y="928762"/>
                </a:cubicBezTo>
                <a:cubicBezTo>
                  <a:pt x="489545" y="928762"/>
                  <a:pt x="501184" y="973323"/>
                  <a:pt x="532836" y="1004534"/>
                </a:cubicBezTo>
                <a:lnTo>
                  <a:pt x="512473" y="1014202"/>
                </a:lnTo>
                <a:cubicBezTo>
                  <a:pt x="472661" y="1009136"/>
                  <a:pt x="446573" y="1017159"/>
                  <a:pt x="432678" y="1024416"/>
                </a:cubicBezTo>
                <a:cubicBezTo>
                  <a:pt x="447208" y="1019521"/>
                  <a:pt x="469892" y="1020596"/>
                  <a:pt x="494734" y="1024123"/>
                </a:cubicBezTo>
                <a:cubicBezTo>
                  <a:pt x="438477" y="1056686"/>
                  <a:pt x="393713" y="1105172"/>
                  <a:pt x="386480" y="1177377"/>
                </a:cubicBezTo>
                <a:cubicBezTo>
                  <a:pt x="386480" y="1177377"/>
                  <a:pt x="416820" y="1083499"/>
                  <a:pt x="515243" y="1027413"/>
                </a:cubicBezTo>
                <a:lnTo>
                  <a:pt x="516358" y="1027592"/>
                </a:lnTo>
                <a:cubicBezTo>
                  <a:pt x="454930" y="1083825"/>
                  <a:pt x="401458" y="1160077"/>
                  <a:pt x="402607" y="1253141"/>
                </a:cubicBezTo>
                <a:cubicBezTo>
                  <a:pt x="375216" y="1314610"/>
                  <a:pt x="343727" y="1387092"/>
                  <a:pt x="316752" y="1416812"/>
                </a:cubicBezTo>
                <a:cubicBezTo>
                  <a:pt x="279521" y="1457097"/>
                  <a:pt x="271433" y="1529603"/>
                  <a:pt x="230375" y="1588442"/>
                </a:cubicBezTo>
                <a:cubicBezTo>
                  <a:pt x="189129" y="1646914"/>
                  <a:pt x="20334" y="2026213"/>
                  <a:pt x="4159" y="2089287"/>
                </a:cubicBezTo>
                <a:cubicBezTo>
                  <a:pt x="-12498" y="2152557"/>
                  <a:pt x="24635" y="2269949"/>
                  <a:pt x="49192" y="2283600"/>
                </a:cubicBezTo>
                <a:close/>
                <a:moveTo>
                  <a:pt x="1463829" y="272308"/>
                </a:moveTo>
                <a:cubicBezTo>
                  <a:pt x="1473603" y="285161"/>
                  <a:pt x="1481260" y="302558"/>
                  <a:pt x="1481830" y="327873"/>
                </a:cubicBezTo>
                <a:lnTo>
                  <a:pt x="1475867" y="320493"/>
                </a:lnTo>
                <a:lnTo>
                  <a:pt x="1471396" y="307877"/>
                </a:lnTo>
                <a:lnTo>
                  <a:pt x="1463829" y="272308"/>
                </a:lnTo>
                <a:close/>
                <a:moveTo>
                  <a:pt x="1518376" y="2134573"/>
                </a:moveTo>
                <a:cubicBezTo>
                  <a:pt x="1538779" y="2017091"/>
                  <a:pt x="1538779" y="1899617"/>
                  <a:pt x="1538779" y="1854723"/>
                </a:cubicBezTo>
                <a:cubicBezTo>
                  <a:pt x="1538779" y="1809649"/>
                  <a:pt x="1621091" y="1732818"/>
                  <a:pt x="1616970" y="1692094"/>
                </a:cubicBezTo>
                <a:cubicBezTo>
                  <a:pt x="1616970" y="1692094"/>
                  <a:pt x="1752664" y="1823308"/>
                  <a:pt x="1785732" y="1841316"/>
                </a:cubicBezTo>
                <a:cubicBezTo>
                  <a:pt x="1818474" y="1859414"/>
                  <a:pt x="1901202" y="1945212"/>
                  <a:pt x="1909103" y="1990107"/>
                </a:cubicBezTo>
                <a:cubicBezTo>
                  <a:pt x="1917190" y="2035368"/>
                  <a:pt x="1909103" y="2044409"/>
                  <a:pt x="1888349" y="2107385"/>
                </a:cubicBezTo>
                <a:cubicBezTo>
                  <a:pt x="1867694" y="2171013"/>
                  <a:pt x="1814377" y="2215981"/>
                  <a:pt x="1802013" y="2310666"/>
                </a:cubicBezTo>
                <a:cubicBezTo>
                  <a:pt x="1789593" y="2405765"/>
                  <a:pt x="1814377" y="2373821"/>
                  <a:pt x="1773319" y="2432668"/>
                </a:cubicBezTo>
                <a:cubicBezTo>
                  <a:pt x="1732041" y="2491401"/>
                  <a:pt x="1690819" y="2563426"/>
                  <a:pt x="1690819" y="2590972"/>
                </a:cubicBezTo>
                <a:cubicBezTo>
                  <a:pt x="1690819" y="2617761"/>
                  <a:pt x="1596111" y="2329032"/>
                  <a:pt x="1551183" y="2292494"/>
                </a:cubicBezTo>
                <a:cubicBezTo>
                  <a:pt x="1505613" y="2256559"/>
                  <a:pt x="1497150" y="2252014"/>
                  <a:pt x="1518376" y="2134573"/>
                </a:cubicBezTo>
                <a:close/>
                <a:moveTo>
                  <a:pt x="1419236" y="972883"/>
                </a:moveTo>
                <a:lnTo>
                  <a:pt x="1420531" y="972883"/>
                </a:lnTo>
                <a:lnTo>
                  <a:pt x="1419871" y="975286"/>
                </a:lnTo>
                <a:lnTo>
                  <a:pt x="1419236" y="972883"/>
                </a:lnTo>
                <a:close/>
                <a:moveTo>
                  <a:pt x="1419073" y="962515"/>
                </a:moveTo>
                <a:lnTo>
                  <a:pt x="1420906" y="935783"/>
                </a:lnTo>
                <a:lnTo>
                  <a:pt x="1440364" y="896476"/>
                </a:lnTo>
                <a:cubicBezTo>
                  <a:pt x="1437358" y="920243"/>
                  <a:pt x="1432195" y="943423"/>
                  <a:pt x="1424107" y="964461"/>
                </a:cubicBezTo>
                <a:lnTo>
                  <a:pt x="1419073" y="962515"/>
                </a:lnTo>
                <a:close/>
                <a:moveTo>
                  <a:pt x="1417632" y="223797"/>
                </a:moveTo>
                <a:lnTo>
                  <a:pt x="1389808" y="183667"/>
                </a:lnTo>
                <a:cubicBezTo>
                  <a:pt x="1405935" y="198043"/>
                  <a:pt x="1422616" y="218446"/>
                  <a:pt x="1436967" y="246342"/>
                </a:cubicBezTo>
                <a:lnTo>
                  <a:pt x="1434809" y="245357"/>
                </a:lnTo>
                <a:lnTo>
                  <a:pt x="1417632" y="223797"/>
                </a:lnTo>
                <a:close/>
                <a:moveTo>
                  <a:pt x="1374847" y="989279"/>
                </a:moveTo>
                <a:lnTo>
                  <a:pt x="1398964" y="967450"/>
                </a:lnTo>
                <a:lnTo>
                  <a:pt x="1408737" y="971205"/>
                </a:lnTo>
                <a:lnTo>
                  <a:pt x="1414813" y="984864"/>
                </a:lnTo>
                <a:lnTo>
                  <a:pt x="1403875" y="1002604"/>
                </a:lnTo>
                <a:cubicBezTo>
                  <a:pt x="1386673" y="995045"/>
                  <a:pt x="1374847" y="989279"/>
                  <a:pt x="1374847" y="989279"/>
                </a:cubicBezTo>
                <a:close/>
                <a:moveTo>
                  <a:pt x="1129368" y="27530"/>
                </a:moveTo>
                <a:cubicBezTo>
                  <a:pt x="1149168" y="20973"/>
                  <a:pt x="1177080" y="15622"/>
                  <a:pt x="1191032" y="32319"/>
                </a:cubicBezTo>
                <a:cubicBezTo>
                  <a:pt x="1177496" y="33671"/>
                  <a:pt x="1169147" y="36481"/>
                  <a:pt x="1169147" y="36481"/>
                </a:cubicBezTo>
                <a:cubicBezTo>
                  <a:pt x="1156026" y="31415"/>
                  <a:pt x="1142538" y="28613"/>
                  <a:pt x="1129368" y="27530"/>
                </a:cubicBezTo>
                <a:close/>
                <a:moveTo>
                  <a:pt x="828976" y="307356"/>
                </a:moveTo>
                <a:lnTo>
                  <a:pt x="811896" y="317040"/>
                </a:lnTo>
                <a:cubicBezTo>
                  <a:pt x="819332" y="304358"/>
                  <a:pt x="828976" y="289608"/>
                  <a:pt x="839841" y="274182"/>
                </a:cubicBezTo>
                <a:lnTo>
                  <a:pt x="828976" y="307356"/>
                </a:lnTo>
                <a:close/>
                <a:moveTo>
                  <a:pt x="746085" y="479294"/>
                </a:moveTo>
                <a:cubicBezTo>
                  <a:pt x="743487" y="401959"/>
                  <a:pt x="771399" y="355207"/>
                  <a:pt x="802146" y="328060"/>
                </a:cubicBezTo>
                <a:cubicBezTo>
                  <a:pt x="794563" y="343405"/>
                  <a:pt x="788618" y="360069"/>
                  <a:pt x="785702" y="376921"/>
                </a:cubicBezTo>
                <a:cubicBezTo>
                  <a:pt x="785702" y="376921"/>
                  <a:pt x="791762" y="354197"/>
                  <a:pt x="809379" y="321927"/>
                </a:cubicBezTo>
                <a:lnTo>
                  <a:pt x="827901" y="308977"/>
                </a:lnTo>
                <a:cubicBezTo>
                  <a:pt x="818257" y="337207"/>
                  <a:pt x="808605" y="367449"/>
                  <a:pt x="799703" y="395940"/>
                </a:cubicBezTo>
                <a:cubicBezTo>
                  <a:pt x="782892" y="420562"/>
                  <a:pt x="764411" y="449158"/>
                  <a:pt x="746085" y="479294"/>
                </a:cubicBezTo>
                <a:close/>
                <a:moveTo>
                  <a:pt x="533373" y="1030981"/>
                </a:moveTo>
                <a:lnTo>
                  <a:pt x="556293" y="1036145"/>
                </a:lnTo>
                <a:cubicBezTo>
                  <a:pt x="523583" y="1067698"/>
                  <a:pt x="493536" y="1096262"/>
                  <a:pt x="493536" y="1096262"/>
                </a:cubicBezTo>
                <a:cubicBezTo>
                  <a:pt x="493536" y="1096262"/>
                  <a:pt x="464703" y="1127718"/>
                  <a:pt x="431961" y="1191060"/>
                </a:cubicBezTo>
                <a:lnTo>
                  <a:pt x="412886" y="1230433"/>
                </a:lnTo>
                <a:cubicBezTo>
                  <a:pt x="427384" y="1185481"/>
                  <a:pt x="460875" y="1107461"/>
                  <a:pt x="533373" y="1030981"/>
                </a:cubicBezTo>
                <a:close/>
                <a:moveTo>
                  <a:pt x="565163" y="1027429"/>
                </a:moveTo>
                <a:lnTo>
                  <a:pt x="543326" y="1020612"/>
                </a:lnTo>
                <a:lnTo>
                  <a:pt x="546869" y="1016874"/>
                </a:lnTo>
                <a:lnTo>
                  <a:pt x="565163" y="1027429"/>
                </a:lnTo>
                <a:close/>
                <a:moveTo>
                  <a:pt x="620605" y="973673"/>
                </a:moveTo>
                <a:lnTo>
                  <a:pt x="618284" y="976182"/>
                </a:lnTo>
                <a:lnTo>
                  <a:pt x="580499" y="986705"/>
                </a:lnTo>
                <a:lnTo>
                  <a:pt x="606042" y="966302"/>
                </a:lnTo>
                <a:lnTo>
                  <a:pt x="620605" y="973673"/>
                </a:lnTo>
                <a:close/>
                <a:moveTo>
                  <a:pt x="598834" y="995534"/>
                </a:moveTo>
                <a:lnTo>
                  <a:pt x="587944" y="1005609"/>
                </a:lnTo>
                <a:lnTo>
                  <a:pt x="572192" y="1002604"/>
                </a:lnTo>
                <a:lnTo>
                  <a:pt x="598834" y="995534"/>
                </a:lnTo>
                <a:close/>
                <a:moveTo>
                  <a:pt x="646555" y="943423"/>
                </a:moveTo>
                <a:lnTo>
                  <a:pt x="637538" y="955925"/>
                </a:lnTo>
                <a:lnTo>
                  <a:pt x="631731" y="962287"/>
                </a:lnTo>
                <a:lnTo>
                  <a:pt x="616410" y="958858"/>
                </a:lnTo>
                <a:lnTo>
                  <a:pt x="641423" y="941924"/>
                </a:lnTo>
                <a:lnTo>
                  <a:pt x="646555" y="943423"/>
                </a:lnTo>
                <a:close/>
                <a:moveTo>
                  <a:pt x="683361" y="820264"/>
                </a:moveTo>
                <a:lnTo>
                  <a:pt x="699105" y="812811"/>
                </a:lnTo>
                <a:cubicBezTo>
                  <a:pt x="688753" y="847061"/>
                  <a:pt x="675827" y="880487"/>
                  <a:pt x="664188" y="907480"/>
                </a:cubicBezTo>
                <a:cubicBezTo>
                  <a:pt x="668025" y="881587"/>
                  <a:pt x="673938" y="851264"/>
                  <a:pt x="683361" y="820264"/>
                </a:cubicBezTo>
                <a:close/>
                <a:moveTo>
                  <a:pt x="718881" y="738392"/>
                </a:moveTo>
                <a:lnTo>
                  <a:pt x="708382" y="780957"/>
                </a:lnTo>
                <a:lnTo>
                  <a:pt x="694886" y="788067"/>
                </a:lnTo>
                <a:cubicBezTo>
                  <a:pt x="701500" y="771224"/>
                  <a:pt x="709686" y="754266"/>
                  <a:pt x="718881" y="738392"/>
                </a:cubicBezTo>
                <a:close/>
                <a:moveTo>
                  <a:pt x="316735" y="2130289"/>
                </a:moveTo>
                <a:cubicBezTo>
                  <a:pt x="345560" y="2080507"/>
                  <a:pt x="485587" y="1854723"/>
                  <a:pt x="551113" y="1714720"/>
                </a:cubicBezTo>
                <a:cubicBezTo>
                  <a:pt x="551113" y="1714720"/>
                  <a:pt x="810267" y="2247754"/>
                  <a:pt x="728117" y="2613566"/>
                </a:cubicBezTo>
                <a:cubicBezTo>
                  <a:pt x="728117" y="2613566"/>
                  <a:pt x="625256" y="2496100"/>
                  <a:pt x="596284" y="2432668"/>
                </a:cubicBezTo>
                <a:cubicBezTo>
                  <a:pt x="567525" y="2369659"/>
                  <a:pt x="501885" y="2373813"/>
                  <a:pt x="460867" y="2337927"/>
                </a:cubicBezTo>
                <a:cubicBezTo>
                  <a:pt x="419540" y="2301885"/>
                  <a:pt x="357826" y="2211379"/>
                  <a:pt x="357826" y="2211379"/>
                </a:cubicBezTo>
                <a:cubicBezTo>
                  <a:pt x="357826" y="2211379"/>
                  <a:pt x="287821" y="2179785"/>
                  <a:pt x="316735" y="2130289"/>
                </a:cubicBezTo>
                <a:close/>
                <a:moveTo>
                  <a:pt x="419540" y="1032927"/>
                </a:moveTo>
                <a:lnTo>
                  <a:pt x="432670" y="1024432"/>
                </a:lnTo>
                <a:lnTo>
                  <a:pt x="419540" y="1032927"/>
                </a:lnTo>
                <a:close/>
                <a:moveTo>
                  <a:pt x="1043146" y="15207"/>
                </a:moveTo>
                <a:cubicBezTo>
                  <a:pt x="1043146" y="15207"/>
                  <a:pt x="1052806" y="12103"/>
                  <a:pt x="1066847" y="12242"/>
                </a:cubicBezTo>
                <a:lnTo>
                  <a:pt x="1043146" y="15207"/>
                </a:lnTo>
                <a:close/>
                <a:moveTo>
                  <a:pt x="1323770" y="65933"/>
                </a:moveTo>
                <a:lnTo>
                  <a:pt x="1332517" y="74542"/>
                </a:lnTo>
                <a:lnTo>
                  <a:pt x="1323770" y="65933"/>
                </a:lnTo>
                <a:close/>
                <a:moveTo>
                  <a:pt x="1334203" y="76757"/>
                </a:moveTo>
                <a:lnTo>
                  <a:pt x="1332526" y="74542"/>
                </a:lnTo>
                <a:lnTo>
                  <a:pt x="1334203" y="76757"/>
                </a:lnTo>
                <a:close/>
                <a:moveTo>
                  <a:pt x="770170" y="296083"/>
                </a:moveTo>
                <a:cubicBezTo>
                  <a:pt x="781458" y="272764"/>
                  <a:pt x="794686" y="252972"/>
                  <a:pt x="808613" y="234956"/>
                </a:cubicBezTo>
                <a:cubicBezTo>
                  <a:pt x="780530" y="269580"/>
                  <a:pt x="770170" y="296083"/>
                  <a:pt x="770170" y="296083"/>
                </a:cubicBezTo>
                <a:close/>
                <a:moveTo>
                  <a:pt x="705393" y="706863"/>
                </a:moveTo>
                <a:lnTo>
                  <a:pt x="691164" y="724863"/>
                </a:lnTo>
                <a:lnTo>
                  <a:pt x="705393" y="706863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00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B427F27-4E84-B25C-5F78-F2180CE37C4F}"/>
              </a:ext>
            </a:extLst>
          </p:cNvPr>
          <p:cNvGrpSpPr/>
          <p:nvPr/>
        </p:nvGrpSpPr>
        <p:grpSpPr>
          <a:xfrm>
            <a:off x="1532906" y="1489346"/>
            <a:ext cx="5389214" cy="1426396"/>
            <a:chOff x="283599" y="1906534"/>
            <a:chExt cx="5389214" cy="142639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BD949DE-10A0-87FE-94A0-58F9DD3074AD}"/>
                </a:ext>
              </a:extLst>
            </p:cNvPr>
            <p:cNvSpPr txBox="1"/>
            <p:nvPr/>
          </p:nvSpPr>
          <p:spPr>
            <a:xfrm>
              <a:off x="312626" y="2248659"/>
              <a:ext cx="5360187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0379EF0-0061-D6EC-F8C7-D862CB0129B5}"/>
                </a:ext>
              </a:extLst>
            </p:cNvPr>
            <p:cNvSpPr txBox="1"/>
            <p:nvPr/>
          </p:nvSpPr>
          <p:spPr>
            <a:xfrm>
              <a:off x="283599" y="1906534"/>
              <a:ext cx="31540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8D3A155-8A0E-AB8F-D3CF-A54D4DD369EA}"/>
              </a:ext>
            </a:extLst>
          </p:cNvPr>
          <p:cNvGrpSpPr/>
          <p:nvPr/>
        </p:nvGrpSpPr>
        <p:grpSpPr>
          <a:xfrm>
            <a:off x="1638300" y="3048000"/>
            <a:ext cx="5118100" cy="469900"/>
            <a:chOff x="1638300" y="3302000"/>
            <a:chExt cx="5118100" cy="46990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E3915FD-C194-C0BE-9E8A-0572D4773D05}"/>
                </a:ext>
              </a:extLst>
            </p:cNvPr>
            <p:cNvSpPr/>
            <p:nvPr/>
          </p:nvSpPr>
          <p:spPr>
            <a:xfrm>
              <a:off x="1638300" y="3302000"/>
              <a:ext cx="5118100" cy="469900"/>
            </a:xfrm>
            <a:prstGeom prst="roundRect">
              <a:avLst>
                <a:gd name="adj" fmla="val 50000"/>
              </a:avLst>
            </a:prstGeom>
            <a:solidFill>
              <a:srgbClr val="F545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31F0CD9-59AD-8344-EBCD-672529DA5177}"/>
                </a:ext>
              </a:extLst>
            </p:cNvPr>
            <p:cNvSpPr txBox="1"/>
            <p:nvPr/>
          </p:nvSpPr>
          <p:spPr>
            <a:xfrm>
              <a:off x="2009823" y="3367673"/>
              <a:ext cx="43750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153E5A-2C08-3854-E733-C7A240034969}"/>
              </a:ext>
            </a:extLst>
          </p:cNvPr>
          <p:cNvGrpSpPr/>
          <p:nvPr/>
        </p:nvGrpSpPr>
        <p:grpSpPr>
          <a:xfrm>
            <a:off x="1638300" y="3807352"/>
            <a:ext cx="5118100" cy="469900"/>
            <a:chOff x="1638300" y="3302000"/>
            <a:chExt cx="5118100" cy="46990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65BB09C3-C064-BFC7-B9DC-CEF9C98E9FDC}"/>
                </a:ext>
              </a:extLst>
            </p:cNvPr>
            <p:cNvSpPr/>
            <p:nvPr/>
          </p:nvSpPr>
          <p:spPr>
            <a:xfrm>
              <a:off x="1638300" y="3302000"/>
              <a:ext cx="5118100" cy="469900"/>
            </a:xfrm>
            <a:prstGeom prst="roundRect">
              <a:avLst>
                <a:gd name="adj" fmla="val 50000"/>
              </a:avLst>
            </a:pr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7832029-A5E1-EE17-B0AD-2AFFA1AFAAAC}"/>
                </a:ext>
              </a:extLst>
            </p:cNvPr>
            <p:cNvSpPr txBox="1"/>
            <p:nvPr/>
          </p:nvSpPr>
          <p:spPr>
            <a:xfrm>
              <a:off x="2009823" y="3367673"/>
              <a:ext cx="43750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6977AD6-5D9A-8D8F-D242-C0F6DDF93396}"/>
              </a:ext>
            </a:extLst>
          </p:cNvPr>
          <p:cNvGrpSpPr/>
          <p:nvPr/>
        </p:nvGrpSpPr>
        <p:grpSpPr>
          <a:xfrm>
            <a:off x="1638300" y="4566704"/>
            <a:ext cx="5118100" cy="469900"/>
            <a:chOff x="1638300" y="3302000"/>
            <a:chExt cx="5118100" cy="469900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5CC86B9F-2261-796B-6050-505AB82AF15D}"/>
                </a:ext>
              </a:extLst>
            </p:cNvPr>
            <p:cNvSpPr/>
            <p:nvPr/>
          </p:nvSpPr>
          <p:spPr>
            <a:xfrm>
              <a:off x="1638300" y="3302000"/>
              <a:ext cx="5118100" cy="469900"/>
            </a:xfrm>
            <a:prstGeom prst="roundRect">
              <a:avLst>
                <a:gd name="adj" fmla="val 50000"/>
              </a:avLst>
            </a:prstGeom>
            <a:solidFill>
              <a:srgbClr val="F545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DDD0849-A0B9-1C86-C2AE-15586D7C3544}"/>
                </a:ext>
              </a:extLst>
            </p:cNvPr>
            <p:cNvSpPr txBox="1"/>
            <p:nvPr/>
          </p:nvSpPr>
          <p:spPr>
            <a:xfrm>
              <a:off x="2009823" y="3367673"/>
              <a:ext cx="43750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5B6DACC-0BD8-1E3A-F7DF-EE266E83E99A}"/>
              </a:ext>
            </a:extLst>
          </p:cNvPr>
          <p:cNvGrpSpPr/>
          <p:nvPr/>
        </p:nvGrpSpPr>
        <p:grpSpPr>
          <a:xfrm>
            <a:off x="1638300" y="5326056"/>
            <a:ext cx="5118100" cy="469900"/>
            <a:chOff x="1638300" y="3302000"/>
            <a:chExt cx="5118100" cy="469900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663A71ED-F5AA-CED6-A1ED-28AD283198EF}"/>
                </a:ext>
              </a:extLst>
            </p:cNvPr>
            <p:cNvSpPr/>
            <p:nvPr/>
          </p:nvSpPr>
          <p:spPr>
            <a:xfrm>
              <a:off x="1638300" y="3302000"/>
              <a:ext cx="5118100" cy="469900"/>
            </a:xfrm>
            <a:prstGeom prst="roundRect">
              <a:avLst>
                <a:gd name="adj" fmla="val 50000"/>
              </a:avLst>
            </a:pr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08F49EE-8F95-23ED-59C0-E8FB222CC2AF}"/>
                </a:ext>
              </a:extLst>
            </p:cNvPr>
            <p:cNvSpPr txBox="1"/>
            <p:nvPr/>
          </p:nvSpPr>
          <p:spPr>
            <a:xfrm>
              <a:off x="2009823" y="3367673"/>
              <a:ext cx="43750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881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FDBBAE-2230-C656-2F09-0EA4D0437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ED62E03-EB86-EB70-7DE7-8A018DDD76CF}"/>
              </a:ext>
            </a:extLst>
          </p:cNvPr>
          <p:cNvSpPr/>
          <p:nvPr/>
        </p:nvSpPr>
        <p:spPr>
          <a:xfrm>
            <a:off x="0" y="0"/>
            <a:ext cx="8961493" cy="6858000"/>
          </a:xfrm>
          <a:custGeom>
            <a:avLst/>
            <a:gdLst>
              <a:gd name="connsiteX0" fmla="*/ 0 w 8961493"/>
              <a:gd name="connsiteY0" fmla="*/ 0 h 6858000"/>
              <a:gd name="connsiteX1" fmla="*/ 865484 w 8961493"/>
              <a:gd name="connsiteY1" fmla="*/ 0 h 6858000"/>
              <a:gd name="connsiteX2" fmla="*/ 2786940 w 8961493"/>
              <a:gd name="connsiteY2" fmla="*/ 0 h 6858000"/>
              <a:gd name="connsiteX3" fmla="*/ 3653387 w 8961493"/>
              <a:gd name="connsiteY3" fmla="*/ 0 h 6858000"/>
              <a:gd name="connsiteX4" fmla="*/ 5922168 w 8961493"/>
              <a:gd name="connsiteY4" fmla="*/ 0 h 6858000"/>
              <a:gd name="connsiteX5" fmla="*/ 8710071 w 8961493"/>
              <a:gd name="connsiteY5" fmla="*/ 0 h 6858000"/>
              <a:gd name="connsiteX6" fmla="*/ 8751221 w 8961493"/>
              <a:gd name="connsiteY6" fmla="*/ 104375 h 6858000"/>
              <a:gd name="connsiteX7" fmla="*/ 6324880 w 8961493"/>
              <a:gd name="connsiteY7" fmla="*/ 6773449 h 6858000"/>
              <a:gd name="connsiteX8" fmla="*/ 6244184 w 8961493"/>
              <a:gd name="connsiteY8" fmla="*/ 6858000 h 6858000"/>
              <a:gd name="connsiteX9" fmla="*/ 3456281 w 8961493"/>
              <a:gd name="connsiteY9" fmla="*/ 6858000 h 6858000"/>
              <a:gd name="connsiteX10" fmla="*/ 196142 w 8961493"/>
              <a:gd name="connsiteY10" fmla="*/ 6858000 h 6858000"/>
              <a:gd name="connsiteX11" fmla="*/ 0 w 8961493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61493" h="6858000">
                <a:moveTo>
                  <a:pt x="0" y="0"/>
                </a:moveTo>
                <a:lnTo>
                  <a:pt x="865484" y="0"/>
                </a:lnTo>
                <a:lnTo>
                  <a:pt x="2786940" y="0"/>
                </a:lnTo>
                <a:lnTo>
                  <a:pt x="3653387" y="0"/>
                </a:lnTo>
                <a:lnTo>
                  <a:pt x="5922168" y="0"/>
                </a:lnTo>
                <a:lnTo>
                  <a:pt x="8710071" y="0"/>
                </a:lnTo>
                <a:lnTo>
                  <a:pt x="8751221" y="104375"/>
                </a:lnTo>
                <a:cubicBezTo>
                  <a:pt x="9300420" y="1646875"/>
                  <a:pt x="8867857" y="4024246"/>
                  <a:pt x="6324880" y="6773449"/>
                </a:cubicBezTo>
                <a:lnTo>
                  <a:pt x="6244184" y="6858000"/>
                </a:lnTo>
                <a:lnTo>
                  <a:pt x="3456281" y="6858000"/>
                </a:lnTo>
                <a:lnTo>
                  <a:pt x="19614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图形 33">
            <a:extLst>
              <a:ext uri="{FF2B5EF4-FFF2-40B4-BE49-F238E27FC236}">
                <a16:creationId xmlns:a16="http://schemas.microsoft.com/office/drawing/2014/main" id="{08D31E59-01DD-D5BB-1A6E-D386866867AE}"/>
              </a:ext>
            </a:extLst>
          </p:cNvPr>
          <p:cNvSpPr/>
          <p:nvPr/>
        </p:nvSpPr>
        <p:spPr>
          <a:xfrm rot="1741141">
            <a:off x="7786115" y="2666808"/>
            <a:ext cx="1450055" cy="2780114"/>
          </a:xfrm>
          <a:custGeom>
            <a:avLst/>
            <a:gdLst>
              <a:gd name="connsiteX0" fmla="*/ 3706907 w 3706906"/>
              <a:gd name="connsiteY0" fmla="*/ 0 h 7107054"/>
              <a:gd name="connsiteX1" fmla="*/ 3706907 w 3706906"/>
              <a:gd name="connsiteY1" fmla="*/ 7107055 h 7107054"/>
              <a:gd name="connsiteX2" fmla="*/ 2144444 w 3706906"/>
              <a:gd name="connsiteY2" fmla="*/ 7107055 h 7107054"/>
              <a:gd name="connsiteX3" fmla="*/ 2336527 w 3706906"/>
              <a:gd name="connsiteY3" fmla="*/ 6869101 h 7107054"/>
              <a:gd name="connsiteX4" fmla="*/ 2508541 w 3706906"/>
              <a:gd name="connsiteY4" fmla="*/ 6502138 h 7107054"/>
              <a:gd name="connsiteX5" fmla="*/ 2514275 w 3706906"/>
              <a:gd name="connsiteY5" fmla="*/ 6424732 h 7107054"/>
              <a:gd name="connsiteX6" fmla="*/ 2456937 w 3706906"/>
              <a:gd name="connsiteY6" fmla="*/ 6166710 h 7107054"/>
              <a:gd name="connsiteX7" fmla="*/ 2422534 w 3706906"/>
              <a:gd name="connsiteY7" fmla="*/ 6029099 h 7107054"/>
              <a:gd name="connsiteX8" fmla="*/ 2336527 w 3706906"/>
              <a:gd name="connsiteY8" fmla="*/ 5673602 h 7107054"/>
              <a:gd name="connsiteX9" fmla="*/ 2250519 w 3706906"/>
              <a:gd name="connsiteY9" fmla="*/ 5266502 h 7107054"/>
              <a:gd name="connsiteX10" fmla="*/ 2104308 w 3706906"/>
              <a:gd name="connsiteY10" fmla="*/ 4770528 h 7107054"/>
              <a:gd name="connsiteX11" fmla="*/ 1788948 w 3706906"/>
              <a:gd name="connsiteY11" fmla="*/ 4526841 h 7107054"/>
              <a:gd name="connsiteX12" fmla="*/ 1507991 w 3706906"/>
              <a:gd name="connsiteY12" fmla="*/ 4569845 h 7107054"/>
              <a:gd name="connsiteX13" fmla="*/ 1115226 w 3706906"/>
              <a:gd name="connsiteY13" fmla="*/ 4618582 h 7107054"/>
              <a:gd name="connsiteX14" fmla="*/ 954679 w 3706906"/>
              <a:gd name="connsiteY14" fmla="*/ 4618582 h 7107054"/>
              <a:gd name="connsiteX15" fmla="*/ 493107 w 3706906"/>
              <a:gd name="connsiteY15" fmla="*/ 4386363 h 7107054"/>
              <a:gd name="connsiteX16" fmla="*/ 475906 w 3706906"/>
              <a:gd name="connsiteY16" fmla="*/ 4294622 h 7107054"/>
              <a:gd name="connsiteX17" fmla="*/ 475906 w 3706906"/>
              <a:gd name="connsiteY17" fmla="*/ 4185679 h 7107054"/>
              <a:gd name="connsiteX18" fmla="*/ 481640 w 3706906"/>
              <a:gd name="connsiteY18" fmla="*/ 4122608 h 7107054"/>
              <a:gd name="connsiteX19" fmla="*/ 493107 w 3706906"/>
              <a:gd name="connsiteY19" fmla="*/ 4028000 h 7107054"/>
              <a:gd name="connsiteX20" fmla="*/ 521777 w 3706906"/>
              <a:gd name="connsiteY20" fmla="*/ 3901856 h 7107054"/>
              <a:gd name="connsiteX21" fmla="*/ 278090 w 3706906"/>
              <a:gd name="connsiteY21" fmla="*/ 3686838 h 7107054"/>
              <a:gd name="connsiteX22" fmla="*/ 286690 w 3706906"/>
              <a:gd name="connsiteY22" fmla="*/ 3629500 h 7107054"/>
              <a:gd name="connsiteX23" fmla="*/ 504575 w 3706906"/>
              <a:gd name="connsiteY23" fmla="*/ 3474687 h 7107054"/>
              <a:gd name="connsiteX24" fmla="*/ 338295 w 3706906"/>
              <a:gd name="connsiteY24" fmla="*/ 3380079 h 7107054"/>
              <a:gd name="connsiteX25" fmla="*/ 249421 w 3706906"/>
              <a:gd name="connsiteY25" fmla="*/ 3339943 h 7107054"/>
              <a:gd name="connsiteX26" fmla="*/ 194949 w 3706906"/>
              <a:gd name="connsiteY26" fmla="*/ 3248202 h 7107054"/>
              <a:gd name="connsiteX27" fmla="*/ 194949 w 3706906"/>
              <a:gd name="connsiteY27" fmla="*/ 3187997 h 7107054"/>
              <a:gd name="connsiteX28" fmla="*/ 215018 w 3706906"/>
              <a:gd name="connsiteY28" fmla="*/ 3113458 h 7107054"/>
              <a:gd name="connsiteX29" fmla="*/ 392766 w 3706906"/>
              <a:gd name="connsiteY29" fmla="*/ 2947177 h 7107054"/>
              <a:gd name="connsiteX30" fmla="*/ 292424 w 3706906"/>
              <a:gd name="connsiteY30" fmla="*/ 2795231 h 7107054"/>
              <a:gd name="connsiteX31" fmla="*/ 209284 w 3706906"/>
              <a:gd name="connsiteY31" fmla="*/ 2755095 h 7107054"/>
              <a:gd name="connsiteX32" fmla="*/ 0 w 3706906"/>
              <a:gd name="connsiteY32" fmla="*/ 2514275 h 7107054"/>
              <a:gd name="connsiteX33" fmla="*/ 183482 w 3706906"/>
              <a:gd name="connsiteY33" fmla="*/ 2290656 h 7107054"/>
              <a:gd name="connsiteX34" fmla="*/ 280957 w 3706906"/>
              <a:gd name="connsiteY34" fmla="*/ 2207516 h 7107054"/>
              <a:gd name="connsiteX35" fmla="*/ 604917 w 3706906"/>
              <a:gd name="connsiteY35" fmla="*/ 1725876 h 7107054"/>
              <a:gd name="connsiteX36" fmla="*/ 326827 w 3706906"/>
              <a:gd name="connsiteY36" fmla="*/ 1599732 h 7107054"/>
              <a:gd name="connsiteX37" fmla="*/ 547579 w 3706906"/>
              <a:gd name="connsiteY37" fmla="*/ 1668538 h 7107054"/>
              <a:gd name="connsiteX38" fmla="*/ 630719 w 3706906"/>
              <a:gd name="connsiteY38" fmla="*/ 1668538 h 7107054"/>
              <a:gd name="connsiteX39" fmla="*/ 645053 w 3706906"/>
              <a:gd name="connsiteY39" fmla="*/ 1631268 h 7107054"/>
              <a:gd name="connsiteX40" fmla="*/ 645053 w 3706906"/>
              <a:gd name="connsiteY40" fmla="*/ 1545261 h 7107054"/>
              <a:gd name="connsiteX41" fmla="*/ 613517 w 3706906"/>
              <a:gd name="connsiteY41" fmla="*/ 1387581 h 7107054"/>
              <a:gd name="connsiteX42" fmla="*/ 564780 w 3706906"/>
              <a:gd name="connsiteY42" fmla="*/ 1166830 h 7107054"/>
              <a:gd name="connsiteX43" fmla="*/ 564780 w 3706906"/>
              <a:gd name="connsiteY43" fmla="*/ 1072222 h 7107054"/>
              <a:gd name="connsiteX44" fmla="*/ 590582 w 3706906"/>
              <a:gd name="connsiteY44" fmla="*/ 868672 h 7107054"/>
              <a:gd name="connsiteX45" fmla="*/ 613517 w 3706906"/>
              <a:gd name="connsiteY45" fmla="*/ 733927 h 7107054"/>
              <a:gd name="connsiteX46" fmla="*/ 645053 w 3706906"/>
              <a:gd name="connsiteY46" fmla="*/ 579115 h 7107054"/>
              <a:gd name="connsiteX47" fmla="*/ 905942 w 3706906"/>
              <a:gd name="connsiteY47" fmla="*/ 0 h 7107054"/>
              <a:gd name="connsiteX48" fmla="*/ 3706907 w 3706906"/>
              <a:gd name="connsiteY48" fmla="*/ 0 h 710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706906" h="7107054">
                <a:moveTo>
                  <a:pt x="3706907" y="0"/>
                </a:moveTo>
                <a:lnTo>
                  <a:pt x="3706907" y="7107055"/>
                </a:lnTo>
                <a:lnTo>
                  <a:pt x="2144444" y="7107055"/>
                </a:lnTo>
                <a:cubicBezTo>
                  <a:pt x="2193182" y="7029648"/>
                  <a:pt x="2259120" y="6943641"/>
                  <a:pt x="2336527" y="6869101"/>
                </a:cubicBezTo>
                <a:cubicBezTo>
                  <a:pt x="2462670" y="6748692"/>
                  <a:pt x="2482739" y="6619680"/>
                  <a:pt x="2508541" y="6502138"/>
                </a:cubicBezTo>
                <a:cubicBezTo>
                  <a:pt x="2511408" y="6476335"/>
                  <a:pt x="2514275" y="6433332"/>
                  <a:pt x="2514275" y="6424732"/>
                </a:cubicBezTo>
                <a:cubicBezTo>
                  <a:pt x="2514275" y="6335858"/>
                  <a:pt x="2477005" y="6249850"/>
                  <a:pt x="2456937" y="6166710"/>
                </a:cubicBezTo>
                <a:cubicBezTo>
                  <a:pt x="2445469" y="6117972"/>
                  <a:pt x="2434001" y="6072102"/>
                  <a:pt x="2422534" y="6029099"/>
                </a:cubicBezTo>
                <a:cubicBezTo>
                  <a:pt x="2393865" y="5911556"/>
                  <a:pt x="2365196" y="5788279"/>
                  <a:pt x="2336527" y="5673602"/>
                </a:cubicBezTo>
                <a:cubicBezTo>
                  <a:pt x="2304991" y="5541725"/>
                  <a:pt x="2279189" y="5395513"/>
                  <a:pt x="2250519" y="5266502"/>
                </a:cubicBezTo>
                <a:cubicBezTo>
                  <a:pt x="2216117" y="5103089"/>
                  <a:pt x="2167379" y="4936808"/>
                  <a:pt x="2104308" y="4770528"/>
                </a:cubicBezTo>
                <a:cubicBezTo>
                  <a:pt x="2032635" y="4578445"/>
                  <a:pt x="1926559" y="4526841"/>
                  <a:pt x="1788948" y="4526841"/>
                </a:cubicBezTo>
                <a:cubicBezTo>
                  <a:pt x="1694340" y="4526841"/>
                  <a:pt x="1611200" y="4552643"/>
                  <a:pt x="1507991" y="4569845"/>
                </a:cubicBezTo>
                <a:cubicBezTo>
                  <a:pt x="1416250" y="4587046"/>
                  <a:pt x="1224168" y="4618582"/>
                  <a:pt x="1115226" y="4618582"/>
                </a:cubicBezTo>
                <a:lnTo>
                  <a:pt x="954679" y="4618582"/>
                </a:lnTo>
                <a:cubicBezTo>
                  <a:pt x="802733" y="4595647"/>
                  <a:pt x="576248" y="4609982"/>
                  <a:pt x="493107" y="4386363"/>
                </a:cubicBezTo>
                <a:cubicBezTo>
                  <a:pt x="484507" y="4357694"/>
                  <a:pt x="475906" y="4300356"/>
                  <a:pt x="475906" y="4294622"/>
                </a:cubicBezTo>
                <a:lnTo>
                  <a:pt x="475906" y="4185679"/>
                </a:lnTo>
                <a:cubicBezTo>
                  <a:pt x="478773" y="4165611"/>
                  <a:pt x="478773" y="4142676"/>
                  <a:pt x="481640" y="4122608"/>
                </a:cubicBezTo>
                <a:cubicBezTo>
                  <a:pt x="484507" y="4091072"/>
                  <a:pt x="490241" y="4059536"/>
                  <a:pt x="493107" y="4028000"/>
                </a:cubicBezTo>
                <a:cubicBezTo>
                  <a:pt x="501708" y="3987863"/>
                  <a:pt x="521777" y="3910457"/>
                  <a:pt x="521777" y="3901856"/>
                </a:cubicBezTo>
                <a:cubicBezTo>
                  <a:pt x="521777" y="3781446"/>
                  <a:pt x="278090" y="3864586"/>
                  <a:pt x="278090" y="3686838"/>
                </a:cubicBezTo>
                <a:cubicBezTo>
                  <a:pt x="278090" y="3678238"/>
                  <a:pt x="283823" y="3646702"/>
                  <a:pt x="286690" y="3629500"/>
                </a:cubicBezTo>
                <a:cubicBezTo>
                  <a:pt x="309626" y="3520558"/>
                  <a:pt x="430036" y="3520558"/>
                  <a:pt x="504575" y="3474687"/>
                </a:cubicBezTo>
                <a:cubicBezTo>
                  <a:pt x="458705" y="3420216"/>
                  <a:pt x="392766" y="3405882"/>
                  <a:pt x="338295" y="3380079"/>
                </a:cubicBezTo>
                <a:cubicBezTo>
                  <a:pt x="309626" y="3365745"/>
                  <a:pt x="275223" y="3354277"/>
                  <a:pt x="249421" y="3339943"/>
                </a:cubicBezTo>
                <a:cubicBezTo>
                  <a:pt x="223618" y="3328475"/>
                  <a:pt x="194949" y="3268270"/>
                  <a:pt x="194949" y="3248202"/>
                </a:cubicBezTo>
                <a:lnTo>
                  <a:pt x="194949" y="3187997"/>
                </a:lnTo>
                <a:cubicBezTo>
                  <a:pt x="200683" y="3165062"/>
                  <a:pt x="200683" y="3136393"/>
                  <a:pt x="215018" y="3113458"/>
                </a:cubicBezTo>
                <a:cubicBezTo>
                  <a:pt x="260888" y="3036051"/>
                  <a:pt x="392766" y="3027450"/>
                  <a:pt x="392766" y="2947177"/>
                </a:cubicBezTo>
                <a:cubicBezTo>
                  <a:pt x="392766" y="2898440"/>
                  <a:pt x="352629" y="2826767"/>
                  <a:pt x="292424" y="2795231"/>
                </a:cubicBezTo>
                <a:cubicBezTo>
                  <a:pt x="266622" y="2780897"/>
                  <a:pt x="235086" y="2772296"/>
                  <a:pt x="209284" y="2755095"/>
                </a:cubicBezTo>
                <a:cubicBezTo>
                  <a:pt x="137611" y="2712091"/>
                  <a:pt x="0" y="2591681"/>
                  <a:pt x="0" y="2514275"/>
                </a:cubicBezTo>
                <a:cubicBezTo>
                  <a:pt x="0" y="2434001"/>
                  <a:pt x="97475" y="2359462"/>
                  <a:pt x="183482" y="2290656"/>
                </a:cubicBezTo>
                <a:cubicBezTo>
                  <a:pt x="212151" y="2264854"/>
                  <a:pt x="252288" y="2239052"/>
                  <a:pt x="280957" y="2207516"/>
                </a:cubicBezTo>
                <a:cubicBezTo>
                  <a:pt x="412834" y="2052703"/>
                  <a:pt x="513176" y="1889290"/>
                  <a:pt x="604917" y="1725876"/>
                </a:cubicBezTo>
                <a:cubicBezTo>
                  <a:pt x="516043" y="1714409"/>
                  <a:pt x="401367" y="1708675"/>
                  <a:pt x="326827" y="1599732"/>
                </a:cubicBezTo>
                <a:cubicBezTo>
                  <a:pt x="369831" y="1614067"/>
                  <a:pt x="484507" y="1668538"/>
                  <a:pt x="547579" y="1668538"/>
                </a:cubicBezTo>
                <a:lnTo>
                  <a:pt x="630719" y="1668538"/>
                </a:lnTo>
                <a:cubicBezTo>
                  <a:pt x="642186" y="1659937"/>
                  <a:pt x="639320" y="1637002"/>
                  <a:pt x="645053" y="1631268"/>
                </a:cubicBezTo>
                <a:lnTo>
                  <a:pt x="645053" y="1545261"/>
                </a:lnTo>
                <a:cubicBezTo>
                  <a:pt x="636453" y="1496524"/>
                  <a:pt x="627852" y="1439186"/>
                  <a:pt x="613517" y="1387581"/>
                </a:cubicBezTo>
                <a:cubicBezTo>
                  <a:pt x="596316" y="1315909"/>
                  <a:pt x="564780" y="1172564"/>
                  <a:pt x="564780" y="1166830"/>
                </a:cubicBezTo>
                <a:lnTo>
                  <a:pt x="564780" y="1072222"/>
                </a:lnTo>
                <a:cubicBezTo>
                  <a:pt x="573381" y="1006283"/>
                  <a:pt x="581982" y="937478"/>
                  <a:pt x="590582" y="868672"/>
                </a:cubicBezTo>
                <a:cubicBezTo>
                  <a:pt x="599183" y="825668"/>
                  <a:pt x="604917" y="779798"/>
                  <a:pt x="613517" y="733927"/>
                </a:cubicBezTo>
                <a:cubicBezTo>
                  <a:pt x="624985" y="682323"/>
                  <a:pt x="636453" y="630719"/>
                  <a:pt x="645053" y="579115"/>
                </a:cubicBezTo>
                <a:cubicBezTo>
                  <a:pt x="682323" y="389899"/>
                  <a:pt x="794132" y="186349"/>
                  <a:pt x="905942" y="0"/>
                </a:cubicBezTo>
                <a:lnTo>
                  <a:pt x="3706907" y="0"/>
                </a:lnTo>
                <a:close/>
              </a:path>
            </a:pathLst>
          </a:custGeom>
          <a:solidFill>
            <a:srgbClr val="FDE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E50D8F0-4A9A-DAF1-D1AB-5C8A5659B0B5}"/>
              </a:ext>
            </a:extLst>
          </p:cNvPr>
          <p:cNvSpPr/>
          <p:nvPr/>
        </p:nvSpPr>
        <p:spPr>
          <a:xfrm flipH="1" flipV="1">
            <a:off x="8862730" y="0"/>
            <a:ext cx="3329270" cy="6858000"/>
          </a:xfrm>
          <a:custGeom>
            <a:avLst/>
            <a:gdLst>
              <a:gd name="connsiteX0" fmla="*/ 611961 w 3329270"/>
              <a:gd name="connsiteY0" fmla="*/ 6858000 h 6858000"/>
              <a:gd name="connsiteX1" fmla="*/ 0 w 3329270"/>
              <a:gd name="connsiteY1" fmla="*/ 6858000 h 6858000"/>
              <a:gd name="connsiteX2" fmla="*/ 0 w 3329270"/>
              <a:gd name="connsiteY2" fmla="*/ 0 h 6858000"/>
              <a:gd name="connsiteX3" fmla="*/ 289945 w 3329270"/>
              <a:gd name="connsiteY3" fmla="*/ 0 h 6858000"/>
              <a:gd name="connsiteX4" fmla="*/ 3077848 w 3329270"/>
              <a:gd name="connsiteY4" fmla="*/ 0 h 6858000"/>
              <a:gd name="connsiteX5" fmla="*/ 3118998 w 3329270"/>
              <a:gd name="connsiteY5" fmla="*/ 104375 h 6858000"/>
              <a:gd name="connsiteX6" fmla="*/ 692657 w 3329270"/>
              <a:gd name="connsiteY6" fmla="*/ 67734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9270" h="6858000">
                <a:moveTo>
                  <a:pt x="611961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289945" y="0"/>
                </a:lnTo>
                <a:lnTo>
                  <a:pt x="3077848" y="0"/>
                </a:lnTo>
                <a:lnTo>
                  <a:pt x="3118998" y="104375"/>
                </a:lnTo>
                <a:cubicBezTo>
                  <a:pt x="3668197" y="1646875"/>
                  <a:pt x="3235634" y="4024246"/>
                  <a:pt x="692657" y="6773449"/>
                </a:cubicBez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79EA6991-04D0-8A29-2961-CB506B8C3B9A}"/>
              </a:ext>
            </a:extLst>
          </p:cNvPr>
          <p:cNvGrpSpPr/>
          <p:nvPr/>
        </p:nvGrpSpPr>
        <p:grpSpPr>
          <a:xfrm>
            <a:off x="5285224" y="1113052"/>
            <a:ext cx="6781046" cy="9820821"/>
            <a:chOff x="4726734" y="1817261"/>
            <a:chExt cx="3172666" cy="4594894"/>
          </a:xfrm>
          <a:noFill/>
        </p:grpSpPr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DA5EC24F-CC24-0137-49D9-2D494C2CCE24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A679B0D4-7433-B1FA-BAE7-43C2B7468EBA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6883BB8-6886-C9A4-7F1B-B19580905177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7" name="图形 4">
              <a:extLst>
                <a:ext uri="{FF2B5EF4-FFF2-40B4-BE49-F238E27FC236}">
                  <a16:creationId xmlns:a16="http://schemas.microsoft.com/office/drawing/2014/main" id="{444213EF-6F7E-D934-99AE-D8D36A0697CE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6BB7842F-8A17-9E25-5B44-21E466E6DE88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8300FA54-26B7-161B-E41C-FF9B11F34844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E6EA8207-FDEB-BC20-60CC-6749AF269D01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1BE4D6C9-55C6-3A0F-951C-8191A36ECE8D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1967E75F-1668-C0E1-C1C8-6FE125B343E8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5E2F2536-D956-E9A8-B12F-A60B81E3C4DF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1E40EF89-EBC7-69FA-57C7-1415B74904A8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EECBAB8A-328A-6E36-13BC-DA09E69CEFC9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516E9493-070D-631D-4D53-5228735AD8D0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BDAAD968-4AB3-9B69-6060-44D85393E8E9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BBD35395-26F9-45A1-B321-C252CCC73BCE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21" name="心形 220">
            <a:extLst>
              <a:ext uri="{FF2B5EF4-FFF2-40B4-BE49-F238E27FC236}">
                <a16:creationId xmlns:a16="http://schemas.microsoft.com/office/drawing/2014/main" id="{66C2B00F-A4FE-6C2B-492D-0739C1C5BC62}"/>
              </a:ext>
            </a:extLst>
          </p:cNvPr>
          <p:cNvSpPr/>
          <p:nvPr/>
        </p:nvSpPr>
        <p:spPr>
          <a:xfrm rot="18713317">
            <a:off x="170436" y="298478"/>
            <a:ext cx="1286416" cy="1125086"/>
          </a:xfrm>
          <a:prstGeom prst="heart">
            <a:avLst/>
          </a:prstGeom>
          <a:noFill/>
          <a:ln w="254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 descr="D:\51PPT模板网\51pptmoban.com\图片.jpg">
            <a:extLst>
              <a:ext uri="{FF2B5EF4-FFF2-40B4-BE49-F238E27FC236}">
                <a16:creationId xmlns:a16="http://schemas.microsoft.com/office/drawing/2014/main" id="{97FD8F73-E91B-D4C1-FA29-D75B7D72346E}"/>
              </a:ext>
            </a:extLst>
          </p:cNvPr>
          <p:cNvGrpSpPr/>
          <p:nvPr/>
        </p:nvGrpSpPr>
        <p:grpSpPr>
          <a:xfrm>
            <a:off x="5265812" y="994112"/>
            <a:ext cx="6781046" cy="9820821"/>
            <a:chOff x="4726734" y="1817261"/>
            <a:chExt cx="3172666" cy="4594894"/>
          </a:xfrm>
          <a:gradFill>
            <a:gsLst>
              <a:gs pos="44000">
                <a:srgbClr val="F54555">
                  <a:alpha val="0"/>
                </a:srgbClr>
              </a:gs>
              <a:gs pos="100000">
                <a:srgbClr val="F5A1CD"/>
              </a:gs>
            </a:gsLst>
            <a:lin ang="189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0D666E9-FDCA-6B83-375C-F44F7CFAC553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01D1653-553A-5F81-05C9-25430A59AAE7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E1E9D3C-D632-315A-FD6D-DCBABAAC5CBD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图形 4">
              <a:extLst>
                <a:ext uri="{FF2B5EF4-FFF2-40B4-BE49-F238E27FC236}">
                  <a16:creationId xmlns:a16="http://schemas.microsoft.com/office/drawing/2014/main" id="{334D04BB-410A-7F9E-9471-EBA5ECBF88E3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EB50348-92C9-46DE-B71F-73FD60CBC6C4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F1E5DB8-8C6B-1B7F-22D5-E707A49FAF01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D90443A-B8C0-F7CA-9C91-5F076B0866A5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1D839494-D48F-BDAD-7F83-DFD6552A9645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3D349ABF-7FD2-A6DE-9D96-E1FCB42B9616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19EADCBD-BBC0-77B3-5560-A0EC215625E7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EE846A79-C901-D240-4F21-86BAFA45B7DB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BBA83581-54C9-8969-D4EB-0D6CBCD5187E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97101A50-C484-AA00-4461-D4951F5133D0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9E6F6F4-4DE1-BBEB-5ED7-358537C37716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EE6F101-0A40-D083-2A53-4E45ED843D7B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8" name="文本框 197">
            <a:extLst>
              <a:ext uri="{FF2B5EF4-FFF2-40B4-BE49-F238E27FC236}">
                <a16:creationId xmlns:a16="http://schemas.microsoft.com/office/drawing/2014/main" id="{2F65B227-C565-B624-C465-5658386A6030}"/>
              </a:ext>
            </a:extLst>
          </p:cNvPr>
          <p:cNvSpPr txBox="1"/>
          <p:nvPr/>
        </p:nvSpPr>
        <p:spPr>
          <a:xfrm>
            <a:off x="2123731" y="1351853"/>
            <a:ext cx="301556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谢谢</a:t>
            </a: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65256171-4146-CF97-073D-93EE34EE48CC}"/>
              </a:ext>
            </a:extLst>
          </p:cNvPr>
          <p:cNvSpPr txBox="1"/>
          <p:nvPr/>
        </p:nvSpPr>
        <p:spPr>
          <a:xfrm rot="19321484">
            <a:off x="188170" y="448983"/>
            <a:ext cx="11144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25400">
                  <a:solidFill>
                    <a:schemeClr val="bg1"/>
                  </a:solidFill>
                </a:ln>
                <a:solidFill>
                  <a:srgbClr val="F54555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3.8</a:t>
            </a:r>
            <a:endParaRPr lang="zh-CN" altLang="en-US" sz="4400" dirty="0">
              <a:ln w="25400">
                <a:solidFill>
                  <a:schemeClr val="bg1"/>
                </a:solidFill>
              </a:ln>
              <a:solidFill>
                <a:srgbClr val="F54555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6C4812ED-CB50-BDFE-1CC3-3E348E3D49B9}"/>
              </a:ext>
            </a:extLst>
          </p:cNvPr>
          <p:cNvSpPr txBox="1"/>
          <p:nvPr/>
        </p:nvSpPr>
        <p:spPr>
          <a:xfrm>
            <a:off x="2614381" y="1156664"/>
            <a:ext cx="29927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i="1" dirty="0">
                <a:solidFill>
                  <a:schemeClr val="bg1"/>
                </a:solidFill>
                <a:latin typeface="杨任东竹石体-Bold" panose="02000000000000000000" pitchFamily="2" charset="-122"/>
                <a:ea typeface="杨任东竹石体-Bold" panose="02000000000000000000" pitchFamily="2" charset="-122"/>
              </a:rPr>
              <a:t>Women's Day</a:t>
            </a:r>
          </a:p>
        </p:txBody>
      </p:sp>
      <p:sp>
        <p:nvSpPr>
          <p:cNvPr id="215" name="矩形: 圆角 214">
            <a:extLst>
              <a:ext uri="{FF2B5EF4-FFF2-40B4-BE49-F238E27FC236}">
                <a16:creationId xmlns:a16="http://schemas.microsoft.com/office/drawing/2014/main" id="{029B53C7-1421-242E-E13E-E281286225FA}"/>
              </a:ext>
            </a:extLst>
          </p:cNvPr>
          <p:cNvSpPr/>
          <p:nvPr/>
        </p:nvSpPr>
        <p:spPr>
          <a:xfrm>
            <a:off x="1662238" y="3567844"/>
            <a:ext cx="3912359" cy="517595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FDE4F4"/>
            </a:solidFill>
          </a:ln>
          <a:effectLst>
            <a:outerShdw blurRad="88900" dist="762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55198FED-D762-230F-D016-CD99A37ACAF7}"/>
              </a:ext>
            </a:extLst>
          </p:cNvPr>
          <p:cNvGrpSpPr/>
          <p:nvPr/>
        </p:nvGrpSpPr>
        <p:grpSpPr>
          <a:xfrm>
            <a:off x="1661886" y="4752424"/>
            <a:ext cx="4516680" cy="315056"/>
            <a:chOff x="1253246" y="4118390"/>
            <a:chExt cx="4516680" cy="315056"/>
          </a:xfrm>
        </p:grpSpPr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BD152086-E416-FEA8-F7EF-CDB1590B11B9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FDE4F4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FDE4F4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FDE4F4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18" name="iconfont-10019-4889788">
              <a:extLst>
                <a:ext uri="{FF2B5EF4-FFF2-40B4-BE49-F238E27FC236}">
                  <a16:creationId xmlns:a16="http://schemas.microsoft.com/office/drawing/2014/main" id="{82172A8D-A600-21F9-02EB-0A34B436381B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FDE4F4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E4F4"/>
                </a:solidFill>
              </a:endParaRPr>
            </a:p>
          </p:txBody>
        </p:sp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D0F62B60-23E7-3CBE-B3FC-55127B56AFD5}"/>
                </a:ext>
              </a:extLst>
            </p:cNvPr>
            <p:cNvSpPr txBox="1"/>
            <p:nvPr/>
          </p:nvSpPr>
          <p:spPr>
            <a:xfrm>
              <a:off x="4101721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FDE4F4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FDE4F4"/>
                  </a:solidFill>
                  <a:sym typeface="+mn-lt"/>
                </a:rPr>
                <a:t>2024.03.05</a:t>
              </a:r>
              <a:endParaRPr lang="zh-CN" altLang="en-US" sz="1400" dirty="0">
                <a:solidFill>
                  <a:srgbClr val="FDE4F4"/>
                </a:solidFill>
                <a:sym typeface="+mn-lt"/>
              </a:endParaRPr>
            </a:p>
          </p:txBody>
        </p:sp>
        <p:sp>
          <p:nvSpPr>
            <p:cNvPr id="220" name="iconfont-11899-5651509">
              <a:extLst>
                <a:ext uri="{FF2B5EF4-FFF2-40B4-BE49-F238E27FC236}">
                  <a16:creationId xmlns:a16="http://schemas.microsoft.com/office/drawing/2014/main" id="{9A5AB0BA-5955-CE2D-C146-B71CB407B7C0}"/>
                </a:ext>
              </a:extLst>
            </p:cNvPr>
            <p:cNvSpPr/>
            <p:nvPr/>
          </p:nvSpPr>
          <p:spPr>
            <a:xfrm>
              <a:off x="3696232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FDE4F4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DE4F4"/>
                </a:solidFill>
              </a:endParaRPr>
            </a:p>
          </p:txBody>
        </p:sp>
      </p:grpSp>
      <p:sp>
        <p:nvSpPr>
          <p:cNvPr id="222" name="文本框 221">
            <a:extLst>
              <a:ext uri="{FF2B5EF4-FFF2-40B4-BE49-F238E27FC236}">
                <a16:creationId xmlns:a16="http://schemas.microsoft.com/office/drawing/2014/main" id="{2C478DB5-5ADC-6126-82CD-6B0333465B4B}"/>
              </a:ext>
            </a:extLst>
          </p:cNvPr>
          <p:cNvSpPr txBox="1"/>
          <p:nvPr/>
        </p:nvSpPr>
        <p:spPr>
          <a:xfrm>
            <a:off x="2071504" y="3657364"/>
            <a:ext cx="3160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FDE4F4"/>
                </a:solidFill>
              </a:rPr>
              <a:t>妇女节活动策划</a:t>
            </a:r>
            <a:r>
              <a:rPr lang="en-US" altLang="zh-CN" sz="1600" b="1" dirty="0">
                <a:solidFill>
                  <a:srgbClr val="FDE4F4"/>
                </a:solidFill>
              </a:rPr>
              <a:t>PPT</a:t>
            </a:r>
            <a:r>
              <a:rPr lang="zh-CN" altLang="en-US" sz="1600" b="1" dirty="0">
                <a:solidFill>
                  <a:srgbClr val="FDE4F4"/>
                </a:solidFill>
              </a:rPr>
              <a:t>模板</a:t>
            </a:r>
          </a:p>
        </p:txBody>
      </p:sp>
      <p:sp>
        <p:nvSpPr>
          <p:cNvPr id="239" name="心形 238">
            <a:extLst>
              <a:ext uri="{FF2B5EF4-FFF2-40B4-BE49-F238E27FC236}">
                <a16:creationId xmlns:a16="http://schemas.microsoft.com/office/drawing/2014/main" id="{02B1F804-56E7-E817-90C5-707D573E3724}"/>
              </a:ext>
            </a:extLst>
          </p:cNvPr>
          <p:cNvSpPr/>
          <p:nvPr/>
        </p:nvSpPr>
        <p:spPr>
          <a:xfrm rot="2157288">
            <a:off x="1086241" y="822629"/>
            <a:ext cx="511315" cy="447191"/>
          </a:xfrm>
          <a:prstGeom prst="heart">
            <a:avLst/>
          </a:prstGeom>
          <a:solidFill>
            <a:srgbClr val="F54555">
              <a:alpha val="80000"/>
            </a:srgbClr>
          </a:solidFill>
          <a:ln w="635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2927D898-578C-53F3-CAFD-CB7BA54A28CF}"/>
              </a:ext>
            </a:extLst>
          </p:cNvPr>
          <p:cNvSpPr/>
          <p:nvPr/>
        </p:nvSpPr>
        <p:spPr>
          <a:xfrm>
            <a:off x="1331798" y="2831397"/>
            <a:ext cx="1088414" cy="529753"/>
          </a:xfrm>
          <a:custGeom>
            <a:avLst/>
            <a:gdLst>
              <a:gd name="connsiteX0" fmla="*/ 1088414 w 1088414"/>
              <a:gd name="connsiteY0" fmla="*/ 0 h 529753"/>
              <a:gd name="connsiteX1" fmla="*/ 385916 w 1088414"/>
              <a:gd name="connsiteY1" fmla="*/ 408831 h 529753"/>
              <a:gd name="connsiteX2" fmla="*/ 5875 w 1088414"/>
              <a:gd name="connsiteY2" fmla="*/ 529753 h 529753"/>
              <a:gd name="connsiteX3" fmla="*/ 155588 w 1088414"/>
              <a:gd name="connsiteY3" fmla="*/ 339733 h 529753"/>
              <a:gd name="connsiteX4" fmla="*/ 149830 w 1088414"/>
              <a:gd name="connsiteY4" fmla="*/ 328217 h 529753"/>
              <a:gd name="connsiteX5" fmla="*/ 34666 w 1088414"/>
              <a:gd name="connsiteY5" fmla="*/ 385799 h 529753"/>
              <a:gd name="connsiteX6" fmla="*/ 218928 w 1088414"/>
              <a:gd name="connsiteY6" fmla="*/ 213053 h 529753"/>
              <a:gd name="connsiteX7" fmla="*/ 201654 w 1088414"/>
              <a:gd name="connsiteY7" fmla="*/ 207295 h 529753"/>
              <a:gd name="connsiteX8" fmla="*/ 155588 w 1088414"/>
              <a:gd name="connsiteY8" fmla="*/ 218811 h 529753"/>
              <a:gd name="connsiteX9" fmla="*/ 362883 w 1088414"/>
              <a:gd name="connsiteY9" fmla="*/ 92131 h 529753"/>
              <a:gd name="connsiteX10" fmla="*/ 465810 w 1088414"/>
              <a:gd name="connsiteY10" fmla="*/ 89252 h 529753"/>
              <a:gd name="connsiteX11" fmla="*/ 482961 w 1088414"/>
              <a:gd name="connsiteY11" fmla="*/ 88933 h 529753"/>
              <a:gd name="connsiteX12" fmla="*/ 434500 w 1088414"/>
              <a:gd name="connsiteY12" fmla="*/ 98969 h 529753"/>
              <a:gd name="connsiteX13" fmla="*/ 230445 w 1088414"/>
              <a:gd name="connsiteY13" fmla="*/ 166988 h 529753"/>
              <a:gd name="connsiteX14" fmla="*/ 345608 w 1088414"/>
              <a:gd name="connsiteY14" fmla="*/ 190020 h 529753"/>
              <a:gd name="connsiteX15" fmla="*/ 195896 w 1088414"/>
              <a:gd name="connsiteY15" fmla="*/ 282151 h 529753"/>
              <a:gd name="connsiteX16" fmla="*/ 293785 w 1088414"/>
              <a:gd name="connsiteY16" fmla="*/ 282151 h 529753"/>
              <a:gd name="connsiteX17" fmla="*/ 126797 w 1088414"/>
              <a:gd name="connsiteY17" fmla="*/ 414590 h 529753"/>
              <a:gd name="connsiteX18" fmla="*/ 138314 w 1088414"/>
              <a:gd name="connsiteY18" fmla="*/ 420348 h 529753"/>
              <a:gd name="connsiteX19" fmla="*/ 719891 w 1088414"/>
              <a:gd name="connsiteY19" fmla="*/ 293668 h 529753"/>
              <a:gd name="connsiteX20" fmla="*/ 1088414 w 1088414"/>
              <a:gd name="connsiteY20" fmla="*/ 0 h 52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88414" h="529753">
                <a:moveTo>
                  <a:pt x="1088414" y="0"/>
                </a:moveTo>
                <a:cubicBezTo>
                  <a:pt x="979009" y="305184"/>
                  <a:pt x="622001" y="368524"/>
                  <a:pt x="385916" y="408831"/>
                </a:cubicBezTo>
                <a:cubicBezTo>
                  <a:pt x="259236" y="431864"/>
                  <a:pt x="132555" y="449139"/>
                  <a:pt x="5875" y="529753"/>
                </a:cubicBezTo>
                <a:cubicBezTo>
                  <a:pt x="-28674" y="466413"/>
                  <a:pt x="98006" y="374282"/>
                  <a:pt x="155588" y="339733"/>
                </a:cubicBezTo>
                <a:cubicBezTo>
                  <a:pt x="155588" y="339733"/>
                  <a:pt x="155588" y="333975"/>
                  <a:pt x="149830" y="328217"/>
                </a:cubicBezTo>
                <a:cubicBezTo>
                  <a:pt x="115281" y="345491"/>
                  <a:pt x="74974" y="368524"/>
                  <a:pt x="34666" y="385799"/>
                </a:cubicBezTo>
                <a:cubicBezTo>
                  <a:pt x="40425" y="310942"/>
                  <a:pt x="161346" y="241844"/>
                  <a:pt x="218928" y="213053"/>
                </a:cubicBezTo>
                <a:cubicBezTo>
                  <a:pt x="213170" y="207295"/>
                  <a:pt x="213170" y="207295"/>
                  <a:pt x="201654" y="207295"/>
                </a:cubicBezTo>
                <a:cubicBezTo>
                  <a:pt x="184379" y="207295"/>
                  <a:pt x="172863" y="213053"/>
                  <a:pt x="155588" y="218811"/>
                </a:cubicBezTo>
                <a:cubicBezTo>
                  <a:pt x="172863" y="120922"/>
                  <a:pt x="293785" y="92131"/>
                  <a:pt x="362883" y="92131"/>
                </a:cubicBezTo>
                <a:cubicBezTo>
                  <a:pt x="417586" y="89252"/>
                  <a:pt x="447816" y="89252"/>
                  <a:pt x="465810" y="89252"/>
                </a:cubicBezTo>
                <a:lnTo>
                  <a:pt x="482961" y="88933"/>
                </a:lnTo>
                <a:lnTo>
                  <a:pt x="434500" y="98969"/>
                </a:lnTo>
                <a:cubicBezTo>
                  <a:pt x="369721" y="108686"/>
                  <a:pt x="295224" y="115164"/>
                  <a:pt x="230445" y="166988"/>
                </a:cubicBezTo>
                <a:cubicBezTo>
                  <a:pt x="259236" y="201537"/>
                  <a:pt x="305301" y="190020"/>
                  <a:pt x="345608" y="190020"/>
                </a:cubicBezTo>
                <a:cubicBezTo>
                  <a:pt x="311059" y="224569"/>
                  <a:pt x="224686" y="213053"/>
                  <a:pt x="195896" y="282151"/>
                </a:cubicBezTo>
                <a:lnTo>
                  <a:pt x="293785" y="282151"/>
                </a:lnTo>
                <a:cubicBezTo>
                  <a:pt x="241961" y="316700"/>
                  <a:pt x="155588" y="339733"/>
                  <a:pt x="126797" y="414590"/>
                </a:cubicBezTo>
                <a:cubicBezTo>
                  <a:pt x="126797" y="414590"/>
                  <a:pt x="121039" y="420348"/>
                  <a:pt x="138314" y="420348"/>
                </a:cubicBezTo>
                <a:cubicBezTo>
                  <a:pt x="155588" y="420348"/>
                  <a:pt x="558661" y="333975"/>
                  <a:pt x="719891" y="293668"/>
                </a:cubicBezTo>
                <a:cubicBezTo>
                  <a:pt x="835054" y="264877"/>
                  <a:pt x="1007800" y="120922"/>
                  <a:pt x="1088414" y="0"/>
                </a:cubicBezTo>
                <a:close/>
              </a:path>
            </a:pathLst>
          </a:custGeom>
          <a:solidFill>
            <a:schemeClr val="bg1"/>
          </a:solidFill>
          <a:ln w="575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41" name="任意多边形: 形状 240">
            <a:extLst>
              <a:ext uri="{FF2B5EF4-FFF2-40B4-BE49-F238E27FC236}">
                <a16:creationId xmlns:a16="http://schemas.microsoft.com/office/drawing/2014/main" id="{571E0B68-B795-C1DB-C970-8DD05F8DD6A2}"/>
              </a:ext>
            </a:extLst>
          </p:cNvPr>
          <p:cNvSpPr/>
          <p:nvPr/>
        </p:nvSpPr>
        <p:spPr>
          <a:xfrm flipH="1">
            <a:off x="4811672" y="2762604"/>
            <a:ext cx="1088414" cy="529753"/>
          </a:xfrm>
          <a:custGeom>
            <a:avLst/>
            <a:gdLst>
              <a:gd name="connsiteX0" fmla="*/ 1088414 w 1088414"/>
              <a:gd name="connsiteY0" fmla="*/ 0 h 529753"/>
              <a:gd name="connsiteX1" fmla="*/ 385916 w 1088414"/>
              <a:gd name="connsiteY1" fmla="*/ 408831 h 529753"/>
              <a:gd name="connsiteX2" fmla="*/ 5875 w 1088414"/>
              <a:gd name="connsiteY2" fmla="*/ 529753 h 529753"/>
              <a:gd name="connsiteX3" fmla="*/ 155588 w 1088414"/>
              <a:gd name="connsiteY3" fmla="*/ 339733 h 529753"/>
              <a:gd name="connsiteX4" fmla="*/ 149830 w 1088414"/>
              <a:gd name="connsiteY4" fmla="*/ 328217 h 529753"/>
              <a:gd name="connsiteX5" fmla="*/ 34666 w 1088414"/>
              <a:gd name="connsiteY5" fmla="*/ 385799 h 529753"/>
              <a:gd name="connsiteX6" fmla="*/ 218928 w 1088414"/>
              <a:gd name="connsiteY6" fmla="*/ 213053 h 529753"/>
              <a:gd name="connsiteX7" fmla="*/ 201654 w 1088414"/>
              <a:gd name="connsiteY7" fmla="*/ 207295 h 529753"/>
              <a:gd name="connsiteX8" fmla="*/ 155588 w 1088414"/>
              <a:gd name="connsiteY8" fmla="*/ 218811 h 529753"/>
              <a:gd name="connsiteX9" fmla="*/ 362883 w 1088414"/>
              <a:gd name="connsiteY9" fmla="*/ 92131 h 529753"/>
              <a:gd name="connsiteX10" fmla="*/ 465810 w 1088414"/>
              <a:gd name="connsiteY10" fmla="*/ 89252 h 529753"/>
              <a:gd name="connsiteX11" fmla="*/ 482961 w 1088414"/>
              <a:gd name="connsiteY11" fmla="*/ 88933 h 529753"/>
              <a:gd name="connsiteX12" fmla="*/ 434500 w 1088414"/>
              <a:gd name="connsiteY12" fmla="*/ 98969 h 529753"/>
              <a:gd name="connsiteX13" fmla="*/ 230445 w 1088414"/>
              <a:gd name="connsiteY13" fmla="*/ 166988 h 529753"/>
              <a:gd name="connsiteX14" fmla="*/ 345608 w 1088414"/>
              <a:gd name="connsiteY14" fmla="*/ 190020 h 529753"/>
              <a:gd name="connsiteX15" fmla="*/ 195896 w 1088414"/>
              <a:gd name="connsiteY15" fmla="*/ 282151 h 529753"/>
              <a:gd name="connsiteX16" fmla="*/ 293785 w 1088414"/>
              <a:gd name="connsiteY16" fmla="*/ 282151 h 529753"/>
              <a:gd name="connsiteX17" fmla="*/ 126797 w 1088414"/>
              <a:gd name="connsiteY17" fmla="*/ 414590 h 529753"/>
              <a:gd name="connsiteX18" fmla="*/ 138314 w 1088414"/>
              <a:gd name="connsiteY18" fmla="*/ 420348 h 529753"/>
              <a:gd name="connsiteX19" fmla="*/ 719891 w 1088414"/>
              <a:gd name="connsiteY19" fmla="*/ 293668 h 529753"/>
              <a:gd name="connsiteX20" fmla="*/ 1088414 w 1088414"/>
              <a:gd name="connsiteY20" fmla="*/ 0 h 52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88414" h="529753">
                <a:moveTo>
                  <a:pt x="1088414" y="0"/>
                </a:moveTo>
                <a:cubicBezTo>
                  <a:pt x="979009" y="305184"/>
                  <a:pt x="622001" y="368524"/>
                  <a:pt x="385916" y="408831"/>
                </a:cubicBezTo>
                <a:cubicBezTo>
                  <a:pt x="259236" y="431864"/>
                  <a:pt x="132555" y="449139"/>
                  <a:pt x="5875" y="529753"/>
                </a:cubicBezTo>
                <a:cubicBezTo>
                  <a:pt x="-28674" y="466413"/>
                  <a:pt x="98006" y="374282"/>
                  <a:pt x="155588" y="339733"/>
                </a:cubicBezTo>
                <a:cubicBezTo>
                  <a:pt x="155588" y="339733"/>
                  <a:pt x="155588" y="333975"/>
                  <a:pt x="149830" y="328217"/>
                </a:cubicBezTo>
                <a:cubicBezTo>
                  <a:pt x="115281" y="345491"/>
                  <a:pt x="74974" y="368524"/>
                  <a:pt x="34666" y="385799"/>
                </a:cubicBezTo>
                <a:cubicBezTo>
                  <a:pt x="40425" y="310942"/>
                  <a:pt x="161346" y="241844"/>
                  <a:pt x="218928" y="213053"/>
                </a:cubicBezTo>
                <a:cubicBezTo>
                  <a:pt x="213170" y="207295"/>
                  <a:pt x="213170" y="207295"/>
                  <a:pt x="201654" y="207295"/>
                </a:cubicBezTo>
                <a:cubicBezTo>
                  <a:pt x="184379" y="207295"/>
                  <a:pt x="172863" y="213053"/>
                  <a:pt x="155588" y="218811"/>
                </a:cubicBezTo>
                <a:cubicBezTo>
                  <a:pt x="172863" y="120922"/>
                  <a:pt x="293785" y="92131"/>
                  <a:pt x="362883" y="92131"/>
                </a:cubicBezTo>
                <a:cubicBezTo>
                  <a:pt x="417586" y="89252"/>
                  <a:pt x="447816" y="89252"/>
                  <a:pt x="465810" y="89252"/>
                </a:cubicBezTo>
                <a:lnTo>
                  <a:pt x="482961" y="88933"/>
                </a:lnTo>
                <a:lnTo>
                  <a:pt x="434500" y="98969"/>
                </a:lnTo>
                <a:cubicBezTo>
                  <a:pt x="369721" y="108686"/>
                  <a:pt x="295224" y="115164"/>
                  <a:pt x="230445" y="166988"/>
                </a:cubicBezTo>
                <a:cubicBezTo>
                  <a:pt x="259236" y="201537"/>
                  <a:pt x="305301" y="190020"/>
                  <a:pt x="345608" y="190020"/>
                </a:cubicBezTo>
                <a:cubicBezTo>
                  <a:pt x="311059" y="224569"/>
                  <a:pt x="224686" y="213053"/>
                  <a:pt x="195896" y="282151"/>
                </a:cubicBezTo>
                <a:lnTo>
                  <a:pt x="293785" y="282151"/>
                </a:lnTo>
                <a:cubicBezTo>
                  <a:pt x="241961" y="316700"/>
                  <a:pt x="155588" y="339733"/>
                  <a:pt x="126797" y="414590"/>
                </a:cubicBezTo>
                <a:cubicBezTo>
                  <a:pt x="126797" y="414590"/>
                  <a:pt x="121039" y="420348"/>
                  <a:pt x="138314" y="420348"/>
                </a:cubicBezTo>
                <a:cubicBezTo>
                  <a:pt x="155588" y="420348"/>
                  <a:pt x="558661" y="333975"/>
                  <a:pt x="719891" y="293668"/>
                </a:cubicBezTo>
                <a:cubicBezTo>
                  <a:pt x="835054" y="264877"/>
                  <a:pt x="1007800" y="120922"/>
                  <a:pt x="1088414" y="0"/>
                </a:cubicBezTo>
                <a:close/>
              </a:path>
            </a:pathLst>
          </a:custGeom>
          <a:solidFill>
            <a:schemeClr val="bg1"/>
          </a:solidFill>
          <a:ln w="575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F93D502-B119-6B08-7982-5AA2D17B5B0C}"/>
              </a:ext>
            </a:extLst>
          </p:cNvPr>
          <p:cNvSpPr/>
          <p:nvPr/>
        </p:nvSpPr>
        <p:spPr>
          <a:xfrm>
            <a:off x="4890900" y="1396721"/>
            <a:ext cx="506720" cy="443381"/>
          </a:xfrm>
          <a:custGeom>
            <a:avLst/>
            <a:gdLst>
              <a:gd name="connsiteX0" fmla="*/ 506720 w 506720"/>
              <a:gd name="connsiteY0" fmla="*/ 0 h 443381"/>
              <a:gd name="connsiteX1" fmla="*/ 472171 w 506720"/>
              <a:gd name="connsiteY1" fmla="*/ 132439 h 443381"/>
              <a:gd name="connsiteX2" fmla="*/ 483687 w 506720"/>
              <a:gd name="connsiteY2" fmla="*/ 293668 h 443381"/>
              <a:gd name="connsiteX3" fmla="*/ 357007 w 506720"/>
              <a:gd name="connsiteY3" fmla="*/ 443381 h 443381"/>
              <a:gd name="connsiteX4" fmla="*/ 201536 w 506720"/>
              <a:gd name="connsiteY4" fmla="*/ 247602 h 443381"/>
              <a:gd name="connsiteX5" fmla="*/ 132438 w 506720"/>
              <a:gd name="connsiteY5" fmla="*/ 259119 h 443381"/>
              <a:gd name="connsiteX6" fmla="*/ 0 w 506720"/>
              <a:gd name="connsiteY6" fmla="*/ 184262 h 443381"/>
              <a:gd name="connsiteX7" fmla="*/ 178503 w 506720"/>
              <a:gd name="connsiteY7" fmla="*/ 46066 h 443381"/>
              <a:gd name="connsiteX8" fmla="*/ 299425 w 506720"/>
              <a:gd name="connsiteY8" fmla="*/ 63340 h 443381"/>
              <a:gd name="connsiteX9" fmla="*/ 333974 w 506720"/>
              <a:gd name="connsiteY9" fmla="*/ 11517 h 443381"/>
              <a:gd name="connsiteX10" fmla="*/ 362765 w 506720"/>
              <a:gd name="connsiteY10" fmla="*/ 57582 h 443381"/>
              <a:gd name="connsiteX11" fmla="*/ 322458 w 506720"/>
              <a:gd name="connsiteY11" fmla="*/ 92131 h 443381"/>
              <a:gd name="connsiteX12" fmla="*/ 161229 w 506720"/>
              <a:gd name="connsiteY12" fmla="*/ 74857 h 443381"/>
              <a:gd name="connsiteX13" fmla="*/ 51823 w 506720"/>
              <a:gd name="connsiteY13" fmla="*/ 149713 h 443381"/>
              <a:gd name="connsiteX14" fmla="*/ 213053 w 506720"/>
              <a:gd name="connsiteY14" fmla="*/ 230328 h 443381"/>
              <a:gd name="connsiteX15" fmla="*/ 339733 w 506720"/>
              <a:gd name="connsiteY15" fmla="*/ 368524 h 443381"/>
              <a:gd name="connsiteX16" fmla="*/ 443380 w 506720"/>
              <a:gd name="connsiteY16" fmla="*/ 241844 h 443381"/>
              <a:gd name="connsiteX17" fmla="*/ 431864 w 506720"/>
              <a:gd name="connsiteY17" fmla="*/ 109406 h 443381"/>
              <a:gd name="connsiteX18" fmla="*/ 506720 w 506720"/>
              <a:gd name="connsiteY18" fmla="*/ 0 h 44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6720" h="443381">
                <a:moveTo>
                  <a:pt x="506720" y="0"/>
                </a:moveTo>
                <a:cubicBezTo>
                  <a:pt x="466413" y="40308"/>
                  <a:pt x="472171" y="92131"/>
                  <a:pt x="472171" y="132439"/>
                </a:cubicBezTo>
                <a:cubicBezTo>
                  <a:pt x="472171" y="149713"/>
                  <a:pt x="483687" y="282151"/>
                  <a:pt x="483687" y="293668"/>
                </a:cubicBezTo>
                <a:cubicBezTo>
                  <a:pt x="483687" y="380041"/>
                  <a:pt x="443380" y="443381"/>
                  <a:pt x="357007" y="443381"/>
                </a:cubicBezTo>
                <a:cubicBezTo>
                  <a:pt x="247602" y="443381"/>
                  <a:pt x="201536" y="362766"/>
                  <a:pt x="201536" y="247602"/>
                </a:cubicBezTo>
                <a:cubicBezTo>
                  <a:pt x="178503" y="259119"/>
                  <a:pt x="149713" y="259119"/>
                  <a:pt x="132438" y="259119"/>
                </a:cubicBezTo>
                <a:cubicBezTo>
                  <a:pt x="92131" y="259119"/>
                  <a:pt x="0" y="247602"/>
                  <a:pt x="0" y="184262"/>
                </a:cubicBezTo>
                <a:cubicBezTo>
                  <a:pt x="0" y="63340"/>
                  <a:pt x="103647" y="46066"/>
                  <a:pt x="178503" y="46066"/>
                </a:cubicBezTo>
                <a:cubicBezTo>
                  <a:pt x="195778" y="46066"/>
                  <a:pt x="287909" y="63340"/>
                  <a:pt x="299425" y="63340"/>
                </a:cubicBezTo>
                <a:cubicBezTo>
                  <a:pt x="333974" y="63340"/>
                  <a:pt x="333974" y="23033"/>
                  <a:pt x="333974" y="11517"/>
                </a:cubicBezTo>
                <a:cubicBezTo>
                  <a:pt x="362765" y="23033"/>
                  <a:pt x="362765" y="46066"/>
                  <a:pt x="362765" y="57582"/>
                </a:cubicBezTo>
                <a:cubicBezTo>
                  <a:pt x="362765" y="86373"/>
                  <a:pt x="345491" y="92131"/>
                  <a:pt x="322458" y="92131"/>
                </a:cubicBezTo>
                <a:cubicBezTo>
                  <a:pt x="305184" y="92131"/>
                  <a:pt x="178503" y="74857"/>
                  <a:pt x="161229" y="74857"/>
                </a:cubicBezTo>
                <a:cubicBezTo>
                  <a:pt x="103647" y="74857"/>
                  <a:pt x="51823" y="86373"/>
                  <a:pt x="51823" y="149713"/>
                </a:cubicBezTo>
                <a:cubicBezTo>
                  <a:pt x="51823" y="236086"/>
                  <a:pt x="149713" y="241844"/>
                  <a:pt x="213053" y="230328"/>
                </a:cubicBezTo>
                <a:cubicBezTo>
                  <a:pt x="236085" y="299426"/>
                  <a:pt x="270634" y="368524"/>
                  <a:pt x="339733" y="368524"/>
                </a:cubicBezTo>
                <a:cubicBezTo>
                  <a:pt x="420347" y="368524"/>
                  <a:pt x="443380" y="287910"/>
                  <a:pt x="443380" y="241844"/>
                </a:cubicBezTo>
                <a:cubicBezTo>
                  <a:pt x="443380" y="224570"/>
                  <a:pt x="431864" y="120922"/>
                  <a:pt x="431864" y="109406"/>
                </a:cubicBezTo>
                <a:cubicBezTo>
                  <a:pt x="431864" y="63340"/>
                  <a:pt x="431864" y="5758"/>
                  <a:pt x="506720" y="0"/>
                </a:cubicBezTo>
                <a:close/>
              </a:path>
            </a:pathLst>
          </a:custGeom>
          <a:solidFill>
            <a:srgbClr val="FDE4F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54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D120DF-C096-EB76-EDD7-AAE6CFD761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0B07695-77A1-827A-275F-4D59A2E3B0D5}"/>
              </a:ext>
            </a:extLst>
          </p:cNvPr>
          <p:cNvSpPr/>
          <p:nvPr/>
        </p:nvSpPr>
        <p:spPr>
          <a:xfrm>
            <a:off x="-1" y="0"/>
            <a:ext cx="9727644" cy="6858000"/>
          </a:xfrm>
          <a:custGeom>
            <a:avLst/>
            <a:gdLst>
              <a:gd name="connsiteX0" fmla="*/ 0 w 9727644"/>
              <a:gd name="connsiteY0" fmla="*/ 0 h 6858000"/>
              <a:gd name="connsiteX1" fmla="*/ 766151 w 9727644"/>
              <a:gd name="connsiteY1" fmla="*/ 0 h 6858000"/>
              <a:gd name="connsiteX2" fmla="*/ 865484 w 9727644"/>
              <a:gd name="connsiteY2" fmla="*/ 0 h 6858000"/>
              <a:gd name="connsiteX3" fmla="*/ 1631635 w 9727644"/>
              <a:gd name="connsiteY3" fmla="*/ 0 h 6858000"/>
              <a:gd name="connsiteX4" fmla="*/ 2786940 w 9727644"/>
              <a:gd name="connsiteY4" fmla="*/ 0 h 6858000"/>
              <a:gd name="connsiteX5" fmla="*/ 3553091 w 9727644"/>
              <a:gd name="connsiteY5" fmla="*/ 0 h 6858000"/>
              <a:gd name="connsiteX6" fmla="*/ 3653387 w 9727644"/>
              <a:gd name="connsiteY6" fmla="*/ 0 h 6858000"/>
              <a:gd name="connsiteX7" fmla="*/ 4419538 w 9727644"/>
              <a:gd name="connsiteY7" fmla="*/ 0 h 6858000"/>
              <a:gd name="connsiteX8" fmla="*/ 5922168 w 9727644"/>
              <a:gd name="connsiteY8" fmla="*/ 0 h 6858000"/>
              <a:gd name="connsiteX9" fmla="*/ 6688319 w 9727644"/>
              <a:gd name="connsiteY9" fmla="*/ 0 h 6858000"/>
              <a:gd name="connsiteX10" fmla="*/ 8710071 w 9727644"/>
              <a:gd name="connsiteY10" fmla="*/ 0 h 6858000"/>
              <a:gd name="connsiteX11" fmla="*/ 9476222 w 9727644"/>
              <a:gd name="connsiteY11" fmla="*/ 0 h 6858000"/>
              <a:gd name="connsiteX12" fmla="*/ 9517372 w 9727644"/>
              <a:gd name="connsiteY12" fmla="*/ 104375 h 6858000"/>
              <a:gd name="connsiteX13" fmla="*/ 7091031 w 9727644"/>
              <a:gd name="connsiteY13" fmla="*/ 6773449 h 6858000"/>
              <a:gd name="connsiteX14" fmla="*/ 7010335 w 9727644"/>
              <a:gd name="connsiteY14" fmla="*/ 6858000 h 6858000"/>
              <a:gd name="connsiteX15" fmla="*/ 6244184 w 9727644"/>
              <a:gd name="connsiteY15" fmla="*/ 6858000 h 6858000"/>
              <a:gd name="connsiteX16" fmla="*/ 4222432 w 9727644"/>
              <a:gd name="connsiteY16" fmla="*/ 6858000 h 6858000"/>
              <a:gd name="connsiteX17" fmla="*/ 3456281 w 9727644"/>
              <a:gd name="connsiteY17" fmla="*/ 6858000 h 6858000"/>
              <a:gd name="connsiteX18" fmla="*/ 962293 w 9727644"/>
              <a:gd name="connsiteY18" fmla="*/ 6858000 h 6858000"/>
              <a:gd name="connsiteX19" fmla="*/ 766151 w 9727644"/>
              <a:gd name="connsiteY19" fmla="*/ 6858000 h 6858000"/>
              <a:gd name="connsiteX20" fmla="*/ 196142 w 9727644"/>
              <a:gd name="connsiteY20" fmla="*/ 6858000 h 6858000"/>
              <a:gd name="connsiteX21" fmla="*/ 0 w 9727644"/>
              <a:gd name="connsiteY2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27644" h="6858000">
                <a:moveTo>
                  <a:pt x="0" y="0"/>
                </a:moveTo>
                <a:lnTo>
                  <a:pt x="766151" y="0"/>
                </a:lnTo>
                <a:lnTo>
                  <a:pt x="865484" y="0"/>
                </a:lnTo>
                <a:lnTo>
                  <a:pt x="1631635" y="0"/>
                </a:lnTo>
                <a:lnTo>
                  <a:pt x="2786940" y="0"/>
                </a:lnTo>
                <a:lnTo>
                  <a:pt x="3553091" y="0"/>
                </a:lnTo>
                <a:lnTo>
                  <a:pt x="3653387" y="0"/>
                </a:lnTo>
                <a:lnTo>
                  <a:pt x="4419538" y="0"/>
                </a:lnTo>
                <a:lnTo>
                  <a:pt x="5922168" y="0"/>
                </a:lnTo>
                <a:lnTo>
                  <a:pt x="6688319" y="0"/>
                </a:lnTo>
                <a:lnTo>
                  <a:pt x="8710071" y="0"/>
                </a:lnTo>
                <a:lnTo>
                  <a:pt x="9476222" y="0"/>
                </a:lnTo>
                <a:lnTo>
                  <a:pt x="9517372" y="104375"/>
                </a:lnTo>
                <a:cubicBezTo>
                  <a:pt x="10066571" y="1646875"/>
                  <a:pt x="9634008" y="4024246"/>
                  <a:pt x="7091031" y="6773449"/>
                </a:cubicBezTo>
                <a:lnTo>
                  <a:pt x="7010335" y="6858000"/>
                </a:lnTo>
                <a:lnTo>
                  <a:pt x="6244184" y="6858000"/>
                </a:lnTo>
                <a:lnTo>
                  <a:pt x="4222432" y="6858000"/>
                </a:lnTo>
                <a:lnTo>
                  <a:pt x="3456281" y="6858000"/>
                </a:lnTo>
                <a:lnTo>
                  <a:pt x="962293" y="6858000"/>
                </a:lnTo>
                <a:lnTo>
                  <a:pt x="766151" y="6858000"/>
                </a:lnTo>
                <a:lnTo>
                  <a:pt x="19614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图形 33">
            <a:extLst>
              <a:ext uri="{FF2B5EF4-FFF2-40B4-BE49-F238E27FC236}">
                <a16:creationId xmlns:a16="http://schemas.microsoft.com/office/drawing/2014/main" id="{457D7B44-BCF4-A040-7E70-6AA0E3F8A2F9}"/>
              </a:ext>
            </a:extLst>
          </p:cNvPr>
          <p:cNvSpPr/>
          <p:nvPr/>
        </p:nvSpPr>
        <p:spPr>
          <a:xfrm rot="1741141">
            <a:off x="8463786" y="2666808"/>
            <a:ext cx="1450055" cy="2780114"/>
          </a:xfrm>
          <a:custGeom>
            <a:avLst/>
            <a:gdLst>
              <a:gd name="connsiteX0" fmla="*/ 3706907 w 3706906"/>
              <a:gd name="connsiteY0" fmla="*/ 0 h 7107054"/>
              <a:gd name="connsiteX1" fmla="*/ 3706907 w 3706906"/>
              <a:gd name="connsiteY1" fmla="*/ 7107055 h 7107054"/>
              <a:gd name="connsiteX2" fmla="*/ 2144444 w 3706906"/>
              <a:gd name="connsiteY2" fmla="*/ 7107055 h 7107054"/>
              <a:gd name="connsiteX3" fmla="*/ 2336527 w 3706906"/>
              <a:gd name="connsiteY3" fmla="*/ 6869101 h 7107054"/>
              <a:gd name="connsiteX4" fmla="*/ 2508541 w 3706906"/>
              <a:gd name="connsiteY4" fmla="*/ 6502138 h 7107054"/>
              <a:gd name="connsiteX5" fmla="*/ 2514275 w 3706906"/>
              <a:gd name="connsiteY5" fmla="*/ 6424732 h 7107054"/>
              <a:gd name="connsiteX6" fmla="*/ 2456937 w 3706906"/>
              <a:gd name="connsiteY6" fmla="*/ 6166710 h 7107054"/>
              <a:gd name="connsiteX7" fmla="*/ 2422534 w 3706906"/>
              <a:gd name="connsiteY7" fmla="*/ 6029099 h 7107054"/>
              <a:gd name="connsiteX8" fmla="*/ 2336527 w 3706906"/>
              <a:gd name="connsiteY8" fmla="*/ 5673602 h 7107054"/>
              <a:gd name="connsiteX9" fmla="*/ 2250519 w 3706906"/>
              <a:gd name="connsiteY9" fmla="*/ 5266502 h 7107054"/>
              <a:gd name="connsiteX10" fmla="*/ 2104308 w 3706906"/>
              <a:gd name="connsiteY10" fmla="*/ 4770528 h 7107054"/>
              <a:gd name="connsiteX11" fmla="*/ 1788948 w 3706906"/>
              <a:gd name="connsiteY11" fmla="*/ 4526841 h 7107054"/>
              <a:gd name="connsiteX12" fmla="*/ 1507991 w 3706906"/>
              <a:gd name="connsiteY12" fmla="*/ 4569845 h 7107054"/>
              <a:gd name="connsiteX13" fmla="*/ 1115226 w 3706906"/>
              <a:gd name="connsiteY13" fmla="*/ 4618582 h 7107054"/>
              <a:gd name="connsiteX14" fmla="*/ 954679 w 3706906"/>
              <a:gd name="connsiteY14" fmla="*/ 4618582 h 7107054"/>
              <a:gd name="connsiteX15" fmla="*/ 493107 w 3706906"/>
              <a:gd name="connsiteY15" fmla="*/ 4386363 h 7107054"/>
              <a:gd name="connsiteX16" fmla="*/ 475906 w 3706906"/>
              <a:gd name="connsiteY16" fmla="*/ 4294622 h 7107054"/>
              <a:gd name="connsiteX17" fmla="*/ 475906 w 3706906"/>
              <a:gd name="connsiteY17" fmla="*/ 4185679 h 7107054"/>
              <a:gd name="connsiteX18" fmla="*/ 481640 w 3706906"/>
              <a:gd name="connsiteY18" fmla="*/ 4122608 h 7107054"/>
              <a:gd name="connsiteX19" fmla="*/ 493107 w 3706906"/>
              <a:gd name="connsiteY19" fmla="*/ 4028000 h 7107054"/>
              <a:gd name="connsiteX20" fmla="*/ 521777 w 3706906"/>
              <a:gd name="connsiteY20" fmla="*/ 3901856 h 7107054"/>
              <a:gd name="connsiteX21" fmla="*/ 278090 w 3706906"/>
              <a:gd name="connsiteY21" fmla="*/ 3686838 h 7107054"/>
              <a:gd name="connsiteX22" fmla="*/ 286690 w 3706906"/>
              <a:gd name="connsiteY22" fmla="*/ 3629500 h 7107054"/>
              <a:gd name="connsiteX23" fmla="*/ 504575 w 3706906"/>
              <a:gd name="connsiteY23" fmla="*/ 3474687 h 7107054"/>
              <a:gd name="connsiteX24" fmla="*/ 338295 w 3706906"/>
              <a:gd name="connsiteY24" fmla="*/ 3380079 h 7107054"/>
              <a:gd name="connsiteX25" fmla="*/ 249421 w 3706906"/>
              <a:gd name="connsiteY25" fmla="*/ 3339943 h 7107054"/>
              <a:gd name="connsiteX26" fmla="*/ 194949 w 3706906"/>
              <a:gd name="connsiteY26" fmla="*/ 3248202 h 7107054"/>
              <a:gd name="connsiteX27" fmla="*/ 194949 w 3706906"/>
              <a:gd name="connsiteY27" fmla="*/ 3187997 h 7107054"/>
              <a:gd name="connsiteX28" fmla="*/ 215018 w 3706906"/>
              <a:gd name="connsiteY28" fmla="*/ 3113458 h 7107054"/>
              <a:gd name="connsiteX29" fmla="*/ 392766 w 3706906"/>
              <a:gd name="connsiteY29" fmla="*/ 2947177 h 7107054"/>
              <a:gd name="connsiteX30" fmla="*/ 292424 w 3706906"/>
              <a:gd name="connsiteY30" fmla="*/ 2795231 h 7107054"/>
              <a:gd name="connsiteX31" fmla="*/ 209284 w 3706906"/>
              <a:gd name="connsiteY31" fmla="*/ 2755095 h 7107054"/>
              <a:gd name="connsiteX32" fmla="*/ 0 w 3706906"/>
              <a:gd name="connsiteY32" fmla="*/ 2514275 h 7107054"/>
              <a:gd name="connsiteX33" fmla="*/ 183482 w 3706906"/>
              <a:gd name="connsiteY33" fmla="*/ 2290656 h 7107054"/>
              <a:gd name="connsiteX34" fmla="*/ 280957 w 3706906"/>
              <a:gd name="connsiteY34" fmla="*/ 2207516 h 7107054"/>
              <a:gd name="connsiteX35" fmla="*/ 604917 w 3706906"/>
              <a:gd name="connsiteY35" fmla="*/ 1725876 h 7107054"/>
              <a:gd name="connsiteX36" fmla="*/ 326827 w 3706906"/>
              <a:gd name="connsiteY36" fmla="*/ 1599732 h 7107054"/>
              <a:gd name="connsiteX37" fmla="*/ 547579 w 3706906"/>
              <a:gd name="connsiteY37" fmla="*/ 1668538 h 7107054"/>
              <a:gd name="connsiteX38" fmla="*/ 630719 w 3706906"/>
              <a:gd name="connsiteY38" fmla="*/ 1668538 h 7107054"/>
              <a:gd name="connsiteX39" fmla="*/ 645053 w 3706906"/>
              <a:gd name="connsiteY39" fmla="*/ 1631268 h 7107054"/>
              <a:gd name="connsiteX40" fmla="*/ 645053 w 3706906"/>
              <a:gd name="connsiteY40" fmla="*/ 1545261 h 7107054"/>
              <a:gd name="connsiteX41" fmla="*/ 613517 w 3706906"/>
              <a:gd name="connsiteY41" fmla="*/ 1387581 h 7107054"/>
              <a:gd name="connsiteX42" fmla="*/ 564780 w 3706906"/>
              <a:gd name="connsiteY42" fmla="*/ 1166830 h 7107054"/>
              <a:gd name="connsiteX43" fmla="*/ 564780 w 3706906"/>
              <a:gd name="connsiteY43" fmla="*/ 1072222 h 7107054"/>
              <a:gd name="connsiteX44" fmla="*/ 590582 w 3706906"/>
              <a:gd name="connsiteY44" fmla="*/ 868672 h 7107054"/>
              <a:gd name="connsiteX45" fmla="*/ 613517 w 3706906"/>
              <a:gd name="connsiteY45" fmla="*/ 733927 h 7107054"/>
              <a:gd name="connsiteX46" fmla="*/ 645053 w 3706906"/>
              <a:gd name="connsiteY46" fmla="*/ 579115 h 7107054"/>
              <a:gd name="connsiteX47" fmla="*/ 905942 w 3706906"/>
              <a:gd name="connsiteY47" fmla="*/ 0 h 7107054"/>
              <a:gd name="connsiteX48" fmla="*/ 3706907 w 3706906"/>
              <a:gd name="connsiteY48" fmla="*/ 0 h 710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706906" h="7107054">
                <a:moveTo>
                  <a:pt x="3706907" y="0"/>
                </a:moveTo>
                <a:lnTo>
                  <a:pt x="3706907" y="7107055"/>
                </a:lnTo>
                <a:lnTo>
                  <a:pt x="2144444" y="7107055"/>
                </a:lnTo>
                <a:cubicBezTo>
                  <a:pt x="2193182" y="7029648"/>
                  <a:pt x="2259120" y="6943641"/>
                  <a:pt x="2336527" y="6869101"/>
                </a:cubicBezTo>
                <a:cubicBezTo>
                  <a:pt x="2462670" y="6748692"/>
                  <a:pt x="2482739" y="6619680"/>
                  <a:pt x="2508541" y="6502138"/>
                </a:cubicBezTo>
                <a:cubicBezTo>
                  <a:pt x="2511408" y="6476335"/>
                  <a:pt x="2514275" y="6433332"/>
                  <a:pt x="2514275" y="6424732"/>
                </a:cubicBezTo>
                <a:cubicBezTo>
                  <a:pt x="2514275" y="6335858"/>
                  <a:pt x="2477005" y="6249850"/>
                  <a:pt x="2456937" y="6166710"/>
                </a:cubicBezTo>
                <a:cubicBezTo>
                  <a:pt x="2445469" y="6117972"/>
                  <a:pt x="2434001" y="6072102"/>
                  <a:pt x="2422534" y="6029099"/>
                </a:cubicBezTo>
                <a:cubicBezTo>
                  <a:pt x="2393865" y="5911556"/>
                  <a:pt x="2365196" y="5788279"/>
                  <a:pt x="2336527" y="5673602"/>
                </a:cubicBezTo>
                <a:cubicBezTo>
                  <a:pt x="2304991" y="5541725"/>
                  <a:pt x="2279189" y="5395513"/>
                  <a:pt x="2250519" y="5266502"/>
                </a:cubicBezTo>
                <a:cubicBezTo>
                  <a:pt x="2216117" y="5103089"/>
                  <a:pt x="2167379" y="4936808"/>
                  <a:pt x="2104308" y="4770528"/>
                </a:cubicBezTo>
                <a:cubicBezTo>
                  <a:pt x="2032635" y="4578445"/>
                  <a:pt x="1926559" y="4526841"/>
                  <a:pt x="1788948" y="4526841"/>
                </a:cubicBezTo>
                <a:cubicBezTo>
                  <a:pt x="1694340" y="4526841"/>
                  <a:pt x="1611200" y="4552643"/>
                  <a:pt x="1507991" y="4569845"/>
                </a:cubicBezTo>
                <a:cubicBezTo>
                  <a:pt x="1416250" y="4587046"/>
                  <a:pt x="1224168" y="4618582"/>
                  <a:pt x="1115226" y="4618582"/>
                </a:cubicBezTo>
                <a:lnTo>
                  <a:pt x="954679" y="4618582"/>
                </a:lnTo>
                <a:cubicBezTo>
                  <a:pt x="802733" y="4595647"/>
                  <a:pt x="576248" y="4609982"/>
                  <a:pt x="493107" y="4386363"/>
                </a:cubicBezTo>
                <a:cubicBezTo>
                  <a:pt x="484507" y="4357694"/>
                  <a:pt x="475906" y="4300356"/>
                  <a:pt x="475906" y="4294622"/>
                </a:cubicBezTo>
                <a:lnTo>
                  <a:pt x="475906" y="4185679"/>
                </a:lnTo>
                <a:cubicBezTo>
                  <a:pt x="478773" y="4165611"/>
                  <a:pt x="478773" y="4142676"/>
                  <a:pt x="481640" y="4122608"/>
                </a:cubicBezTo>
                <a:cubicBezTo>
                  <a:pt x="484507" y="4091072"/>
                  <a:pt x="490241" y="4059536"/>
                  <a:pt x="493107" y="4028000"/>
                </a:cubicBezTo>
                <a:cubicBezTo>
                  <a:pt x="501708" y="3987863"/>
                  <a:pt x="521777" y="3910457"/>
                  <a:pt x="521777" y="3901856"/>
                </a:cubicBezTo>
                <a:cubicBezTo>
                  <a:pt x="521777" y="3781446"/>
                  <a:pt x="278090" y="3864586"/>
                  <a:pt x="278090" y="3686838"/>
                </a:cubicBezTo>
                <a:cubicBezTo>
                  <a:pt x="278090" y="3678238"/>
                  <a:pt x="283823" y="3646702"/>
                  <a:pt x="286690" y="3629500"/>
                </a:cubicBezTo>
                <a:cubicBezTo>
                  <a:pt x="309626" y="3520558"/>
                  <a:pt x="430036" y="3520558"/>
                  <a:pt x="504575" y="3474687"/>
                </a:cubicBezTo>
                <a:cubicBezTo>
                  <a:pt x="458705" y="3420216"/>
                  <a:pt x="392766" y="3405882"/>
                  <a:pt x="338295" y="3380079"/>
                </a:cubicBezTo>
                <a:cubicBezTo>
                  <a:pt x="309626" y="3365745"/>
                  <a:pt x="275223" y="3354277"/>
                  <a:pt x="249421" y="3339943"/>
                </a:cubicBezTo>
                <a:cubicBezTo>
                  <a:pt x="223618" y="3328475"/>
                  <a:pt x="194949" y="3268270"/>
                  <a:pt x="194949" y="3248202"/>
                </a:cubicBezTo>
                <a:lnTo>
                  <a:pt x="194949" y="3187997"/>
                </a:lnTo>
                <a:cubicBezTo>
                  <a:pt x="200683" y="3165062"/>
                  <a:pt x="200683" y="3136393"/>
                  <a:pt x="215018" y="3113458"/>
                </a:cubicBezTo>
                <a:cubicBezTo>
                  <a:pt x="260888" y="3036051"/>
                  <a:pt x="392766" y="3027450"/>
                  <a:pt x="392766" y="2947177"/>
                </a:cubicBezTo>
                <a:cubicBezTo>
                  <a:pt x="392766" y="2898440"/>
                  <a:pt x="352629" y="2826767"/>
                  <a:pt x="292424" y="2795231"/>
                </a:cubicBezTo>
                <a:cubicBezTo>
                  <a:pt x="266622" y="2780897"/>
                  <a:pt x="235086" y="2772296"/>
                  <a:pt x="209284" y="2755095"/>
                </a:cubicBezTo>
                <a:cubicBezTo>
                  <a:pt x="137611" y="2712091"/>
                  <a:pt x="0" y="2591681"/>
                  <a:pt x="0" y="2514275"/>
                </a:cubicBezTo>
                <a:cubicBezTo>
                  <a:pt x="0" y="2434001"/>
                  <a:pt x="97475" y="2359462"/>
                  <a:pt x="183482" y="2290656"/>
                </a:cubicBezTo>
                <a:cubicBezTo>
                  <a:pt x="212151" y="2264854"/>
                  <a:pt x="252288" y="2239052"/>
                  <a:pt x="280957" y="2207516"/>
                </a:cubicBezTo>
                <a:cubicBezTo>
                  <a:pt x="412834" y="2052703"/>
                  <a:pt x="513176" y="1889290"/>
                  <a:pt x="604917" y="1725876"/>
                </a:cubicBezTo>
                <a:cubicBezTo>
                  <a:pt x="516043" y="1714409"/>
                  <a:pt x="401367" y="1708675"/>
                  <a:pt x="326827" y="1599732"/>
                </a:cubicBezTo>
                <a:cubicBezTo>
                  <a:pt x="369831" y="1614067"/>
                  <a:pt x="484507" y="1668538"/>
                  <a:pt x="547579" y="1668538"/>
                </a:cubicBezTo>
                <a:lnTo>
                  <a:pt x="630719" y="1668538"/>
                </a:lnTo>
                <a:cubicBezTo>
                  <a:pt x="642186" y="1659937"/>
                  <a:pt x="639320" y="1637002"/>
                  <a:pt x="645053" y="1631268"/>
                </a:cubicBezTo>
                <a:lnTo>
                  <a:pt x="645053" y="1545261"/>
                </a:lnTo>
                <a:cubicBezTo>
                  <a:pt x="636453" y="1496524"/>
                  <a:pt x="627852" y="1439186"/>
                  <a:pt x="613517" y="1387581"/>
                </a:cubicBezTo>
                <a:cubicBezTo>
                  <a:pt x="596316" y="1315909"/>
                  <a:pt x="564780" y="1172564"/>
                  <a:pt x="564780" y="1166830"/>
                </a:cubicBezTo>
                <a:lnTo>
                  <a:pt x="564780" y="1072222"/>
                </a:lnTo>
                <a:cubicBezTo>
                  <a:pt x="573381" y="1006283"/>
                  <a:pt x="581982" y="937478"/>
                  <a:pt x="590582" y="868672"/>
                </a:cubicBezTo>
                <a:cubicBezTo>
                  <a:pt x="599183" y="825668"/>
                  <a:pt x="604917" y="779798"/>
                  <a:pt x="613517" y="733927"/>
                </a:cubicBezTo>
                <a:cubicBezTo>
                  <a:pt x="624985" y="682323"/>
                  <a:pt x="636453" y="630719"/>
                  <a:pt x="645053" y="579115"/>
                </a:cubicBezTo>
                <a:cubicBezTo>
                  <a:pt x="682323" y="389899"/>
                  <a:pt x="794132" y="186349"/>
                  <a:pt x="905942" y="0"/>
                </a:cubicBezTo>
                <a:lnTo>
                  <a:pt x="3706907" y="0"/>
                </a:lnTo>
                <a:close/>
              </a:path>
            </a:pathLst>
          </a:custGeom>
          <a:solidFill>
            <a:srgbClr val="FDE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52E7D46-3531-F052-6186-59911F27CB08}"/>
              </a:ext>
            </a:extLst>
          </p:cNvPr>
          <p:cNvSpPr txBox="1"/>
          <p:nvPr/>
        </p:nvSpPr>
        <p:spPr>
          <a:xfrm>
            <a:off x="3598617" y="909131"/>
            <a:ext cx="432522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38100">
                  <a:solidFill>
                    <a:srgbClr val="C00000">
                      <a:alpha val="30000"/>
                    </a:srgbClr>
                  </a:solidFill>
                </a:ln>
                <a:noFill/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28700" dirty="0">
              <a:ln w="38100">
                <a:solidFill>
                  <a:srgbClr val="C00000">
                    <a:alpha val="30000"/>
                  </a:srgbClr>
                </a:solidFill>
              </a:ln>
              <a:noFill/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3997D46C-41AA-3446-05C5-DB4647B1B294}"/>
              </a:ext>
            </a:extLst>
          </p:cNvPr>
          <p:cNvSpPr txBox="1"/>
          <p:nvPr/>
        </p:nvSpPr>
        <p:spPr>
          <a:xfrm>
            <a:off x="3509771" y="823119"/>
            <a:ext cx="432522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38100">
                  <a:solidFill>
                    <a:srgbClr val="FDE4F4"/>
                  </a:solidFill>
                </a:ln>
                <a:noFill/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28700" dirty="0">
              <a:ln w="38100">
                <a:solidFill>
                  <a:srgbClr val="FDE4F4"/>
                </a:solidFill>
              </a:ln>
              <a:noFill/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BA6FAC85-18DB-7CB6-17BB-9A25B0D72908}"/>
              </a:ext>
            </a:extLst>
          </p:cNvPr>
          <p:cNvSpPr/>
          <p:nvPr/>
        </p:nvSpPr>
        <p:spPr>
          <a:xfrm flipH="1" flipV="1">
            <a:off x="9414672" y="0"/>
            <a:ext cx="2777329" cy="6858000"/>
          </a:xfrm>
          <a:custGeom>
            <a:avLst/>
            <a:gdLst>
              <a:gd name="connsiteX0" fmla="*/ 60020 w 2777329"/>
              <a:gd name="connsiteY0" fmla="*/ 6858000 h 6858000"/>
              <a:gd name="connsiteX1" fmla="*/ 0 w 2777329"/>
              <a:gd name="connsiteY1" fmla="*/ 6858000 h 6858000"/>
              <a:gd name="connsiteX2" fmla="*/ 0 w 2777329"/>
              <a:gd name="connsiteY2" fmla="*/ 0 h 6858000"/>
              <a:gd name="connsiteX3" fmla="*/ 2525907 w 2777329"/>
              <a:gd name="connsiteY3" fmla="*/ 0 h 6858000"/>
              <a:gd name="connsiteX4" fmla="*/ 2567057 w 2777329"/>
              <a:gd name="connsiteY4" fmla="*/ 104375 h 6858000"/>
              <a:gd name="connsiteX5" fmla="*/ 140716 w 2777329"/>
              <a:gd name="connsiteY5" fmla="*/ 67734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7329" h="6858000">
                <a:moveTo>
                  <a:pt x="6002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2525907" y="0"/>
                </a:lnTo>
                <a:lnTo>
                  <a:pt x="2567057" y="104375"/>
                </a:lnTo>
                <a:cubicBezTo>
                  <a:pt x="3116256" y="1646875"/>
                  <a:pt x="2683693" y="4024246"/>
                  <a:pt x="140716" y="6773449"/>
                </a:cubicBez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1" name="心形 220">
            <a:extLst>
              <a:ext uri="{FF2B5EF4-FFF2-40B4-BE49-F238E27FC236}">
                <a16:creationId xmlns:a16="http://schemas.microsoft.com/office/drawing/2014/main" id="{E9BEBFC0-6A7D-B5F6-321D-4120923ACB35}"/>
              </a:ext>
            </a:extLst>
          </p:cNvPr>
          <p:cNvSpPr/>
          <p:nvPr/>
        </p:nvSpPr>
        <p:spPr>
          <a:xfrm rot="18713317">
            <a:off x="170436" y="298478"/>
            <a:ext cx="1286416" cy="1125086"/>
          </a:xfrm>
          <a:prstGeom prst="heart">
            <a:avLst/>
          </a:prstGeom>
          <a:noFill/>
          <a:ln w="254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62F32306-F65C-CC2A-8A08-1602936788EB}"/>
              </a:ext>
            </a:extLst>
          </p:cNvPr>
          <p:cNvGrpSpPr/>
          <p:nvPr/>
        </p:nvGrpSpPr>
        <p:grpSpPr>
          <a:xfrm>
            <a:off x="5962895" y="1113052"/>
            <a:ext cx="6781046" cy="9820821"/>
            <a:chOff x="4726734" y="1817261"/>
            <a:chExt cx="3172666" cy="4594894"/>
          </a:xfrm>
          <a:noFill/>
        </p:grpSpPr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AB3E78A-59A1-2884-C0DC-97F32B232211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0518DD4D-CFDC-37D0-2C7D-FBACD10E9EFF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8AFD9D1D-27FE-9B16-139D-D1EEABD6B8BF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7" name="图形 4">
              <a:extLst>
                <a:ext uri="{FF2B5EF4-FFF2-40B4-BE49-F238E27FC236}">
                  <a16:creationId xmlns:a16="http://schemas.microsoft.com/office/drawing/2014/main" id="{4D4BCB71-434A-69A3-4213-333B7BA17EE5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123430AC-1019-83E0-B4C3-496A644FE568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0AF228C2-9B44-84CE-7414-67976CE25E17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EBAA684E-194E-0EF6-EA80-039DB52A6A07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741377B9-C203-667B-E6A5-500DF9EFE731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572DE80-42F1-7282-4CB7-2E2A03F8DDD7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6CA5A723-6CF3-67BF-CC37-96BDC00BF513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13614DB-7CCD-D84C-6592-B26925CEB72D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FBD35107-D335-F829-FFC6-5F59FEA26BF3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555FEA8B-3E3F-2DFB-280B-343AE5366B0F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25CF1082-5D4A-DD67-E57F-97A6505DF5E2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4568EB6C-F38A-B5CA-F0BD-CDE8E5E51BC9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 descr="D:\51PPT模板网\51pptmoban.com\图片.jpg">
            <a:extLst>
              <a:ext uri="{FF2B5EF4-FFF2-40B4-BE49-F238E27FC236}">
                <a16:creationId xmlns:a16="http://schemas.microsoft.com/office/drawing/2014/main" id="{CC3087E1-62B0-DD85-01D4-67052DBE3517}"/>
              </a:ext>
            </a:extLst>
          </p:cNvPr>
          <p:cNvGrpSpPr/>
          <p:nvPr/>
        </p:nvGrpSpPr>
        <p:grpSpPr>
          <a:xfrm>
            <a:off x="5943483" y="994112"/>
            <a:ext cx="6781046" cy="9820821"/>
            <a:chOff x="4726734" y="1817261"/>
            <a:chExt cx="3172666" cy="4594894"/>
          </a:xfrm>
          <a:gradFill>
            <a:gsLst>
              <a:gs pos="44000">
                <a:srgbClr val="F54555">
                  <a:alpha val="0"/>
                </a:srgbClr>
              </a:gs>
              <a:gs pos="100000">
                <a:srgbClr val="F5A1CD"/>
              </a:gs>
            </a:gsLst>
            <a:lin ang="189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8B77B11-F0CD-A9F0-243A-AAED356A4F3C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9EBFE54-76D9-BD3E-6D81-7A803B85BB65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5B8F76D-19D5-8E93-AB3E-AACE155285FB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图形 4">
              <a:extLst>
                <a:ext uri="{FF2B5EF4-FFF2-40B4-BE49-F238E27FC236}">
                  <a16:creationId xmlns:a16="http://schemas.microsoft.com/office/drawing/2014/main" id="{93558146-E506-0D68-7EE9-5ADF5F31D84C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C708BF6-4717-3A40-31CC-5245AD56BE3C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3B6FBA76-99BE-3D7C-5472-B5B65B9B8E5C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1E184ACA-574E-5FEA-707A-63BE2CE22909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818A4554-13D0-D305-C0F8-E81DABC6EC93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92194A8-3C8D-735C-DF71-4EFE73EC10F6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309D048-90C6-DC20-D384-8B0C74E30B91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E59A9441-F526-405F-168D-69CBED5A4B0C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B79AB0A3-45E0-BA91-8C1F-8EEC4041BA67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A535D017-8ABA-752E-0603-DAD7880E52C6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3D1A99F5-6AB2-714C-C1EB-8EA4DBE7387E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B1189191-E001-5348-B15D-F326D1EE2FB8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9" name="文本框 198">
            <a:extLst>
              <a:ext uri="{FF2B5EF4-FFF2-40B4-BE49-F238E27FC236}">
                <a16:creationId xmlns:a16="http://schemas.microsoft.com/office/drawing/2014/main" id="{4AAD82AC-5D98-1E77-DC11-D2B8A61E13CC}"/>
              </a:ext>
            </a:extLst>
          </p:cNvPr>
          <p:cNvSpPr txBox="1"/>
          <p:nvPr/>
        </p:nvSpPr>
        <p:spPr>
          <a:xfrm rot="19321484">
            <a:off x="188170" y="448983"/>
            <a:ext cx="11144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25400">
                  <a:solidFill>
                    <a:schemeClr val="bg1"/>
                  </a:solidFill>
                </a:ln>
                <a:solidFill>
                  <a:srgbClr val="F54555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3.8</a:t>
            </a:r>
            <a:endParaRPr lang="zh-CN" altLang="en-US" sz="4400" dirty="0">
              <a:ln w="25400">
                <a:solidFill>
                  <a:schemeClr val="bg1"/>
                </a:solidFill>
              </a:ln>
              <a:solidFill>
                <a:srgbClr val="F54555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39" name="心形 238" descr="D:\51PPT模板网\51pptmoban.com\图片.jpg">
            <a:extLst>
              <a:ext uri="{FF2B5EF4-FFF2-40B4-BE49-F238E27FC236}">
                <a16:creationId xmlns:a16="http://schemas.microsoft.com/office/drawing/2014/main" id="{A60FBDCD-1A07-33E4-FC26-2D7C134D9823}"/>
              </a:ext>
            </a:extLst>
          </p:cNvPr>
          <p:cNvSpPr/>
          <p:nvPr/>
        </p:nvSpPr>
        <p:spPr>
          <a:xfrm rot="2157288">
            <a:off x="1086241" y="822629"/>
            <a:ext cx="511315" cy="447191"/>
          </a:xfrm>
          <a:prstGeom prst="heart">
            <a:avLst/>
          </a:prstGeom>
          <a:solidFill>
            <a:srgbClr val="F54555">
              <a:alpha val="80000"/>
            </a:srgbClr>
          </a:solidFill>
          <a:ln w="635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9466D4A-2CBC-172B-B98B-D4A0AA0D1D91}"/>
              </a:ext>
            </a:extLst>
          </p:cNvPr>
          <p:cNvGrpSpPr/>
          <p:nvPr/>
        </p:nvGrpSpPr>
        <p:grpSpPr>
          <a:xfrm>
            <a:off x="1436477" y="2600145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60FF89DA-B9C2-B422-BCAF-75A7DD73E303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DE4F4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D751B17-977B-4194-FCBC-E6803C773F64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33DA605-D103-0BDD-5372-A938DD385B07}"/>
              </a:ext>
            </a:extLst>
          </p:cNvPr>
          <p:cNvSpPr/>
          <p:nvPr/>
        </p:nvSpPr>
        <p:spPr>
          <a:xfrm>
            <a:off x="789875" y="3039106"/>
            <a:ext cx="506720" cy="443381"/>
          </a:xfrm>
          <a:custGeom>
            <a:avLst/>
            <a:gdLst>
              <a:gd name="connsiteX0" fmla="*/ 506720 w 506720"/>
              <a:gd name="connsiteY0" fmla="*/ 0 h 443381"/>
              <a:gd name="connsiteX1" fmla="*/ 472171 w 506720"/>
              <a:gd name="connsiteY1" fmla="*/ 132439 h 443381"/>
              <a:gd name="connsiteX2" fmla="*/ 483687 w 506720"/>
              <a:gd name="connsiteY2" fmla="*/ 293668 h 443381"/>
              <a:gd name="connsiteX3" fmla="*/ 357007 w 506720"/>
              <a:gd name="connsiteY3" fmla="*/ 443381 h 443381"/>
              <a:gd name="connsiteX4" fmla="*/ 201536 w 506720"/>
              <a:gd name="connsiteY4" fmla="*/ 247602 h 443381"/>
              <a:gd name="connsiteX5" fmla="*/ 132438 w 506720"/>
              <a:gd name="connsiteY5" fmla="*/ 259119 h 443381"/>
              <a:gd name="connsiteX6" fmla="*/ 0 w 506720"/>
              <a:gd name="connsiteY6" fmla="*/ 184262 h 443381"/>
              <a:gd name="connsiteX7" fmla="*/ 178503 w 506720"/>
              <a:gd name="connsiteY7" fmla="*/ 46066 h 443381"/>
              <a:gd name="connsiteX8" fmla="*/ 299425 w 506720"/>
              <a:gd name="connsiteY8" fmla="*/ 63340 h 443381"/>
              <a:gd name="connsiteX9" fmla="*/ 333974 w 506720"/>
              <a:gd name="connsiteY9" fmla="*/ 11517 h 443381"/>
              <a:gd name="connsiteX10" fmla="*/ 362765 w 506720"/>
              <a:gd name="connsiteY10" fmla="*/ 57582 h 443381"/>
              <a:gd name="connsiteX11" fmla="*/ 322458 w 506720"/>
              <a:gd name="connsiteY11" fmla="*/ 92131 h 443381"/>
              <a:gd name="connsiteX12" fmla="*/ 161229 w 506720"/>
              <a:gd name="connsiteY12" fmla="*/ 74857 h 443381"/>
              <a:gd name="connsiteX13" fmla="*/ 51823 w 506720"/>
              <a:gd name="connsiteY13" fmla="*/ 149713 h 443381"/>
              <a:gd name="connsiteX14" fmla="*/ 213053 w 506720"/>
              <a:gd name="connsiteY14" fmla="*/ 230328 h 443381"/>
              <a:gd name="connsiteX15" fmla="*/ 339733 w 506720"/>
              <a:gd name="connsiteY15" fmla="*/ 368524 h 443381"/>
              <a:gd name="connsiteX16" fmla="*/ 443380 w 506720"/>
              <a:gd name="connsiteY16" fmla="*/ 241844 h 443381"/>
              <a:gd name="connsiteX17" fmla="*/ 431864 w 506720"/>
              <a:gd name="connsiteY17" fmla="*/ 109406 h 443381"/>
              <a:gd name="connsiteX18" fmla="*/ 506720 w 506720"/>
              <a:gd name="connsiteY18" fmla="*/ 0 h 44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6720" h="443381">
                <a:moveTo>
                  <a:pt x="506720" y="0"/>
                </a:moveTo>
                <a:cubicBezTo>
                  <a:pt x="466413" y="40308"/>
                  <a:pt x="472171" y="92131"/>
                  <a:pt x="472171" y="132439"/>
                </a:cubicBezTo>
                <a:cubicBezTo>
                  <a:pt x="472171" y="149713"/>
                  <a:pt x="483687" y="282151"/>
                  <a:pt x="483687" y="293668"/>
                </a:cubicBezTo>
                <a:cubicBezTo>
                  <a:pt x="483687" y="380041"/>
                  <a:pt x="443380" y="443381"/>
                  <a:pt x="357007" y="443381"/>
                </a:cubicBezTo>
                <a:cubicBezTo>
                  <a:pt x="247602" y="443381"/>
                  <a:pt x="201536" y="362766"/>
                  <a:pt x="201536" y="247602"/>
                </a:cubicBezTo>
                <a:cubicBezTo>
                  <a:pt x="178503" y="259119"/>
                  <a:pt x="149713" y="259119"/>
                  <a:pt x="132438" y="259119"/>
                </a:cubicBezTo>
                <a:cubicBezTo>
                  <a:pt x="92131" y="259119"/>
                  <a:pt x="0" y="247602"/>
                  <a:pt x="0" y="184262"/>
                </a:cubicBezTo>
                <a:cubicBezTo>
                  <a:pt x="0" y="63340"/>
                  <a:pt x="103647" y="46066"/>
                  <a:pt x="178503" y="46066"/>
                </a:cubicBezTo>
                <a:cubicBezTo>
                  <a:pt x="195778" y="46066"/>
                  <a:pt x="287909" y="63340"/>
                  <a:pt x="299425" y="63340"/>
                </a:cubicBezTo>
                <a:cubicBezTo>
                  <a:pt x="333974" y="63340"/>
                  <a:pt x="333974" y="23033"/>
                  <a:pt x="333974" y="11517"/>
                </a:cubicBezTo>
                <a:cubicBezTo>
                  <a:pt x="362765" y="23033"/>
                  <a:pt x="362765" y="46066"/>
                  <a:pt x="362765" y="57582"/>
                </a:cubicBezTo>
                <a:cubicBezTo>
                  <a:pt x="362765" y="86373"/>
                  <a:pt x="345491" y="92131"/>
                  <a:pt x="322458" y="92131"/>
                </a:cubicBezTo>
                <a:cubicBezTo>
                  <a:pt x="305184" y="92131"/>
                  <a:pt x="178503" y="74857"/>
                  <a:pt x="161229" y="74857"/>
                </a:cubicBezTo>
                <a:cubicBezTo>
                  <a:pt x="103647" y="74857"/>
                  <a:pt x="51823" y="86373"/>
                  <a:pt x="51823" y="149713"/>
                </a:cubicBezTo>
                <a:cubicBezTo>
                  <a:pt x="51823" y="236086"/>
                  <a:pt x="149713" y="241844"/>
                  <a:pt x="213053" y="230328"/>
                </a:cubicBezTo>
                <a:cubicBezTo>
                  <a:pt x="236085" y="299426"/>
                  <a:pt x="270634" y="368524"/>
                  <a:pt x="339733" y="368524"/>
                </a:cubicBezTo>
                <a:cubicBezTo>
                  <a:pt x="420347" y="368524"/>
                  <a:pt x="443380" y="287910"/>
                  <a:pt x="443380" y="241844"/>
                </a:cubicBezTo>
                <a:cubicBezTo>
                  <a:pt x="443380" y="224570"/>
                  <a:pt x="431864" y="120922"/>
                  <a:pt x="431864" y="109406"/>
                </a:cubicBezTo>
                <a:cubicBezTo>
                  <a:pt x="431864" y="63340"/>
                  <a:pt x="431864" y="5758"/>
                  <a:pt x="506720" y="0"/>
                </a:cubicBezTo>
                <a:close/>
              </a:path>
            </a:pathLst>
          </a:custGeom>
          <a:solidFill>
            <a:srgbClr val="FDE4F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D7A2854-28CD-8EDA-F731-70E0BB247545}"/>
              </a:ext>
            </a:extLst>
          </p:cNvPr>
          <p:cNvSpPr txBox="1"/>
          <p:nvPr/>
        </p:nvSpPr>
        <p:spPr>
          <a:xfrm>
            <a:off x="1303256" y="3260964"/>
            <a:ext cx="5000885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DE4F4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59140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52C0B8-723D-FCEC-BCA3-D6388F7C8A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5ECADD8E-1621-DB18-D25D-38864608A2D6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84ECF457-80BE-7483-FCFF-01173E9E24F7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3F3CED3-52E2-639F-F8E6-8999C2B2B709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5" name="Oval 38@|1FFC:3675918|FBC:16777215|LFC:192|LBC:16777215"/>
          <p:cNvSpPr/>
          <p:nvPr/>
        </p:nvSpPr>
        <p:spPr bwMode="auto">
          <a:xfrm>
            <a:off x="3539330" y="1851025"/>
            <a:ext cx="1323975" cy="1327150"/>
          </a:xfrm>
          <a:prstGeom prst="ellipse">
            <a:avLst/>
          </a:prstGeom>
          <a:solidFill>
            <a:srgbClr val="F54555"/>
          </a:solidFill>
          <a:ln w="25400">
            <a:solidFill>
              <a:srgbClr val="FDE4F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cxnSp>
        <p:nvCxnSpPr>
          <p:cNvPr id="34" name="Straight Connector 5@|9FFC:0|FBC:0|LFC:192|LBC:16777215"/>
          <p:cNvCxnSpPr/>
          <p:nvPr/>
        </p:nvCxnSpPr>
        <p:spPr bwMode="auto">
          <a:xfrm>
            <a:off x="4801392" y="2830512"/>
            <a:ext cx="319088" cy="1397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94@|5FFC:16777215|FBC:16777215|LFC:16777215|LBC:16777215"/>
          <p:cNvSpPr>
            <a:spLocks/>
          </p:cNvSpPr>
          <p:nvPr/>
        </p:nvSpPr>
        <p:spPr bwMode="auto">
          <a:xfrm>
            <a:off x="3987005" y="2266950"/>
            <a:ext cx="498475" cy="520700"/>
          </a:xfrm>
          <a:custGeom>
            <a:avLst/>
            <a:gdLst>
              <a:gd name="T0" fmla="*/ 176 w 192"/>
              <a:gd name="T1" fmla="*/ 147 h 192"/>
              <a:gd name="T2" fmla="*/ 192 w 192"/>
              <a:gd name="T3" fmla="*/ 120 h 192"/>
              <a:gd name="T4" fmla="*/ 176 w 192"/>
              <a:gd name="T5" fmla="*/ 92 h 192"/>
              <a:gd name="T6" fmla="*/ 176 w 192"/>
              <a:gd name="T7" fmla="*/ 91 h 192"/>
              <a:gd name="T8" fmla="*/ 176 w 192"/>
              <a:gd name="T9" fmla="*/ 48 h 192"/>
              <a:gd name="T10" fmla="*/ 176 w 192"/>
              <a:gd name="T11" fmla="*/ 46 h 192"/>
              <a:gd name="T12" fmla="*/ 96 w 192"/>
              <a:gd name="T13" fmla="*/ 0 h 192"/>
              <a:gd name="T14" fmla="*/ 17 w 192"/>
              <a:gd name="T15" fmla="*/ 46 h 192"/>
              <a:gd name="T16" fmla="*/ 17 w 192"/>
              <a:gd name="T17" fmla="*/ 46 h 192"/>
              <a:gd name="T18" fmla="*/ 16 w 192"/>
              <a:gd name="T19" fmla="*/ 47 h 192"/>
              <a:gd name="T20" fmla="*/ 16 w 192"/>
              <a:gd name="T21" fmla="*/ 48 h 192"/>
              <a:gd name="T22" fmla="*/ 16 w 192"/>
              <a:gd name="T23" fmla="*/ 48 h 192"/>
              <a:gd name="T24" fmla="*/ 16 w 192"/>
              <a:gd name="T25" fmla="*/ 91 h 192"/>
              <a:gd name="T26" fmla="*/ 16 w 192"/>
              <a:gd name="T27" fmla="*/ 92 h 192"/>
              <a:gd name="T28" fmla="*/ 0 w 192"/>
              <a:gd name="T29" fmla="*/ 120 h 192"/>
              <a:gd name="T30" fmla="*/ 32 w 192"/>
              <a:gd name="T31" fmla="*/ 152 h 192"/>
              <a:gd name="T32" fmla="*/ 33 w 192"/>
              <a:gd name="T33" fmla="*/ 152 h 192"/>
              <a:gd name="T34" fmla="*/ 44 w 192"/>
              <a:gd name="T35" fmla="*/ 160 h 192"/>
              <a:gd name="T36" fmla="*/ 56 w 192"/>
              <a:gd name="T37" fmla="*/ 148 h 192"/>
              <a:gd name="T38" fmla="*/ 56 w 192"/>
              <a:gd name="T39" fmla="*/ 92 h 192"/>
              <a:gd name="T40" fmla="*/ 44 w 192"/>
              <a:gd name="T41" fmla="*/ 80 h 192"/>
              <a:gd name="T42" fmla="*/ 33 w 192"/>
              <a:gd name="T43" fmla="*/ 88 h 192"/>
              <a:gd name="T44" fmla="*/ 32 w 192"/>
              <a:gd name="T45" fmla="*/ 88 h 192"/>
              <a:gd name="T46" fmla="*/ 24 w 192"/>
              <a:gd name="T47" fmla="*/ 89 h 192"/>
              <a:gd name="T48" fmla="*/ 24 w 192"/>
              <a:gd name="T49" fmla="*/ 49 h 192"/>
              <a:gd name="T50" fmla="*/ 46 w 192"/>
              <a:gd name="T51" fmla="*/ 24 h 192"/>
              <a:gd name="T52" fmla="*/ 52 w 192"/>
              <a:gd name="T53" fmla="*/ 31 h 192"/>
              <a:gd name="T54" fmla="*/ 57 w 192"/>
              <a:gd name="T55" fmla="*/ 31 h 192"/>
              <a:gd name="T56" fmla="*/ 96 w 192"/>
              <a:gd name="T57" fmla="*/ 24 h 192"/>
              <a:gd name="T58" fmla="*/ 135 w 192"/>
              <a:gd name="T59" fmla="*/ 31 h 192"/>
              <a:gd name="T60" fmla="*/ 137 w 192"/>
              <a:gd name="T61" fmla="*/ 32 h 192"/>
              <a:gd name="T62" fmla="*/ 140 w 192"/>
              <a:gd name="T63" fmla="*/ 31 h 192"/>
              <a:gd name="T64" fmla="*/ 147 w 192"/>
              <a:gd name="T65" fmla="*/ 24 h 192"/>
              <a:gd name="T66" fmla="*/ 168 w 192"/>
              <a:gd name="T67" fmla="*/ 49 h 192"/>
              <a:gd name="T68" fmla="*/ 168 w 192"/>
              <a:gd name="T69" fmla="*/ 89 h 192"/>
              <a:gd name="T70" fmla="*/ 160 w 192"/>
              <a:gd name="T71" fmla="*/ 88 h 192"/>
              <a:gd name="T72" fmla="*/ 159 w 192"/>
              <a:gd name="T73" fmla="*/ 88 h 192"/>
              <a:gd name="T74" fmla="*/ 148 w 192"/>
              <a:gd name="T75" fmla="*/ 80 h 192"/>
              <a:gd name="T76" fmla="*/ 136 w 192"/>
              <a:gd name="T77" fmla="*/ 92 h 192"/>
              <a:gd name="T78" fmla="*/ 136 w 192"/>
              <a:gd name="T79" fmla="*/ 148 h 192"/>
              <a:gd name="T80" fmla="*/ 148 w 192"/>
              <a:gd name="T81" fmla="*/ 160 h 192"/>
              <a:gd name="T82" fmla="*/ 159 w 192"/>
              <a:gd name="T83" fmla="*/ 152 h 192"/>
              <a:gd name="T84" fmla="*/ 160 w 192"/>
              <a:gd name="T85" fmla="*/ 152 h 192"/>
              <a:gd name="T86" fmla="*/ 169 w 192"/>
              <a:gd name="T87" fmla="*/ 151 h 192"/>
              <a:gd name="T88" fmla="*/ 175 w 192"/>
              <a:gd name="T89" fmla="*/ 162 h 192"/>
              <a:gd name="T90" fmla="*/ 143 w 192"/>
              <a:gd name="T91" fmla="*/ 174 h 192"/>
              <a:gd name="T92" fmla="*/ 141 w 192"/>
              <a:gd name="T93" fmla="*/ 171 h 192"/>
              <a:gd name="T94" fmla="*/ 132 w 192"/>
              <a:gd name="T95" fmla="*/ 168 h 192"/>
              <a:gd name="T96" fmla="*/ 116 w 192"/>
              <a:gd name="T97" fmla="*/ 168 h 192"/>
              <a:gd name="T98" fmla="*/ 104 w 192"/>
              <a:gd name="T99" fmla="*/ 180 h 192"/>
              <a:gd name="T100" fmla="*/ 116 w 192"/>
              <a:gd name="T101" fmla="*/ 192 h 192"/>
              <a:gd name="T102" fmla="*/ 132 w 192"/>
              <a:gd name="T103" fmla="*/ 192 h 192"/>
              <a:gd name="T104" fmla="*/ 144 w 192"/>
              <a:gd name="T105" fmla="*/ 183 h 192"/>
              <a:gd name="T106" fmla="*/ 182 w 192"/>
              <a:gd name="T107" fmla="*/ 167 h 192"/>
              <a:gd name="T108" fmla="*/ 184 w 192"/>
              <a:gd name="T109" fmla="*/ 165 h 192"/>
              <a:gd name="T110" fmla="*/ 184 w 192"/>
              <a:gd name="T111" fmla="*/ 162 h 192"/>
              <a:gd name="T112" fmla="*/ 176 w 192"/>
              <a:gd name="T113" fmla="*/ 14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" h="192">
                <a:moveTo>
                  <a:pt x="176" y="147"/>
                </a:moveTo>
                <a:cubicBezTo>
                  <a:pt x="186" y="142"/>
                  <a:pt x="192" y="132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3" y="152"/>
                  <a:pt x="166" y="151"/>
                  <a:pt x="169" y="151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43" y="174"/>
                  <a:pt x="143" y="174"/>
                  <a:pt x="143" y="174"/>
                </a:cubicBezTo>
                <a:cubicBezTo>
                  <a:pt x="142" y="173"/>
                  <a:pt x="142" y="172"/>
                  <a:pt x="141" y="171"/>
                </a:cubicBezTo>
                <a:cubicBezTo>
                  <a:pt x="138" y="169"/>
                  <a:pt x="135" y="168"/>
                  <a:pt x="132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10" y="168"/>
                  <a:pt x="104" y="173"/>
                  <a:pt x="104" y="180"/>
                </a:cubicBezTo>
                <a:cubicBezTo>
                  <a:pt x="104" y="186"/>
                  <a:pt x="110" y="192"/>
                  <a:pt x="116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38" y="192"/>
                  <a:pt x="142" y="188"/>
                  <a:pt x="144" y="183"/>
                </a:cubicBezTo>
                <a:cubicBezTo>
                  <a:pt x="182" y="167"/>
                  <a:pt x="182" y="167"/>
                  <a:pt x="182" y="167"/>
                </a:cubicBezTo>
                <a:cubicBezTo>
                  <a:pt x="183" y="167"/>
                  <a:pt x="184" y="166"/>
                  <a:pt x="184" y="165"/>
                </a:cubicBezTo>
                <a:cubicBezTo>
                  <a:pt x="184" y="164"/>
                  <a:pt x="184" y="163"/>
                  <a:pt x="184" y="162"/>
                </a:cubicBezTo>
                <a:lnTo>
                  <a:pt x="176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7061" tIns="53531" rIns="107061" bIns="53531"/>
          <a:lstStyle/>
          <a:p>
            <a:pPr>
              <a:defRPr/>
            </a:pPr>
            <a:endParaRPr lang="zh-CN" altLang="en-US" sz="16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Oval 41@|1FFC:3675918|FBC:16777215|LFC:192|LBC:16777215"/>
          <p:cNvSpPr/>
          <p:nvPr/>
        </p:nvSpPr>
        <p:spPr bwMode="auto">
          <a:xfrm>
            <a:off x="3539330" y="3868736"/>
            <a:ext cx="1323975" cy="1323974"/>
          </a:xfrm>
          <a:prstGeom prst="ellipse">
            <a:avLst/>
          </a:pr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endParaRPr 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35" name="Straight Connector 44@|9FFC:0|FBC:0|LFC:192|LBC:16777215"/>
          <p:cNvCxnSpPr/>
          <p:nvPr/>
        </p:nvCxnSpPr>
        <p:spPr bwMode="auto">
          <a:xfrm flipV="1">
            <a:off x="4837905" y="3987799"/>
            <a:ext cx="373062" cy="24606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80" name="组合 46" descr="D:\51PPT模板网\51pptmoban.com\图片.jpg"/>
          <p:cNvGrpSpPr>
            <a:grpSpLocks/>
          </p:cNvGrpSpPr>
          <p:nvPr/>
        </p:nvGrpSpPr>
        <p:grpSpPr bwMode="auto">
          <a:xfrm>
            <a:off x="3986732" y="4361784"/>
            <a:ext cx="403083" cy="403180"/>
            <a:chOff x="749300" y="4614863"/>
            <a:chExt cx="414338" cy="414337"/>
          </a:xfrm>
        </p:grpSpPr>
        <p:sp>
          <p:nvSpPr>
            <p:cNvPr id="48" name="Oval 69@|1FFC:16777215|FBC:16777215|LFC:16777215|LBC:16777215"/>
            <p:cNvSpPr>
              <a:spLocks noChangeArrowheads="1"/>
            </p:cNvSpPr>
            <p:nvPr/>
          </p:nvSpPr>
          <p:spPr bwMode="auto">
            <a:xfrm>
              <a:off x="749580" y="4615546"/>
              <a:ext cx="414484" cy="414383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9" name="Freeform 70@|5FFC:16777215|FBC:16777215|LFC:16777215|LBC:16777215"/>
            <p:cNvSpPr>
              <a:spLocks/>
            </p:cNvSpPr>
            <p:nvPr/>
          </p:nvSpPr>
          <p:spPr bwMode="auto">
            <a:xfrm>
              <a:off x="839330" y="4741166"/>
              <a:ext cx="197452" cy="199034"/>
            </a:xfrm>
            <a:custGeom>
              <a:avLst/>
              <a:gdLst>
                <a:gd name="T0" fmla="*/ 139 w 208"/>
                <a:gd name="T1" fmla="*/ 208 h 208"/>
                <a:gd name="T2" fmla="*/ 104 w 208"/>
                <a:gd name="T3" fmla="*/ 104 h 208"/>
                <a:gd name="T4" fmla="*/ 0 w 208"/>
                <a:gd name="T5" fmla="*/ 69 h 208"/>
                <a:gd name="T6" fmla="*/ 208 w 208"/>
                <a:gd name="T7" fmla="*/ 0 h 208"/>
                <a:gd name="T8" fmla="*/ 139 w 208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139" y="208"/>
                  </a:moveTo>
                  <a:lnTo>
                    <a:pt x="104" y="104"/>
                  </a:lnTo>
                  <a:lnTo>
                    <a:pt x="0" y="69"/>
                  </a:lnTo>
                  <a:lnTo>
                    <a:pt x="208" y="0"/>
                  </a:lnTo>
                  <a:lnTo>
                    <a:pt x="139" y="208"/>
                  </a:lnTo>
                  <a:close/>
                </a:path>
              </a:pathLst>
            </a:custGeom>
            <a:solidFill>
              <a:srgbClr val="F5A1CD"/>
            </a:solidFill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30" name="Oval 37@|1FFC:3675918|FBC:16777215|LFC:192|LBC:16777215"/>
          <p:cNvSpPr/>
          <p:nvPr/>
        </p:nvSpPr>
        <p:spPr bwMode="auto">
          <a:xfrm>
            <a:off x="7328692" y="1851025"/>
            <a:ext cx="1323975" cy="1327150"/>
          </a:xfrm>
          <a:prstGeom prst="ellipse">
            <a:avLst/>
          </a:pr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endParaRPr 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36" name="Straight Connector 46@|9FFC:0|FBC:0|LFC:192|LBC:16777215"/>
          <p:cNvCxnSpPr/>
          <p:nvPr/>
        </p:nvCxnSpPr>
        <p:spPr bwMode="auto">
          <a:xfrm flipV="1">
            <a:off x="7071517" y="2830512"/>
            <a:ext cx="344488" cy="1397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 descr="D:\51PPT模板网\51pptmoban.com\图片.jpg"/>
          <p:cNvGrpSpPr/>
          <p:nvPr/>
        </p:nvGrpSpPr>
        <p:grpSpPr bwMode="auto">
          <a:xfrm>
            <a:off x="7716075" y="2266504"/>
            <a:ext cx="499898" cy="496191"/>
            <a:chOff x="2447925" y="3514725"/>
            <a:chExt cx="204787" cy="203200"/>
          </a:xfrm>
          <a:solidFill>
            <a:schemeClr val="bg1"/>
          </a:solidFill>
        </p:grpSpPr>
        <p:sp>
          <p:nvSpPr>
            <p:cNvPr id="44" name="Freeform 690@|5FFC:0|FBC:0|LFC:0|LBC:16777215"/>
            <p:cNvSpPr>
              <a:spLocks noEditPoints="1"/>
            </p:cNvSpPr>
            <p:nvPr/>
          </p:nvSpPr>
          <p:spPr bwMode="auto">
            <a:xfrm>
              <a:off x="2562225" y="3632200"/>
              <a:ext cx="88900" cy="85725"/>
            </a:xfrm>
            <a:custGeom>
              <a:avLst/>
              <a:gdLst>
                <a:gd name="T0" fmla="*/ 27 w 124"/>
                <a:gd name="T1" fmla="*/ 1 h 121"/>
                <a:gd name="T2" fmla="*/ 31 w 124"/>
                <a:gd name="T3" fmla="*/ 8 h 121"/>
                <a:gd name="T4" fmla="*/ 23 w 124"/>
                <a:gd name="T5" fmla="*/ 17 h 121"/>
                <a:gd name="T6" fmla="*/ 16 w 124"/>
                <a:gd name="T7" fmla="*/ 24 h 121"/>
                <a:gd name="T8" fmla="*/ 0 w 124"/>
                <a:gd name="T9" fmla="*/ 34 h 121"/>
                <a:gd name="T10" fmla="*/ 51 w 124"/>
                <a:gd name="T11" fmla="*/ 85 h 121"/>
                <a:gd name="T12" fmla="*/ 75 w 124"/>
                <a:gd name="T13" fmla="*/ 117 h 121"/>
                <a:gd name="T14" fmla="*/ 88 w 124"/>
                <a:gd name="T15" fmla="*/ 121 h 121"/>
                <a:gd name="T16" fmla="*/ 124 w 124"/>
                <a:gd name="T17" fmla="*/ 85 h 121"/>
                <a:gd name="T18" fmla="*/ 120 w 124"/>
                <a:gd name="T19" fmla="*/ 72 h 121"/>
                <a:gd name="T20" fmla="*/ 88 w 124"/>
                <a:gd name="T21" fmla="*/ 48 h 121"/>
                <a:gd name="T22" fmla="*/ 40 w 124"/>
                <a:gd name="T23" fmla="*/ 0 h 121"/>
                <a:gd name="T24" fmla="*/ 35 w 124"/>
                <a:gd name="T25" fmla="*/ 5 h 121"/>
                <a:gd name="T26" fmla="*/ 27 w 124"/>
                <a:gd name="T27" fmla="*/ 1 h 121"/>
                <a:gd name="T28" fmla="*/ 85 w 124"/>
                <a:gd name="T29" fmla="*/ 66 h 121"/>
                <a:gd name="T30" fmla="*/ 100 w 124"/>
                <a:gd name="T31" fmla="*/ 81 h 121"/>
                <a:gd name="T32" fmla="*/ 85 w 124"/>
                <a:gd name="T33" fmla="*/ 96 h 121"/>
                <a:gd name="T34" fmla="*/ 70 w 124"/>
                <a:gd name="T35" fmla="*/ 81 h 121"/>
                <a:gd name="T36" fmla="*/ 85 w 124"/>
                <a:gd name="T37" fmla="*/ 6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21">
                  <a:moveTo>
                    <a:pt x="27" y="1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1" y="29"/>
                    <a:pt x="6" y="32"/>
                    <a:pt x="0" y="34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75" y="117"/>
                    <a:pt x="75" y="117"/>
                    <a:pt x="75" y="117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27" y="1"/>
                  </a:lnTo>
                  <a:close/>
                  <a:moveTo>
                    <a:pt x="85" y="66"/>
                  </a:moveTo>
                  <a:cubicBezTo>
                    <a:pt x="93" y="66"/>
                    <a:pt x="100" y="73"/>
                    <a:pt x="100" y="81"/>
                  </a:cubicBezTo>
                  <a:cubicBezTo>
                    <a:pt x="100" y="90"/>
                    <a:pt x="93" y="96"/>
                    <a:pt x="85" y="96"/>
                  </a:cubicBezTo>
                  <a:cubicBezTo>
                    <a:pt x="76" y="96"/>
                    <a:pt x="70" y="90"/>
                    <a:pt x="70" y="81"/>
                  </a:cubicBezTo>
                  <a:cubicBezTo>
                    <a:pt x="70" y="73"/>
                    <a:pt x="76" y="66"/>
                    <a:pt x="85" y="66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5" name="Freeform 691@|5FFC:0|FBC:0|LFC:0|LBC:16777215"/>
            <p:cNvSpPr>
              <a:spLocks/>
            </p:cNvSpPr>
            <p:nvPr/>
          </p:nvSpPr>
          <p:spPr bwMode="auto">
            <a:xfrm>
              <a:off x="2447925" y="3514725"/>
              <a:ext cx="90487" cy="92075"/>
            </a:xfrm>
            <a:custGeom>
              <a:avLst/>
              <a:gdLst>
                <a:gd name="T0" fmla="*/ 105 w 129"/>
                <a:gd name="T1" fmla="*/ 102 h 129"/>
                <a:gd name="T2" fmla="*/ 113 w 129"/>
                <a:gd name="T3" fmla="*/ 93 h 129"/>
                <a:gd name="T4" fmla="*/ 121 w 129"/>
                <a:gd name="T5" fmla="*/ 97 h 129"/>
                <a:gd name="T6" fmla="*/ 117 w 129"/>
                <a:gd name="T7" fmla="*/ 90 h 129"/>
                <a:gd name="T8" fmla="*/ 125 w 129"/>
                <a:gd name="T9" fmla="*/ 82 h 129"/>
                <a:gd name="T10" fmla="*/ 126 w 129"/>
                <a:gd name="T11" fmla="*/ 81 h 129"/>
                <a:gd name="T12" fmla="*/ 129 w 129"/>
                <a:gd name="T13" fmla="*/ 67 h 129"/>
                <a:gd name="T14" fmla="*/ 62 w 129"/>
                <a:gd name="T15" fmla="*/ 0 h 129"/>
                <a:gd name="T16" fmla="*/ 56 w 129"/>
                <a:gd name="T17" fmla="*/ 6 h 129"/>
                <a:gd name="T18" fmla="*/ 81 w 129"/>
                <a:gd name="T19" fmla="*/ 46 h 129"/>
                <a:gd name="T20" fmla="*/ 46 w 129"/>
                <a:gd name="T21" fmla="*/ 81 h 129"/>
                <a:gd name="T22" fmla="*/ 6 w 129"/>
                <a:gd name="T23" fmla="*/ 56 h 129"/>
                <a:gd name="T24" fmla="*/ 0 w 129"/>
                <a:gd name="T25" fmla="*/ 62 h 129"/>
                <a:gd name="T26" fmla="*/ 67 w 129"/>
                <a:gd name="T27" fmla="*/ 129 h 129"/>
                <a:gd name="T28" fmla="*/ 86 w 129"/>
                <a:gd name="T29" fmla="*/ 123 h 129"/>
                <a:gd name="T30" fmla="*/ 88 w 129"/>
                <a:gd name="T31" fmla="*/ 125 h 129"/>
                <a:gd name="T32" fmla="*/ 98 w 129"/>
                <a:gd name="T33" fmla="*/ 109 h 129"/>
                <a:gd name="T34" fmla="*/ 105 w 129"/>
                <a:gd name="T35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29">
                  <a:moveTo>
                    <a:pt x="105" y="102"/>
                  </a:moveTo>
                  <a:cubicBezTo>
                    <a:pt x="113" y="93"/>
                    <a:pt x="113" y="93"/>
                    <a:pt x="113" y="93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17" y="90"/>
                    <a:pt x="117" y="90"/>
                    <a:pt x="117" y="90"/>
                  </a:cubicBezTo>
                  <a:cubicBezTo>
                    <a:pt x="125" y="82"/>
                    <a:pt x="125" y="82"/>
                    <a:pt x="125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8" y="76"/>
                    <a:pt x="129" y="71"/>
                    <a:pt x="129" y="67"/>
                  </a:cubicBezTo>
                  <a:cubicBezTo>
                    <a:pt x="129" y="33"/>
                    <a:pt x="96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3" y="33"/>
                    <a:pt x="81" y="29"/>
                    <a:pt x="81" y="46"/>
                  </a:cubicBezTo>
                  <a:cubicBezTo>
                    <a:pt x="81" y="59"/>
                    <a:pt x="59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6"/>
                    <a:pt x="33" y="129"/>
                    <a:pt x="67" y="129"/>
                  </a:cubicBezTo>
                  <a:cubicBezTo>
                    <a:pt x="73" y="129"/>
                    <a:pt x="80" y="127"/>
                    <a:pt x="86" y="123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90" y="119"/>
                    <a:pt x="93" y="114"/>
                    <a:pt x="98" y="109"/>
                  </a:cubicBezTo>
                  <a:lnTo>
                    <a:pt x="105" y="102"/>
                  </a:ln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6" name="Freeform 692@|5FFC:0|FBC:0|LFC:0|LBC:16777215"/>
            <p:cNvSpPr>
              <a:spLocks/>
            </p:cNvSpPr>
            <p:nvPr/>
          </p:nvSpPr>
          <p:spPr bwMode="auto">
            <a:xfrm>
              <a:off x="2447925" y="3514725"/>
              <a:ext cx="204787" cy="203200"/>
            </a:xfrm>
            <a:custGeom>
              <a:avLst/>
              <a:gdLst>
                <a:gd name="T0" fmla="*/ 280 w 291"/>
                <a:gd name="T1" fmla="*/ 27 h 287"/>
                <a:gd name="T2" fmla="*/ 260 w 291"/>
                <a:gd name="T3" fmla="*/ 8 h 287"/>
                <a:gd name="T4" fmla="*/ 241 w 291"/>
                <a:gd name="T5" fmla="*/ 0 h 287"/>
                <a:gd name="T6" fmla="*/ 222 w 291"/>
                <a:gd name="T7" fmla="*/ 8 h 287"/>
                <a:gd name="T8" fmla="*/ 137 w 291"/>
                <a:gd name="T9" fmla="*/ 93 h 287"/>
                <a:gd name="T10" fmla="*/ 133 w 291"/>
                <a:gd name="T11" fmla="*/ 110 h 287"/>
                <a:gd name="T12" fmla="*/ 122 w 291"/>
                <a:gd name="T13" fmla="*/ 114 h 287"/>
                <a:gd name="T14" fmla="*/ 116 w 291"/>
                <a:gd name="T15" fmla="*/ 113 h 287"/>
                <a:gd name="T16" fmla="*/ 109 w 291"/>
                <a:gd name="T17" fmla="*/ 120 h 287"/>
                <a:gd name="T18" fmla="*/ 109 w 291"/>
                <a:gd name="T19" fmla="*/ 159 h 287"/>
                <a:gd name="T20" fmla="*/ 110 w 291"/>
                <a:gd name="T21" fmla="*/ 160 h 287"/>
                <a:gd name="T22" fmla="*/ 44 w 291"/>
                <a:gd name="T23" fmla="*/ 227 h 287"/>
                <a:gd name="T24" fmla="*/ 26 w 291"/>
                <a:gd name="T25" fmla="*/ 234 h 287"/>
                <a:gd name="T26" fmla="*/ 0 w 291"/>
                <a:gd name="T27" fmla="*/ 271 h 287"/>
                <a:gd name="T28" fmla="*/ 17 w 291"/>
                <a:gd name="T29" fmla="*/ 287 h 287"/>
                <a:gd name="T30" fmla="*/ 54 w 291"/>
                <a:gd name="T31" fmla="*/ 261 h 287"/>
                <a:gd name="T32" fmla="*/ 60 w 291"/>
                <a:gd name="T33" fmla="*/ 243 h 287"/>
                <a:gd name="T34" fmla="*/ 127 w 291"/>
                <a:gd name="T35" fmla="*/ 177 h 287"/>
                <a:gd name="T36" fmla="*/ 129 w 291"/>
                <a:gd name="T37" fmla="*/ 179 h 287"/>
                <a:gd name="T38" fmla="*/ 148 w 291"/>
                <a:gd name="T39" fmla="*/ 187 h 287"/>
                <a:gd name="T40" fmla="*/ 167 w 291"/>
                <a:gd name="T41" fmla="*/ 179 h 287"/>
                <a:gd name="T42" fmla="*/ 175 w 291"/>
                <a:gd name="T43" fmla="*/ 171 h 287"/>
                <a:gd name="T44" fmla="*/ 178 w 291"/>
                <a:gd name="T45" fmla="*/ 155 h 287"/>
                <a:gd name="T46" fmla="*/ 190 w 291"/>
                <a:gd name="T47" fmla="*/ 150 h 287"/>
                <a:gd name="T48" fmla="*/ 195 w 291"/>
                <a:gd name="T49" fmla="*/ 151 h 287"/>
                <a:gd name="T50" fmla="*/ 280 w 291"/>
                <a:gd name="T51" fmla="*/ 66 h 287"/>
                <a:gd name="T52" fmla="*/ 280 w 291"/>
                <a:gd name="T53" fmla="*/ 2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1" h="287">
                  <a:moveTo>
                    <a:pt x="280" y="27"/>
                  </a:moveTo>
                  <a:cubicBezTo>
                    <a:pt x="260" y="8"/>
                    <a:pt x="260" y="8"/>
                    <a:pt x="260" y="8"/>
                  </a:cubicBezTo>
                  <a:cubicBezTo>
                    <a:pt x="255" y="2"/>
                    <a:pt x="248" y="0"/>
                    <a:pt x="241" y="0"/>
                  </a:cubicBezTo>
                  <a:cubicBezTo>
                    <a:pt x="234" y="0"/>
                    <a:pt x="227" y="2"/>
                    <a:pt x="222" y="8"/>
                  </a:cubicBezTo>
                  <a:cubicBezTo>
                    <a:pt x="137" y="93"/>
                    <a:pt x="137" y="93"/>
                    <a:pt x="137" y="93"/>
                  </a:cubicBezTo>
                  <a:cubicBezTo>
                    <a:pt x="139" y="98"/>
                    <a:pt x="137" y="106"/>
                    <a:pt x="133" y="110"/>
                  </a:cubicBezTo>
                  <a:cubicBezTo>
                    <a:pt x="130" y="112"/>
                    <a:pt x="126" y="114"/>
                    <a:pt x="122" y="114"/>
                  </a:cubicBezTo>
                  <a:cubicBezTo>
                    <a:pt x="120" y="114"/>
                    <a:pt x="118" y="114"/>
                    <a:pt x="116" y="113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98" y="131"/>
                    <a:pt x="98" y="148"/>
                    <a:pt x="109" y="159"/>
                  </a:cubicBezTo>
                  <a:cubicBezTo>
                    <a:pt x="110" y="160"/>
                    <a:pt x="110" y="160"/>
                    <a:pt x="110" y="160"/>
                  </a:cubicBezTo>
                  <a:cubicBezTo>
                    <a:pt x="44" y="227"/>
                    <a:pt x="44" y="227"/>
                    <a:pt x="44" y="227"/>
                  </a:cubicBezTo>
                  <a:cubicBezTo>
                    <a:pt x="26" y="234"/>
                    <a:pt x="26" y="234"/>
                    <a:pt x="26" y="234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17" y="287"/>
                    <a:pt x="17" y="287"/>
                    <a:pt x="17" y="287"/>
                  </a:cubicBezTo>
                  <a:cubicBezTo>
                    <a:pt x="54" y="261"/>
                    <a:pt x="54" y="261"/>
                    <a:pt x="54" y="261"/>
                  </a:cubicBezTo>
                  <a:cubicBezTo>
                    <a:pt x="60" y="243"/>
                    <a:pt x="60" y="243"/>
                    <a:pt x="60" y="243"/>
                  </a:cubicBezTo>
                  <a:cubicBezTo>
                    <a:pt x="127" y="177"/>
                    <a:pt x="127" y="177"/>
                    <a:pt x="127" y="177"/>
                  </a:cubicBezTo>
                  <a:cubicBezTo>
                    <a:pt x="129" y="179"/>
                    <a:pt x="129" y="179"/>
                    <a:pt x="129" y="179"/>
                  </a:cubicBezTo>
                  <a:cubicBezTo>
                    <a:pt x="134" y="184"/>
                    <a:pt x="141" y="187"/>
                    <a:pt x="148" y="187"/>
                  </a:cubicBezTo>
                  <a:cubicBezTo>
                    <a:pt x="155" y="187"/>
                    <a:pt x="162" y="184"/>
                    <a:pt x="167" y="179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72" y="166"/>
                    <a:pt x="174" y="159"/>
                    <a:pt x="178" y="155"/>
                  </a:cubicBezTo>
                  <a:cubicBezTo>
                    <a:pt x="181" y="152"/>
                    <a:pt x="185" y="150"/>
                    <a:pt x="190" y="150"/>
                  </a:cubicBezTo>
                  <a:cubicBezTo>
                    <a:pt x="191" y="150"/>
                    <a:pt x="193" y="150"/>
                    <a:pt x="195" y="151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91" y="55"/>
                    <a:pt x="291" y="38"/>
                    <a:pt x="280" y="27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32" name="Oval 39@|1FFC:3675918|FBC:16777215|LFC:192|LBC:16777215"/>
          <p:cNvSpPr/>
          <p:nvPr/>
        </p:nvSpPr>
        <p:spPr bwMode="auto">
          <a:xfrm>
            <a:off x="7328691" y="3862389"/>
            <a:ext cx="1323975" cy="1323975"/>
          </a:xfrm>
          <a:prstGeom prst="ellipse">
            <a:avLst/>
          </a:prstGeom>
          <a:solidFill>
            <a:srgbClr val="F54555"/>
          </a:solidFill>
          <a:ln w="25400">
            <a:solidFill>
              <a:srgbClr val="FDE4F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cxnSp>
        <p:nvCxnSpPr>
          <p:cNvPr id="37" name="Straight Connector 48@|9FFC:0|FBC:0|LFC:192|LBC:16777215"/>
          <p:cNvCxnSpPr/>
          <p:nvPr/>
        </p:nvCxnSpPr>
        <p:spPr bwMode="auto">
          <a:xfrm>
            <a:off x="6992141" y="3987802"/>
            <a:ext cx="414338" cy="24606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 bwMode="auto">
          <a:xfrm>
            <a:off x="7736011" y="4261503"/>
            <a:ext cx="509203" cy="525743"/>
            <a:chOff x="6118225" y="6365876"/>
            <a:chExt cx="196850" cy="203200"/>
          </a:xfrm>
          <a:solidFill>
            <a:schemeClr val="bg1"/>
          </a:solidFill>
        </p:grpSpPr>
        <p:sp>
          <p:nvSpPr>
            <p:cNvPr id="40" name="Freeform 463@|5FFC:0|FBC:0|LFC:0|LBC:16777215"/>
            <p:cNvSpPr>
              <a:spLocks/>
            </p:cNvSpPr>
            <p:nvPr/>
          </p:nvSpPr>
          <p:spPr bwMode="auto">
            <a:xfrm>
              <a:off x="6169025" y="6365876"/>
              <a:ext cx="63500" cy="65088"/>
            </a:xfrm>
            <a:custGeom>
              <a:avLst/>
              <a:gdLst>
                <a:gd name="T0" fmla="*/ 45 w 91"/>
                <a:gd name="T1" fmla="*/ 91 h 91"/>
                <a:gd name="T2" fmla="*/ 56 w 91"/>
                <a:gd name="T3" fmla="*/ 90 h 91"/>
                <a:gd name="T4" fmla="*/ 41 w 91"/>
                <a:gd name="T5" fmla="*/ 77 h 91"/>
                <a:gd name="T6" fmla="*/ 31 w 91"/>
                <a:gd name="T7" fmla="*/ 60 h 91"/>
                <a:gd name="T8" fmla="*/ 37 w 91"/>
                <a:gd name="T9" fmla="*/ 40 h 91"/>
                <a:gd name="T10" fmla="*/ 58 w 91"/>
                <a:gd name="T11" fmla="*/ 31 h 91"/>
                <a:gd name="T12" fmla="*/ 74 w 91"/>
                <a:gd name="T13" fmla="*/ 37 h 91"/>
                <a:gd name="T14" fmla="*/ 91 w 91"/>
                <a:gd name="T15" fmla="*/ 50 h 91"/>
                <a:gd name="T16" fmla="*/ 91 w 91"/>
                <a:gd name="T17" fmla="*/ 46 h 91"/>
                <a:gd name="T18" fmla="*/ 45 w 91"/>
                <a:gd name="T19" fmla="*/ 0 h 91"/>
                <a:gd name="T20" fmla="*/ 0 w 91"/>
                <a:gd name="T21" fmla="*/ 46 h 91"/>
                <a:gd name="T22" fmla="*/ 45 w 91"/>
                <a:gd name="T23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49" y="91"/>
                    <a:pt x="53" y="91"/>
                    <a:pt x="56" y="90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5" y="73"/>
                    <a:pt x="32" y="67"/>
                    <a:pt x="31" y="60"/>
                  </a:cubicBezTo>
                  <a:cubicBezTo>
                    <a:pt x="31" y="53"/>
                    <a:pt x="33" y="46"/>
                    <a:pt x="37" y="40"/>
                  </a:cubicBezTo>
                  <a:cubicBezTo>
                    <a:pt x="42" y="34"/>
                    <a:pt x="50" y="31"/>
                    <a:pt x="58" y="31"/>
                  </a:cubicBezTo>
                  <a:cubicBezTo>
                    <a:pt x="64" y="31"/>
                    <a:pt x="70" y="33"/>
                    <a:pt x="74" y="37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1" y="49"/>
                    <a:pt x="91" y="47"/>
                    <a:pt x="91" y="46"/>
                  </a:cubicBezTo>
                  <a:cubicBezTo>
                    <a:pt x="91" y="21"/>
                    <a:pt x="71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464@|5FFC:0|FBC:0|LFC:0|LBC:16777215"/>
            <p:cNvSpPr>
              <a:spLocks/>
            </p:cNvSpPr>
            <p:nvPr/>
          </p:nvSpPr>
          <p:spPr bwMode="auto">
            <a:xfrm>
              <a:off x="6200775" y="6399213"/>
              <a:ext cx="114300" cy="100013"/>
            </a:xfrm>
            <a:custGeom>
              <a:avLst/>
              <a:gdLst>
                <a:gd name="T0" fmla="*/ 104 w 163"/>
                <a:gd name="T1" fmla="*/ 26 h 143"/>
                <a:gd name="T2" fmla="*/ 79 w 163"/>
                <a:gd name="T3" fmla="*/ 31 h 143"/>
                <a:gd name="T4" fmla="*/ 66 w 163"/>
                <a:gd name="T5" fmla="*/ 40 h 143"/>
                <a:gd name="T6" fmla="*/ 20 w 163"/>
                <a:gd name="T7" fmla="*/ 2 h 143"/>
                <a:gd name="T8" fmla="*/ 13 w 163"/>
                <a:gd name="T9" fmla="*/ 0 h 143"/>
                <a:gd name="T10" fmla="*/ 4 w 163"/>
                <a:gd name="T11" fmla="*/ 4 h 143"/>
                <a:gd name="T12" fmla="*/ 5 w 163"/>
                <a:gd name="T13" fmla="*/ 20 h 143"/>
                <a:gd name="T14" fmla="*/ 52 w 163"/>
                <a:gd name="T15" fmla="*/ 58 h 143"/>
                <a:gd name="T16" fmla="*/ 46 w 163"/>
                <a:gd name="T17" fmla="*/ 73 h 143"/>
                <a:gd name="T18" fmla="*/ 45 w 163"/>
                <a:gd name="T19" fmla="*/ 81 h 143"/>
                <a:gd name="T20" fmla="*/ 73 w 163"/>
                <a:gd name="T21" fmla="*/ 66 h 143"/>
                <a:gd name="T22" fmla="*/ 89 w 163"/>
                <a:gd name="T23" fmla="*/ 62 h 143"/>
                <a:gd name="T24" fmla="*/ 119 w 163"/>
                <a:gd name="T25" fmla="*/ 79 h 143"/>
                <a:gd name="T26" fmla="*/ 106 w 163"/>
                <a:gd name="T27" fmla="*/ 125 h 143"/>
                <a:gd name="T28" fmla="*/ 82 w 163"/>
                <a:gd name="T29" fmla="*/ 139 h 143"/>
                <a:gd name="T30" fmla="*/ 104 w 163"/>
                <a:gd name="T31" fmla="*/ 143 h 143"/>
                <a:gd name="T32" fmla="*/ 163 w 163"/>
                <a:gd name="T33" fmla="*/ 84 h 143"/>
                <a:gd name="T34" fmla="*/ 104 w 163"/>
                <a:gd name="T35" fmla="*/ 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3" h="143">
                  <a:moveTo>
                    <a:pt x="104" y="26"/>
                  </a:moveTo>
                  <a:cubicBezTo>
                    <a:pt x="95" y="26"/>
                    <a:pt x="86" y="28"/>
                    <a:pt x="79" y="31"/>
                  </a:cubicBezTo>
                  <a:cubicBezTo>
                    <a:pt x="74" y="34"/>
                    <a:pt x="70" y="36"/>
                    <a:pt x="66" y="4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3" y="0"/>
                  </a:cubicBezTo>
                  <a:cubicBezTo>
                    <a:pt x="9" y="0"/>
                    <a:pt x="6" y="1"/>
                    <a:pt x="4" y="4"/>
                  </a:cubicBezTo>
                  <a:cubicBezTo>
                    <a:pt x="0" y="9"/>
                    <a:pt x="1" y="16"/>
                    <a:pt x="5" y="20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49" y="62"/>
                    <a:pt x="47" y="67"/>
                    <a:pt x="46" y="73"/>
                  </a:cubicBezTo>
                  <a:cubicBezTo>
                    <a:pt x="46" y="75"/>
                    <a:pt x="45" y="78"/>
                    <a:pt x="45" y="81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8" y="63"/>
                    <a:pt x="84" y="62"/>
                    <a:pt x="89" y="62"/>
                  </a:cubicBezTo>
                  <a:cubicBezTo>
                    <a:pt x="102" y="62"/>
                    <a:pt x="113" y="68"/>
                    <a:pt x="119" y="79"/>
                  </a:cubicBezTo>
                  <a:cubicBezTo>
                    <a:pt x="128" y="95"/>
                    <a:pt x="122" y="116"/>
                    <a:pt x="106" y="125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8" y="141"/>
                    <a:pt x="96" y="143"/>
                    <a:pt x="104" y="143"/>
                  </a:cubicBezTo>
                  <a:cubicBezTo>
                    <a:pt x="136" y="143"/>
                    <a:pt x="163" y="117"/>
                    <a:pt x="163" y="84"/>
                  </a:cubicBezTo>
                  <a:cubicBezTo>
                    <a:pt x="163" y="52"/>
                    <a:pt x="136" y="26"/>
                    <a:pt x="10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465@|5FFC:0|FBC:0|LFC:0|LBC:16777215"/>
            <p:cNvSpPr>
              <a:spLocks/>
            </p:cNvSpPr>
            <p:nvPr/>
          </p:nvSpPr>
          <p:spPr bwMode="auto">
            <a:xfrm>
              <a:off x="6118225" y="6453188"/>
              <a:ext cx="160337" cy="115888"/>
            </a:xfrm>
            <a:custGeom>
              <a:avLst/>
              <a:gdLst>
                <a:gd name="T0" fmla="*/ 152 w 227"/>
                <a:gd name="T1" fmla="*/ 69 h 165"/>
                <a:gd name="T2" fmla="*/ 215 w 227"/>
                <a:gd name="T3" fmla="*/ 35 h 165"/>
                <a:gd name="T4" fmla="*/ 222 w 227"/>
                <a:gd name="T5" fmla="*/ 9 h 165"/>
                <a:gd name="T6" fmla="*/ 205 w 227"/>
                <a:gd name="T7" fmla="*/ 0 h 165"/>
                <a:gd name="T8" fmla="*/ 196 w 227"/>
                <a:gd name="T9" fmla="*/ 2 h 165"/>
                <a:gd name="T10" fmla="*/ 135 w 227"/>
                <a:gd name="T11" fmla="*/ 36 h 165"/>
                <a:gd name="T12" fmla="*/ 123 w 227"/>
                <a:gd name="T13" fmla="*/ 26 h 165"/>
                <a:gd name="T14" fmla="*/ 77 w 227"/>
                <a:gd name="T15" fmla="*/ 11 h 165"/>
                <a:gd name="T16" fmla="*/ 0 w 227"/>
                <a:gd name="T17" fmla="*/ 88 h 165"/>
                <a:gd name="T18" fmla="*/ 77 w 227"/>
                <a:gd name="T19" fmla="*/ 165 h 165"/>
                <a:gd name="T20" fmla="*/ 155 w 227"/>
                <a:gd name="T21" fmla="*/ 88 h 165"/>
                <a:gd name="T22" fmla="*/ 154 w 227"/>
                <a:gd name="T23" fmla="*/ 85 h 165"/>
                <a:gd name="T24" fmla="*/ 152 w 227"/>
                <a:gd name="T25" fmla="*/ 6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7" h="165">
                  <a:moveTo>
                    <a:pt x="152" y="69"/>
                  </a:moveTo>
                  <a:cubicBezTo>
                    <a:pt x="215" y="35"/>
                    <a:pt x="215" y="35"/>
                    <a:pt x="215" y="35"/>
                  </a:cubicBezTo>
                  <a:cubicBezTo>
                    <a:pt x="224" y="30"/>
                    <a:pt x="227" y="18"/>
                    <a:pt x="222" y="9"/>
                  </a:cubicBezTo>
                  <a:cubicBezTo>
                    <a:pt x="219" y="3"/>
                    <a:pt x="212" y="0"/>
                    <a:pt x="205" y="0"/>
                  </a:cubicBezTo>
                  <a:cubicBezTo>
                    <a:pt x="202" y="0"/>
                    <a:pt x="199" y="0"/>
                    <a:pt x="196" y="2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1" y="32"/>
                    <a:pt x="127" y="29"/>
                    <a:pt x="123" y="26"/>
                  </a:cubicBezTo>
                  <a:cubicBezTo>
                    <a:pt x="110" y="16"/>
                    <a:pt x="94" y="11"/>
                    <a:pt x="77" y="11"/>
                  </a:cubicBezTo>
                  <a:cubicBezTo>
                    <a:pt x="35" y="11"/>
                    <a:pt x="0" y="45"/>
                    <a:pt x="0" y="88"/>
                  </a:cubicBezTo>
                  <a:cubicBezTo>
                    <a:pt x="0" y="131"/>
                    <a:pt x="35" y="165"/>
                    <a:pt x="77" y="165"/>
                  </a:cubicBezTo>
                  <a:cubicBezTo>
                    <a:pt x="120" y="165"/>
                    <a:pt x="155" y="131"/>
                    <a:pt x="155" y="88"/>
                  </a:cubicBezTo>
                  <a:cubicBezTo>
                    <a:pt x="155" y="87"/>
                    <a:pt x="155" y="86"/>
                    <a:pt x="154" y="85"/>
                  </a:cubicBezTo>
                  <a:cubicBezTo>
                    <a:pt x="154" y="80"/>
                    <a:pt x="154" y="75"/>
                    <a:pt x="15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Oval 2@|1FFC:192|FBC:16777215|LFC:192|LBC:16777215" descr="D:\51PPT模板网\51pptmoban.com\图片.jpg"/>
          <p:cNvSpPr/>
          <p:nvPr/>
        </p:nvSpPr>
        <p:spPr bwMode="auto">
          <a:xfrm>
            <a:off x="5037931" y="2370137"/>
            <a:ext cx="2116137" cy="211772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>
            <a:solidFill>
              <a:srgbClr val="FDE4F4"/>
            </a:solidFill>
          </a:ln>
          <a:effectLst>
            <a:outerShdw blurRad="88900" dist="762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FAB2F48-D0FF-253B-9279-2EB2B8B2338E}"/>
              </a:ext>
            </a:extLst>
          </p:cNvPr>
          <p:cNvGrpSpPr/>
          <p:nvPr/>
        </p:nvGrpSpPr>
        <p:grpSpPr>
          <a:xfrm>
            <a:off x="8701359" y="2076971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1775476-9E43-AAE5-16B7-B6C75F317D9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F1F3EB1-10A8-5218-EBE1-88A543FFCF5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51BAD66-9366-05AB-E1C3-330D28C5FE09}"/>
              </a:ext>
            </a:extLst>
          </p:cNvPr>
          <p:cNvGrpSpPr/>
          <p:nvPr/>
        </p:nvGrpSpPr>
        <p:grpSpPr>
          <a:xfrm>
            <a:off x="524216" y="2076971"/>
            <a:ext cx="2984539" cy="816522"/>
            <a:chOff x="283598" y="1906534"/>
            <a:chExt cx="2984539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0A78BE8-FC11-BCB2-CC4A-CC3F2C30C3B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A345786-BC61-3D78-0B8F-6BA57C81DCD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B266C7E-62CD-A676-D2B9-930C67F84BD8}"/>
              </a:ext>
            </a:extLst>
          </p:cNvPr>
          <p:cNvGrpSpPr/>
          <p:nvPr/>
        </p:nvGrpSpPr>
        <p:grpSpPr>
          <a:xfrm>
            <a:off x="8701359" y="4121430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4C11B32-FC35-5FEB-30FE-8DF324B4150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169E54A-0813-1C4D-C6A1-3BB50484138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453A9D3-11BA-22C6-EFF6-F46F14DE356D}"/>
              </a:ext>
            </a:extLst>
          </p:cNvPr>
          <p:cNvGrpSpPr/>
          <p:nvPr/>
        </p:nvGrpSpPr>
        <p:grpSpPr>
          <a:xfrm>
            <a:off x="524216" y="4121430"/>
            <a:ext cx="2984539" cy="816522"/>
            <a:chOff x="283598" y="1906534"/>
            <a:chExt cx="298453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489C03F-AFB6-7C1E-E361-1EF950DDE56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D0839EA-1A1E-6456-5144-B0BD0E7E321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2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357542-24D2-8E19-44B9-6005E8EEF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C57CBB3D-5A71-3808-7CD6-24BD34CF10BB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8C54217F-03E4-A5C5-8919-802EC5D7068F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4B65C3F-ABB1-A5B8-2FAB-B880E333108D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图形 2" descr="D:\51PPT模板网\51pptmoban.com\图片.jpg">
            <a:extLst>
              <a:ext uri="{FF2B5EF4-FFF2-40B4-BE49-F238E27FC236}">
                <a16:creationId xmlns:a16="http://schemas.microsoft.com/office/drawing/2014/main" id="{FA035686-03E3-39DF-50C2-D7FDE7C459F0}"/>
              </a:ext>
            </a:extLst>
          </p:cNvPr>
          <p:cNvSpPr/>
          <p:nvPr/>
        </p:nvSpPr>
        <p:spPr>
          <a:xfrm>
            <a:off x="1235427" y="1168400"/>
            <a:ext cx="3432152" cy="5689600"/>
          </a:xfrm>
          <a:custGeom>
            <a:avLst/>
            <a:gdLst>
              <a:gd name="connsiteX0" fmla="*/ 4108628 w 4136988"/>
              <a:gd name="connsiteY0" fmla="*/ 3118777 h 6858033"/>
              <a:gd name="connsiteX1" fmla="*/ 3863112 w 4136988"/>
              <a:gd name="connsiteY1" fmla="*/ 2721836 h 6858033"/>
              <a:gd name="connsiteX2" fmla="*/ 3859820 w 4136988"/>
              <a:gd name="connsiteY2" fmla="*/ 2688232 h 6858033"/>
              <a:gd name="connsiteX3" fmla="*/ 4005896 w 4136988"/>
              <a:gd name="connsiteY3" fmla="*/ 2602919 h 6858033"/>
              <a:gd name="connsiteX4" fmla="*/ 3999038 w 4136988"/>
              <a:gd name="connsiteY4" fmla="*/ 2607856 h 6858033"/>
              <a:gd name="connsiteX5" fmla="*/ 3855842 w 4136988"/>
              <a:gd name="connsiteY5" fmla="*/ 2658331 h 6858033"/>
              <a:gd name="connsiteX6" fmla="*/ 3853785 w 4136988"/>
              <a:gd name="connsiteY6" fmla="*/ 2653668 h 6858033"/>
              <a:gd name="connsiteX7" fmla="*/ 3974349 w 4136988"/>
              <a:gd name="connsiteY7" fmla="*/ 2238485 h 6858033"/>
              <a:gd name="connsiteX8" fmla="*/ 3977229 w 4136988"/>
              <a:gd name="connsiteY8" fmla="*/ 2144393 h 6858033"/>
              <a:gd name="connsiteX9" fmla="*/ 3948974 w 4136988"/>
              <a:gd name="connsiteY9" fmla="*/ 1931246 h 6858033"/>
              <a:gd name="connsiteX10" fmla="*/ 4074476 w 4136988"/>
              <a:gd name="connsiteY10" fmla="*/ 1527859 h 6858033"/>
              <a:gd name="connsiteX11" fmla="*/ 4078727 w 4136988"/>
              <a:gd name="connsiteY11" fmla="*/ 1288514 h 6858033"/>
              <a:gd name="connsiteX12" fmla="*/ 3215991 w 4136988"/>
              <a:gd name="connsiteY12" fmla="*/ 679798 h 6858033"/>
              <a:gd name="connsiteX13" fmla="*/ 3195554 w 4136988"/>
              <a:gd name="connsiteY13" fmla="*/ 736171 h 6858033"/>
              <a:gd name="connsiteX14" fmla="*/ 3181289 w 4136988"/>
              <a:gd name="connsiteY14" fmla="*/ 713951 h 6858033"/>
              <a:gd name="connsiteX15" fmla="*/ 2827280 w 4136988"/>
              <a:gd name="connsiteY15" fmla="*/ 351026 h 6858033"/>
              <a:gd name="connsiteX16" fmla="*/ 2725232 w 4136988"/>
              <a:gd name="connsiteY16" fmla="*/ 369954 h 6858033"/>
              <a:gd name="connsiteX17" fmla="*/ 2713299 w 4136988"/>
              <a:gd name="connsiteY17" fmla="*/ 378046 h 6858033"/>
              <a:gd name="connsiteX18" fmla="*/ 2648423 w 4136988"/>
              <a:gd name="connsiteY18" fmla="*/ 277782 h 6858033"/>
              <a:gd name="connsiteX19" fmla="*/ 2168637 w 4136988"/>
              <a:gd name="connsiteY19" fmla="*/ 19647 h 6858033"/>
              <a:gd name="connsiteX20" fmla="*/ 520248 w 4136988"/>
              <a:gd name="connsiteY20" fmla="*/ 681170 h 6858033"/>
              <a:gd name="connsiteX21" fmla="*/ 488290 w 4136988"/>
              <a:gd name="connsiteY21" fmla="*/ 1179609 h 6858033"/>
              <a:gd name="connsiteX22" fmla="*/ 109179 w 4136988"/>
              <a:gd name="connsiteY22" fmla="*/ 1499466 h 6858033"/>
              <a:gd name="connsiteX23" fmla="*/ 400233 w 4136988"/>
              <a:gd name="connsiteY23" fmla="*/ 2420222 h 6858033"/>
              <a:gd name="connsiteX24" fmla="*/ 667969 w 4136988"/>
              <a:gd name="connsiteY24" fmla="*/ 2532830 h 6858033"/>
              <a:gd name="connsiteX25" fmla="*/ 684017 w 4136988"/>
              <a:gd name="connsiteY25" fmla="*/ 2542431 h 6858033"/>
              <a:gd name="connsiteX26" fmla="*/ 563179 w 4136988"/>
              <a:gd name="connsiteY26" fmla="*/ 2753520 h 6858033"/>
              <a:gd name="connsiteX27" fmla="*/ 535336 w 4136988"/>
              <a:gd name="connsiteY27" fmla="*/ 2972291 h 6858033"/>
              <a:gd name="connsiteX28" fmla="*/ 660700 w 4136988"/>
              <a:gd name="connsiteY28" fmla="*/ 3284192 h 6858033"/>
              <a:gd name="connsiteX29" fmla="*/ 1145972 w 4136988"/>
              <a:gd name="connsiteY29" fmla="*/ 3487875 h 6858033"/>
              <a:gd name="connsiteX30" fmla="*/ 1171758 w 4136988"/>
              <a:gd name="connsiteY30" fmla="*/ 3789764 h 6858033"/>
              <a:gd name="connsiteX31" fmla="*/ 1096183 w 4136988"/>
              <a:gd name="connsiteY31" fmla="*/ 4296296 h 6858033"/>
              <a:gd name="connsiteX32" fmla="*/ 758495 w 4136988"/>
              <a:gd name="connsiteY32" fmla="*/ 4846719 h 6858033"/>
              <a:gd name="connsiteX33" fmla="*/ 226040 w 4136988"/>
              <a:gd name="connsiteY33" fmla="*/ 5599453 h 6858033"/>
              <a:gd name="connsiteX34" fmla="*/ 8504 w 4136988"/>
              <a:gd name="connsiteY34" fmla="*/ 6485096 h 6858033"/>
              <a:gd name="connsiteX35" fmla="*/ 549 w 4136988"/>
              <a:gd name="connsiteY35" fmla="*/ 6692344 h 6858033"/>
              <a:gd name="connsiteX36" fmla="*/ 0 w 4136988"/>
              <a:gd name="connsiteY36" fmla="*/ 6692344 h 6858033"/>
              <a:gd name="connsiteX37" fmla="*/ 0 w 4136988"/>
              <a:gd name="connsiteY37" fmla="*/ 6858033 h 6858033"/>
              <a:gd name="connsiteX38" fmla="*/ 2008846 w 4136988"/>
              <a:gd name="connsiteY38" fmla="*/ 6858033 h 6858033"/>
              <a:gd name="connsiteX39" fmla="*/ 2016938 w 4136988"/>
              <a:gd name="connsiteY39" fmla="*/ 6071969 h 6858033"/>
              <a:gd name="connsiteX40" fmla="*/ 1989369 w 4136988"/>
              <a:gd name="connsiteY40" fmla="*/ 5687098 h 6858033"/>
              <a:gd name="connsiteX41" fmla="*/ 1951376 w 4136988"/>
              <a:gd name="connsiteY41" fmla="*/ 5565712 h 6858033"/>
              <a:gd name="connsiteX42" fmla="*/ 1860850 w 4136988"/>
              <a:gd name="connsiteY42" fmla="*/ 5168222 h 6858033"/>
              <a:gd name="connsiteX43" fmla="*/ 1977847 w 4136988"/>
              <a:gd name="connsiteY43" fmla="*/ 4809412 h 6858033"/>
              <a:gd name="connsiteX44" fmla="*/ 2376297 w 4136988"/>
              <a:gd name="connsiteY44" fmla="*/ 4155707 h 6858033"/>
              <a:gd name="connsiteX45" fmla="*/ 3105851 w 4136988"/>
              <a:gd name="connsiteY45" fmla="*/ 4253365 h 6858033"/>
              <a:gd name="connsiteX46" fmla="*/ 3289920 w 4136988"/>
              <a:gd name="connsiteY46" fmla="*/ 4310972 h 6858033"/>
              <a:gd name="connsiteX47" fmla="*/ 3533379 w 4136988"/>
              <a:gd name="connsiteY47" fmla="*/ 4195758 h 6858033"/>
              <a:gd name="connsiteX48" fmla="*/ 3578916 w 4136988"/>
              <a:gd name="connsiteY48" fmla="*/ 3954219 h 6858033"/>
              <a:gd name="connsiteX49" fmla="*/ 3724718 w 4136988"/>
              <a:gd name="connsiteY49" fmla="*/ 3941737 h 6858033"/>
              <a:gd name="connsiteX50" fmla="*/ 3767100 w 4136988"/>
              <a:gd name="connsiteY50" fmla="*/ 3870963 h 6858033"/>
              <a:gd name="connsiteX51" fmla="*/ 3706749 w 4136988"/>
              <a:gd name="connsiteY51" fmla="*/ 3729276 h 6858033"/>
              <a:gd name="connsiteX52" fmla="*/ 3898362 w 4136988"/>
              <a:gd name="connsiteY52" fmla="*/ 3566879 h 6858033"/>
              <a:gd name="connsiteX53" fmla="*/ 3847887 w 4136988"/>
              <a:gd name="connsiteY53" fmla="*/ 3468535 h 6858033"/>
              <a:gd name="connsiteX54" fmla="*/ 4093266 w 4136988"/>
              <a:gd name="connsiteY54" fmla="*/ 3287759 h 6858033"/>
              <a:gd name="connsiteX55" fmla="*/ 4108628 w 4136988"/>
              <a:gd name="connsiteY55" fmla="*/ 3118777 h 685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136988" h="6858033">
                <a:moveTo>
                  <a:pt x="4108628" y="3118777"/>
                </a:moveTo>
                <a:cubicBezTo>
                  <a:pt x="4066795" y="3059936"/>
                  <a:pt x="3971880" y="2964884"/>
                  <a:pt x="3863112" y="2721836"/>
                </a:cubicBezTo>
                <a:cubicBezTo>
                  <a:pt x="3857625" y="2711549"/>
                  <a:pt x="3859957" y="2699342"/>
                  <a:pt x="3859820" y="2688232"/>
                </a:cubicBezTo>
                <a:cubicBezTo>
                  <a:pt x="3866267" y="2693856"/>
                  <a:pt x="3970645" y="2686449"/>
                  <a:pt x="4005896" y="2602919"/>
                </a:cubicBezTo>
                <a:cubicBezTo>
                  <a:pt x="4002329" y="2602233"/>
                  <a:pt x="4000820" y="2605662"/>
                  <a:pt x="3999038" y="2607856"/>
                </a:cubicBezTo>
                <a:cubicBezTo>
                  <a:pt x="3957478" y="2661486"/>
                  <a:pt x="3880943" y="2664229"/>
                  <a:pt x="3855842" y="2658331"/>
                </a:cubicBezTo>
                <a:lnTo>
                  <a:pt x="3853785" y="2653668"/>
                </a:lnTo>
                <a:cubicBezTo>
                  <a:pt x="3921953" y="2521720"/>
                  <a:pt x="3958301" y="2408974"/>
                  <a:pt x="3974349" y="2238485"/>
                </a:cubicBezTo>
                <a:cubicBezTo>
                  <a:pt x="3974623" y="2217088"/>
                  <a:pt x="3978738" y="2202960"/>
                  <a:pt x="3977229" y="2144393"/>
                </a:cubicBezTo>
                <a:cubicBezTo>
                  <a:pt x="3971468" y="1971571"/>
                  <a:pt x="3940470" y="1947842"/>
                  <a:pt x="3948974" y="1931246"/>
                </a:cubicBezTo>
                <a:cubicBezTo>
                  <a:pt x="4017417" y="1797515"/>
                  <a:pt x="4067480" y="1616875"/>
                  <a:pt x="4074476" y="1527859"/>
                </a:cubicBezTo>
                <a:cubicBezTo>
                  <a:pt x="4082705" y="1501661"/>
                  <a:pt x="4089700" y="1322393"/>
                  <a:pt x="4078727" y="1288514"/>
                </a:cubicBezTo>
                <a:cubicBezTo>
                  <a:pt x="4010696" y="684050"/>
                  <a:pt x="3342727" y="500804"/>
                  <a:pt x="3215991" y="679798"/>
                </a:cubicBezTo>
                <a:cubicBezTo>
                  <a:pt x="3204195" y="696395"/>
                  <a:pt x="3199120" y="716420"/>
                  <a:pt x="3195554" y="736171"/>
                </a:cubicBezTo>
                <a:cubicBezTo>
                  <a:pt x="3190479" y="729039"/>
                  <a:pt x="3185267" y="721769"/>
                  <a:pt x="3181289" y="713951"/>
                </a:cubicBezTo>
                <a:cubicBezTo>
                  <a:pt x="3173334" y="698452"/>
                  <a:pt x="3098856" y="359667"/>
                  <a:pt x="2827280" y="351026"/>
                </a:cubicBezTo>
                <a:cubicBezTo>
                  <a:pt x="2792852" y="349928"/>
                  <a:pt x="2755682" y="353220"/>
                  <a:pt x="2725232" y="369954"/>
                </a:cubicBezTo>
                <a:cubicBezTo>
                  <a:pt x="2721255" y="372148"/>
                  <a:pt x="2718512" y="379555"/>
                  <a:pt x="2713299" y="378046"/>
                </a:cubicBezTo>
                <a:cubicBezTo>
                  <a:pt x="2701915" y="363370"/>
                  <a:pt x="2721803" y="367485"/>
                  <a:pt x="2648423" y="277782"/>
                </a:cubicBezTo>
                <a:cubicBezTo>
                  <a:pt x="2531288" y="134450"/>
                  <a:pt x="2343105" y="49274"/>
                  <a:pt x="2168637" y="19647"/>
                </a:cubicBezTo>
                <a:cubicBezTo>
                  <a:pt x="1608475" y="-87475"/>
                  <a:pt x="780303" y="258991"/>
                  <a:pt x="520248" y="681170"/>
                </a:cubicBezTo>
                <a:cubicBezTo>
                  <a:pt x="434797" y="819564"/>
                  <a:pt x="435346" y="1027773"/>
                  <a:pt x="488290" y="1179609"/>
                </a:cubicBezTo>
                <a:cubicBezTo>
                  <a:pt x="487192" y="1186330"/>
                  <a:pt x="281315" y="1206493"/>
                  <a:pt x="109179" y="1499466"/>
                </a:cubicBezTo>
                <a:cubicBezTo>
                  <a:pt x="-51846" y="1773375"/>
                  <a:pt x="-26472" y="2174568"/>
                  <a:pt x="400233" y="2420222"/>
                </a:cubicBezTo>
                <a:cubicBezTo>
                  <a:pt x="458252" y="2453689"/>
                  <a:pt x="605836" y="2523229"/>
                  <a:pt x="667969" y="2532830"/>
                </a:cubicBezTo>
                <a:cubicBezTo>
                  <a:pt x="694990" y="2536945"/>
                  <a:pt x="688406" y="2536808"/>
                  <a:pt x="684017" y="2542431"/>
                </a:cubicBezTo>
                <a:cubicBezTo>
                  <a:pt x="663580" y="2560399"/>
                  <a:pt x="601858" y="2644341"/>
                  <a:pt x="563179" y="2753520"/>
                </a:cubicBezTo>
                <a:cubicBezTo>
                  <a:pt x="539313" y="2824569"/>
                  <a:pt x="532592" y="2899870"/>
                  <a:pt x="535336" y="2972291"/>
                </a:cubicBezTo>
                <a:cubicBezTo>
                  <a:pt x="542605" y="3021120"/>
                  <a:pt x="541371" y="3145386"/>
                  <a:pt x="660700" y="3284192"/>
                </a:cubicBezTo>
                <a:cubicBezTo>
                  <a:pt x="783595" y="3427113"/>
                  <a:pt x="956965" y="3481977"/>
                  <a:pt x="1145972" y="3487875"/>
                </a:cubicBezTo>
                <a:cubicBezTo>
                  <a:pt x="1150087" y="3497613"/>
                  <a:pt x="1172444" y="3631207"/>
                  <a:pt x="1171758" y="3789764"/>
                </a:cubicBezTo>
                <a:cubicBezTo>
                  <a:pt x="1165997" y="3953945"/>
                  <a:pt x="1149538" y="4112090"/>
                  <a:pt x="1096183" y="4296296"/>
                </a:cubicBezTo>
                <a:cubicBezTo>
                  <a:pt x="998113" y="4640568"/>
                  <a:pt x="901141" y="4710519"/>
                  <a:pt x="758495" y="4846719"/>
                </a:cubicBezTo>
                <a:cubicBezTo>
                  <a:pt x="526146" y="5064804"/>
                  <a:pt x="402016" y="5201278"/>
                  <a:pt x="226040" y="5599453"/>
                </a:cubicBezTo>
                <a:cubicBezTo>
                  <a:pt x="78593" y="5943862"/>
                  <a:pt x="35250" y="6198294"/>
                  <a:pt x="8504" y="6485096"/>
                </a:cubicBezTo>
                <a:cubicBezTo>
                  <a:pt x="7132" y="6532553"/>
                  <a:pt x="2195" y="6511019"/>
                  <a:pt x="549" y="6692344"/>
                </a:cubicBezTo>
                <a:lnTo>
                  <a:pt x="0" y="6692344"/>
                </a:lnTo>
                <a:lnTo>
                  <a:pt x="0" y="6858033"/>
                </a:lnTo>
                <a:lnTo>
                  <a:pt x="2008846" y="6858033"/>
                </a:lnTo>
                <a:cubicBezTo>
                  <a:pt x="2008846" y="6858033"/>
                  <a:pt x="2011863" y="6199391"/>
                  <a:pt x="2016938" y="6071969"/>
                </a:cubicBezTo>
                <a:cubicBezTo>
                  <a:pt x="2022150" y="5943176"/>
                  <a:pt x="2012960" y="5813835"/>
                  <a:pt x="1989369" y="5687098"/>
                </a:cubicBezTo>
                <a:cubicBezTo>
                  <a:pt x="1981688" y="5645814"/>
                  <a:pt x="1967012" y="5604803"/>
                  <a:pt x="1951376" y="5565712"/>
                </a:cubicBezTo>
                <a:cubicBezTo>
                  <a:pt x="1897746" y="5431158"/>
                  <a:pt x="1830538" y="5316767"/>
                  <a:pt x="1860850" y="5168222"/>
                </a:cubicBezTo>
                <a:cubicBezTo>
                  <a:pt x="1886087" y="5043955"/>
                  <a:pt x="1926275" y="4925175"/>
                  <a:pt x="1977847" y="4809412"/>
                </a:cubicBezTo>
                <a:cubicBezTo>
                  <a:pt x="2081540" y="4576651"/>
                  <a:pt x="2218700" y="4355687"/>
                  <a:pt x="2376297" y="4155707"/>
                </a:cubicBezTo>
                <a:cubicBezTo>
                  <a:pt x="2599320" y="3881113"/>
                  <a:pt x="2657475" y="4076566"/>
                  <a:pt x="3105851" y="4253365"/>
                </a:cubicBezTo>
                <a:cubicBezTo>
                  <a:pt x="3166476" y="4277780"/>
                  <a:pt x="3230530" y="4300960"/>
                  <a:pt x="3289920" y="4310972"/>
                </a:cubicBezTo>
                <a:cubicBezTo>
                  <a:pt x="3392242" y="4337856"/>
                  <a:pt x="3496895" y="4294239"/>
                  <a:pt x="3533379" y="4195758"/>
                </a:cubicBezTo>
                <a:cubicBezTo>
                  <a:pt x="3570413" y="4113324"/>
                  <a:pt x="3526110" y="4012786"/>
                  <a:pt x="3578916" y="3954219"/>
                </a:cubicBezTo>
                <a:cubicBezTo>
                  <a:pt x="3631449" y="3901824"/>
                  <a:pt x="3696600" y="3953670"/>
                  <a:pt x="3724718" y="3941737"/>
                </a:cubicBezTo>
                <a:cubicBezTo>
                  <a:pt x="3753795" y="3934331"/>
                  <a:pt x="3761065" y="3900041"/>
                  <a:pt x="3767100" y="3870963"/>
                </a:cubicBezTo>
                <a:cubicBezTo>
                  <a:pt x="3771077" y="3824191"/>
                  <a:pt x="3759282" y="3779066"/>
                  <a:pt x="3706749" y="3729276"/>
                </a:cubicBezTo>
                <a:cubicBezTo>
                  <a:pt x="3788497" y="3697867"/>
                  <a:pt x="3905632" y="3653976"/>
                  <a:pt x="3898362" y="3566879"/>
                </a:cubicBezTo>
                <a:cubicBezTo>
                  <a:pt x="3888075" y="3532863"/>
                  <a:pt x="3841852" y="3518462"/>
                  <a:pt x="3847887" y="3468535"/>
                </a:cubicBezTo>
                <a:cubicBezTo>
                  <a:pt x="3864758" y="3327946"/>
                  <a:pt x="3999038" y="3365802"/>
                  <a:pt x="4093266" y="3287759"/>
                </a:cubicBezTo>
                <a:cubicBezTo>
                  <a:pt x="4142370" y="3247022"/>
                  <a:pt x="4153754" y="3184340"/>
                  <a:pt x="4108628" y="3118777"/>
                </a:cubicBezTo>
                <a:close/>
              </a:path>
            </a:pathLst>
          </a:custGeom>
          <a:solidFill>
            <a:srgbClr val="F5455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00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5" name="Group 111">
            <a:extLst>
              <a:ext uri="{FF2B5EF4-FFF2-40B4-BE49-F238E27FC236}">
                <a16:creationId xmlns:a16="http://schemas.microsoft.com/office/drawing/2014/main" id="{ECE8121E-A4F4-659E-877A-E0CFD5C08041}"/>
              </a:ext>
            </a:extLst>
          </p:cNvPr>
          <p:cNvGrpSpPr/>
          <p:nvPr/>
        </p:nvGrpSpPr>
        <p:grpSpPr>
          <a:xfrm>
            <a:off x="6127926" y="2199001"/>
            <a:ext cx="625327" cy="607424"/>
            <a:chOff x="630683" y="4190009"/>
            <a:chExt cx="469021" cy="455593"/>
          </a:xfrm>
        </p:grpSpPr>
        <p:sp>
          <p:nvSpPr>
            <p:cNvPr id="6" name="Oval 53">
              <a:extLst>
                <a:ext uri="{FF2B5EF4-FFF2-40B4-BE49-F238E27FC236}">
                  <a16:creationId xmlns:a16="http://schemas.microsoft.com/office/drawing/2014/main" id="{302DB45A-CF68-B41B-53D0-8959BB9E36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F54555"/>
            </a:solidFill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7E705FCE-062C-C33A-458F-8E6F9477FF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8" name="Group 126">
            <a:extLst>
              <a:ext uri="{FF2B5EF4-FFF2-40B4-BE49-F238E27FC236}">
                <a16:creationId xmlns:a16="http://schemas.microsoft.com/office/drawing/2014/main" id="{B4A02B26-BB87-C82D-7688-0B688D5B420D}"/>
              </a:ext>
            </a:extLst>
          </p:cNvPr>
          <p:cNvGrpSpPr/>
          <p:nvPr/>
        </p:nvGrpSpPr>
        <p:grpSpPr>
          <a:xfrm>
            <a:off x="6096000" y="4455005"/>
            <a:ext cx="625327" cy="607424"/>
            <a:chOff x="7501792" y="3621100"/>
            <a:chExt cx="469021" cy="455593"/>
          </a:xfrm>
        </p:grpSpPr>
        <p:sp>
          <p:nvSpPr>
            <p:cNvPr id="9" name="Oval 68">
              <a:extLst>
                <a:ext uri="{FF2B5EF4-FFF2-40B4-BE49-F238E27FC236}">
                  <a16:creationId xmlns:a16="http://schemas.microsoft.com/office/drawing/2014/main" id="{C97B23F8-35FD-5979-657C-EB5502864C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rgbClr val="F54555"/>
            </a:solidFill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0" name="Freeform 135">
              <a:extLst>
                <a:ext uri="{FF2B5EF4-FFF2-40B4-BE49-F238E27FC236}">
                  <a16:creationId xmlns:a16="http://schemas.microsoft.com/office/drawing/2014/main" id="{0AB32630-9470-DE1F-2933-2C703BB8EB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11" name="Group 129">
            <a:extLst>
              <a:ext uri="{FF2B5EF4-FFF2-40B4-BE49-F238E27FC236}">
                <a16:creationId xmlns:a16="http://schemas.microsoft.com/office/drawing/2014/main" id="{694AD127-7CF7-403F-B691-B16FAB48E2F6}"/>
              </a:ext>
            </a:extLst>
          </p:cNvPr>
          <p:cNvGrpSpPr/>
          <p:nvPr/>
        </p:nvGrpSpPr>
        <p:grpSpPr>
          <a:xfrm>
            <a:off x="6096000" y="3324723"/>
            <a:ext cx="625327" cy="607424"/>
            <a:chOff x="7501792" y="2878680"/>
            <a:chExt cx="469021" cy="455593"/>
          </a:xfrm>
        </p:grpSpPr>
        <p:sp>
          <p:nvSpPr>
            <p:cNvPr id="12" name="Oval 71">
              <a:extLst>
                <a:ext uri="{FF2B5EF4-FFF2-40B4-BE49-F238E27FC236}">
                  <a16:creationId xmlns:a16="http://schemas.microsoft.com/office/drawing/2014/main" id="{E424C4CD-F074-81C7-2F3B-5A32549B31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53" descr="D:\51PPT模板网\51pptmoban.com\图片.jpg">
              <a:extLst>
                <a:ext uri="{FF2B5EF4-FFF2-40B4-BE49-F238E27FC236}">
                  <a16:creationId xmlns:a16="http://schemas.microsoft.com/office/drawing/2014/main" id="{0B550D0C-F4D8-08FC-3138-3A17143D4A3D}"/>
                </a:ext>
              </a:extLst>
            </p:cNvPr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D1053E3-DD52-5037-5134-941E6BD779D4}"/>
              </a:ext>
            </a:extLst>
          </p:cNvPr>
          <p:cNvGrpSpPr/>
          <p:nvPr/>
        </p:nvGrpSpPr>
        <p:grpSpPr>
          <a:xfrm>
            <a:off x="6814208" y="2144358"/>
            <a:ext cx="2859096" cy="791122"/>
            <a:chOff x="-94764" y="1931934"/>
            <a:chExt cx="2859096" cy="7911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80CD10D-0C57-46BC-1916-3BB3CBCB8DA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7C911CA-09C9-D6FE-6A77-DEF14CE7B7F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ED5DB11-5914-160C-38A4-063832432566}"/>
              </a:ext>
            </a:extLst>
          </p:cNvPr>
          <p:cNvGrpSpPr/>
          <p:nvPr/>
        </p:nvGrpSpPr>
        <p:grpSpPr>
          <a:xfrm>
            <a:off x="6814208" y="3249143"/>
            <a:ext cx="2859096" cy="791122"/>
            <a:chOff x="-94764" y="1931934"/>
            <a:chExt cx="2859096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622F851-7552-9F48-7529-3C5F8F856F0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0956075-3FED-A622-6190-7FC72B4CFD3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75AEFC4-5A67-BF67-79A9-C6C8FD7F3743}"/>
              </a:ext>
            </a:extLst>
          </p:cNvPr>
          <p:cNvGrpSpPr/>
          <p:nvPr/>
        </p:nvGrpSpPr>
        <p:grpSpPr>
          <a:xfrm>
            <a:off x="6814208" y="4353928"/>
            <a:ext cx="2859096" cy="791122"/>
            <a:chOff x="-94764" y="1931934"/>
            <a:chExt cx="2859096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147E485-A180-D68C-5E23-2FFE332CAA7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A190365-D907-C70B-BF64-2A918057743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898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DC1F19-F182-B42D-B337-412DD51CE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31E0C22F-A20F-FE7F-12C7-A82F2D145703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ED0BF223-8B67-1115-FB75-6A26C55B7D09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D7331A3-E7DD-5BF4-C2C0-6D74BE97E4C9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pic>
        <p:nvPicPr>
          <p:cNvPr id="49175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56" b="6126"/>
          <a:stretch>
            <a:fillRect/>
          </a:stretch>
        </p:blipFill>
        <p:spPr bwMode="auto">
          <a:xfrm>
            <a:off x="1219201" y="1282701"/>
            <a:ext cx="3114675" cy="187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/>
          <p:nvPr/>
        </p:nvSpPr>
        <p:spPr bwMode="auto">
          <a:xfrm>
            <a:off x="1219201" y="3160714"/>
            <a:ext cx="3114675" cy="369887"/>
          </a:xfrm>
          <a:prstGeom prst="rect">
            <a:avLst/>
          </a:prstGeom>
          <a:solidFill>
            <a:srgbClr val="F54555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lt1"/>
                </a:solidFill>
                <a:sym typeface="+mn-lt"/>
              </a:rPr>
              <a:t>添加标题文本</a:t>
            </a:r>
            <a:endParaRPr lang="en-US" sz="16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219201" y="1282701"/>
            <a:ext cx="3114675" cy="1906588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67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Rectangle 7"/>
          <p:cNvSpPr/>
          <p:nvPr/>
        </p:nvSpPr>
        <p:spPr bwMode="auto">
          <a:xfrm>
            <a:off x="4538664" y="3160714"/>
            <a:ext cx="3114675" cy="369887"/>
          </a:xfrm>
          <a:prstGeom prst="rect">
            <a:avLst/>
          </a:pr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添加</a:t>
            </a:r>
            <a:r>
              <a:rPr lang="zh-CN" altLang="en-US" sz="1600">
                <a:solidFill>
                  <a:srgbClr val="FFFFFF"/>
                </a:solidFill>
                <a:cs typeface="+mn-ea"/>
                <a:sym typeface="+mn-lt"/>
              </a:rPr>
              <a:t>标题文本</a:t>
            </a:r>
            <a:endParaRPr lang="en-US" altLang="zh-CN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538664" y="1282701"/>
            <a:ext cx="3114675" cy="1906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67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Rectangle 10"/>
          <p:cNvSpPr/>
          <p:nvPr/>
        </p:nvSpPr>
        <p:spPr bwMode="auto">
          <a:xfrm>
            <a:off x="7858125" y="3160714"/>
            <a:ext cx="3114675" cy="369887"/>
          </a:xfrm>
          <a:prstGeom prst="rect">
            <a:avLst/>
          </a:prstGeom>
          <a:solidFill>
            <a:srgbClr val="F54555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lt1"/>
                </a:solidFill>
                <a:sym typeface="+mn-lt"/>
              </a:rPr>
              <a:t>添加</a:t>
            </a:r>
            <a:r>
              <a:rPr lang="zh-CN" altLang="en-US" sz="1600">
                <a:solidFill>
                  <a:schemeClr val="lt1"/>
                </a:solidFill>
                <a:sym typeface="+mn-lt"/>
              </a:rPr>
              <a:t>标题文本</a:t>
            </a:r>
            <a:endParaRPr lang="en-US" altLang="zh-CN" sz="16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矩形 15" descr="D:\51PPT模板网\51pptmoban.com\图片.jpg"/>
          <p:cNvSpPr/>
          <p:nvPr/>
        </p:nvSpPr>
        <p:spPr bwMode="auto">
          <a:xfrm>
            <a:off x="7858125" y="1282701"/>
            <a:ext cx="3114675" cy="1906588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67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Rectangle 19"/>
          <p:cNvSpPr/>
          <p:nvPr/>
        </p:nvSpPr>
        <p:spPr bwMode="auto">
          <a:xfrm>
            <a:off x="1219201" y="5618164"/>
            <a:ext cx="3114675" cy="360362"/>
          </a:xfrm>
          <a:prstGeom prst="rect">
            <a:avLst/>
          </a:pr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添加</a:t>
            </a:r>
            <a:r>
              <a:rPr lang="zh-CN" altLang="en-US" sz="1600">
                <a:solidFill>
                  <a:srgbClr val="FFFFFF"/>
                </a:solidFill>
                <a:cs typeface="+mn-ea"/>
                <a:sym typeface="+mn-lt"/>
              </a:rPr>
              <a:t>标题文本</a:t>
            </a:r>
            <a:endParaRPr lang="en-US" altLang="zh-CN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1219201" y="3709989"/>
            <a:ext cx="3114675" cy="190817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67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Rectangle 16"/>
          <p:cNvSpPr/>
          <p:nvPr/>
        </p:nvSpPr>
        <p:spPr bwMode="auto">
          <a:xfrm>
            <a:off x="4538664" y="5618164"/>
            <a:ext cx="3114675" cy="360362"/>
          </a:xfrm>
          <a:prstGeom prst="rect">
            <a:avLst/>
          </a:prstGeom>
          <a:solidFill>
            <a:srgbClr val="F54555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lt1"/>
                </a:solidFill>
                <a:sym typeface="+mn-lt"/>
              </a:rPr>
              <a:t>添加</a:t>
            </a:r>
            <a:r>
              <a:rPr lang="zh-CN" altLang="en-US" sz="1600">
                <a:solidFill>
                  <a:schemeClr val="lt1"/>
                </a:solidFill>
                <a:sym typeface="+mn-lt"/>
              </a:rPr>
              <a:t>标题文本</a:t>
            </a:r>
            <a:endParaRPr lang="en-US" altLang="zh-CN" sz="16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538664" y="3709989"/>
            <a:ext cx="3114675" cy="190817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67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Rectangle 13"/>
          <p:cNvSpPr/>
          <p:nvPr/>
        </p:nvSpPr>
        <p:spPr bwMode="auto">
          <a:xfrm>
            <a:off x="7858125" y="5618164"/>
            <a:ext cx="3114675" cy="360362"/>
          </a:xfrm>
          <a:prstGeom prst="rect">
            <a:avLst/>
          </a:pr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添加</a:t>
            </a:r>
            <a:r>
              <a:rPr lang="zh-CN" altLang="en-US" sz="1600">
                <a:solidFill>
                  <a:srgbClr val="FFFFFF"/>
                </a:solidFill>
                <a:cs typeface="+mn-ea"/>
                <a:sym typeface="+mn-lt"/>
              </a:rPr>
              <a:t>标题文本</a:t>
            </a:r>
            <a:endParaRPr lang="en-US" altLang="zh-CN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7858125" y="3709989"/>
            <a:ext cx="3114675" cy="1908175"/>
          </a:xfrm>
          <a:prstGeom prst="rect">
            <a:avLst/>
          </a:prstGeom>
          <a:blipFill dpi="0" rotWithShape="1">
            <a:blip r:embed="rId9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67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126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ADB3BD-5641-B20C-F092-8E4AA2888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650B7352-5410-633B-1430-C6A5DF2379D9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ABB586C0-3CB0-1516-E28A-A9D00AF72A26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A247ADA-130D-34B4-EDCA-F59F239DE413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" name="Block Arc 38@|1FFC:3103537|FBC:16777215|LFC:16777215|LBC:16777215"/>
          <p:cNvSpPr/>
          <p:nvPr/>
        </p:nvSpPr>
        <p:spPr bwMode="auto">
          <a:xfrm rot="2990966">
            <a:off x="4517231" y="2053301"/>
            <a:ext cx="3157537" cy="3157538"/>
          </a:xfrm>
          <a:prstGeom prst="blockArc">
            <a:avLst>
              <a:gd name="adj1" fmla="val 10800000"/>
              <a:gd name="adj2" fmla="val 16298175"/>
              <a:gd name="adj3" fmla="val 16327"/>
            </a:avLst>
          </a:prstGeom>
          <a:solidFill>
            <a:srgbClr val="F54555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Block Arc 37@|1FFC:3255130|FBC:16777215|LFC:16777215|LBC:16777215"/>
          <p:cNvSpPr/>
          <p:nvPr/>
        </p:nvSpPr>
        <p:spPr bwMode="auto">
          <a:xfrm rot="19115698">
            <a:off x="4504530" y="2059651"/>
            <a:ext cx="3157538" cy="3157537"/>
          </a:xfrm>
          <a:prstGeom prst="blockArc">
            <a:avLst>
              <a:gd name="adj1" fmla="val 11150769"/>
              <a:gd name="adj2" fmla="val 16298175"/>
              <a:gd name="adj3" fmla="val 16327"/>
            </a:avLst>
          </a:prstGeom>
          <a:solidFill>
            <a:srgbClr val="F5A1CD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6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3F80383-79F8-D206-3DDF-728CA37D7114}"/>
              </a:ext>
            </a:extLst>
          </p:cNvPr>
          <p:cNvGrpSpPr/>
          <p:nvPr/>
        </p:nvGrpSpPr>
        <p:grpSpPr>
          <a:xfrm>
            <a:off x="4512466" y="2064413"/>
            <a:ext cx="3170240" cy="3168650"/>
            <a:chOff x="4346577" y="2153312"/>
            <a:chExt cx="3170240" cy="3168650"/>
          </a:xfrm>
        </p:grpSpPr>
        <p:sp>
          <p:nvSpPr>
            <p:cNvPr id="10" name="Block Arc 40@|1FFC:3103537|FBC:16777215|LFC:16777215|LBC:16777215"/>
            <p:cNvSpPr/>
            <p:nvPr/>
          </p:nvSpPr>
          <p:spPr bwMode="auto">
            <a:xfrm rot="13947231">
              <a:off x="4346578" y="2164424"/>
              <a:ext cx="3157537" cy="3157539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F54555"/>
            </a:solidFill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Block Arc 39@|1FFC:3255130|FBC:16777215|LFC:16777215|LBC:16777215"/>
            <p:cNvSpPr/>
            <p:nvPr/>
          </p:nvSpPr>
          <p:spPr bwMode="auto">
            <a:xfrm rot="8470872">
              <a:off x="4359278" y="2153312"/>
              <a:ext cx="3157539" cy="3157538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F5A1CD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en-US" sz="16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649" name="Isosceles Triangle 41@|1FFC:3255130|FBC:16777215|LFC:16777215|LBC:16777215"/>
            <p:cNvSpPr>
              <a:spLocks noChangeArrowheads="1"/>
            </p:cNvSpPr>
            <p:nvPr/>
          </p:nvSpPr>
          <p:spPr bwMode="auto">
            <a:xfrm rot="2938533">
              <a:off x="4790285" y="2471606"/>
              <a:ext cx="757237" cy="295275"/>
            </a:xfrm>
            <a:prstGeom prst="triangle">
              <a:avLst>
                <a:gd name="adj" fmla="val 50000"/>
              </a:avLst>
            </a:prstGeom>
            <a:solidFill>
              <a:srgbClr val="F5A1CD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en-US" altLang="zh-CN" sz="16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650" name="Isosceles Triangle 42@|1FFC:3103537|FBC:16777215|LFC:16777215|LBC:16777215"/>
            <p:cNvSpPr>
              <a:spLocks noChangeArrowheads="1"/>
            </p:cNvSpPr>
            <p:nvPr/>
          </p:nvSpPr>
          <p:spPr bwMode="auto">
            <a:xfrm rot="8461846">
              <a:off x="6654804" y="2864512"/>
              <a:ext cx="757238" cy="295275"/>
            </a:xfrm>
            <a:prstGeom prst="triangle">
              <a:avLst>
                <a:gd name="adj" fmla="val 50000"/>
              </a:avLst>
            </a:prstGeom>
            <a:solidFill>
              <a:srgbClr val="F54555"/>
            </a:solidFill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651" name="Isosceles Triangle 43@|1FFC:3255130|FBC:16777215|LFC:16777215|LBC:16777215"/>
            <p:cNvSpPr>
              <a:spLocks noChangeArrowheads="1"/>
            </p:cNvSpPr>
            <p:nvPr/>
          </p:nvSpPr>
          <p:spPr bwMode="auto">
            <a:xfrm rot="14072155">
              <a:off x="6250786" y="4687756"/>
              <a:ext cx="757237" cy="295275"/>
            </a:xfrm>
            <a:prstGeom prst="triangle">
              <a:avLst>
                <a:gd name="adj" fmla="val 50000"/>
              </a:avLst>
            </a:prstGeom>
            <a:solidFill>
              <a:srgbClr val="F5A1CD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en-US" altLang="zh-CN" sz="16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652" name="Isosceles Triangle 44@|1FFC:3103537|FBC:16777215|LFC:16777215|LBC:16777215"/>
            <p:cNvSpPr>
              <a:spLocks noChangeArrowheads="1"/>
            </p:cNvSpPr>
            <p:nvPr/>
          </p:nvSpPr>
          <p:spPr bwMode="auto">
            <a:xfrm rot="19459203">
              <a:off x="4395791" y="4274212"/>
              <a:ext cx="755650" cy="296863"/>
            </a:xfrm>
            <a:prstGeom prst="triangle">
              <a:avLst>
                <a:gd name="adj" fmla="val 50000"/>
              </a:avLst>
            </a:prstGeom>
            <a:solidFill>
              <a:srgbClr val="F54555"/>
            </a:solidFill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TextBox 6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932493" y="2288250"/>
              <a:ext cx="31771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A</a:t>
              </a:r>
            </a:p>
          </p:txBody>
        </p:sp>
        <p:sp>
          <p:nvSpPr>
            <p:cNvPr id="18" name="TextBox 6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59428" y="4902862"/>
              <a:ext cx="31611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C</a:t>
              </a:r>
            </a:p>
          </p:txBody>
        </p:sp>
        <p:sp>
          <p:nvSpPr>
            <p:cNvPr id="19" name="TextBox 6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470402" y="3399500"/>
              <a:ext cx="33054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D</a:t>
              </a:r>
            </a:p>
          </p:txBody>
        </p:sp>
        <p:sp>
          <p:nvSpPr>
            <p:cNvPr id="20" name="TextBox 6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065967" y="3839237"/>
              <a:ext cx="31451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B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413CC74-E644-AD55-EA66-033EDEEF6C39}"/>
              </a:ext>
            </a:extLst>
          </p:cNvPr>
          <p:cNvGrpSpPr/>
          <p:nvPr/>
        </p:nvGrpSpPr>
        <p:grpSpPr>
          <a:xfrm>
            <a:off x="7135213" y="1597137"/>
            <a:ext cx="2966425" cy="816522"/>
            <a:chOff x="283598" y="1906534"/>
            <a:chExt cx="296642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8F518C5-C7C5-1D82-9FEB-01634198E70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3E64D48-41A4-1394-EE84-28F109E9C08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CD587B2-B454-4E1C-CC09-491F34A0CCE3}"/>
              </a:ext>
            </a:extLst>
          </p:cNvPr>
          <p:cNvGrpSpPr/>
          <p:nvPr/>
        </p:nvGrpSpPr>
        <p:grpSpPr>
          <a:xfrm>
            <a:off x="1554730" y="2298505"/>
            <a:ext cx="2984539" cy="816522"/>
            <a:chOff x="283598" y="1906534"/>
            <a:chExt cx="298453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7F56117-E7A7-D7AB-75D4-9E882AA9123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906A1AA-1720-41E0-7CF5-153CF6F8A9A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56BFAFB-B356-0AD1-5324-EBA529373CB0}"/>
              </a:ext>
            </a:extLst>
          </p:cNvPr>
          <p:cNvGrpSpPr/>
          <p:nvPr/>
        </p:nvGrpSpPr>
        <p:grpSpPr>
          <a:xfrm>
            <a:off x="7396426" y="4732269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C321F8-DC6B-00F3-C2B8-35C3AF66E9C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F8B88F4-4DE5-59B3-76C7-14D85FA5BB0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ECDA779-9441-4588-DDC0-525EA51F0030}"/>
              </a:ext>
            </a:extLst>
          </p:cNvPr>
          <p:cNvGrpSpPr/>
          <p:nvPr/>
        </p:nvGrpSpPr>
        <p:grpSpPr>
          <a:xfrm>
            <a:off x="1956057" y="4724997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0D12DBF-8A2A-73EC-8A32-99308CC7471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1C9F842-8CED-8A28-8EA3-8E423BAB265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574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BF61F9-9ED4-A954-8DF3-F041068C9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5F5EC95-A2F5-9257-A263-3D4D909CC271}"/>
              </a:ext>
            </a:extLst>
          </p:cNvPr>
          <p:cNvSpPr/>
          <p:nvPr/>
        </p:nvSpPr>
        <p:spPr>
          <a:xfrm>
            <a:off x="-1" y="0"/>
            <a:ext cx="9727644" cy="6858000"/>
          </a:xfrm>
          <a:custGeom>
            <a:avLst/>
            <a:gdLst>
              <a:gd name="connsiteX0" fmla="*/ 0 w 9727644"/>
              <a:gd name="connsiteY0" fmla="*/ 0 h 6858000"/>
              <a:gd name="connsiteX1" fmla="*/ 766151 w 9727644"/>
              <a:gd name="connsiteY1" fmla="*/ 0 h 6858000"/>
              <a:gd name="connsiteX2" fmla="*/ 865484 w 9727644"/>
              <a:gd name="connsiteY2" fmla="*/ 0 h 6858000"/>
              <a:gd name="connsiteX3" fmla="*/ 1631635 w 9727644"/>
              <a:gd name="connsiteY3" fmla="*/ 0 h 6858000"/>
              <a:gd name="connsiteX4" fmla="*/ 2786940 w 9727644"/>
              <a:gd name="connsiteY4" fmla="*/ 0 h 6858000"/>
              <a:gd name="connsiteX5" fmla="*/ 3553091 w 9727644"/>
              <a:gd name="connsiteY5" fmla="*/ 0 h 6858000"/>
              <a:gd name="connsiteX6" fmla="*/ 3653387 w 9727644"/>
              <a:gd name="connsiteY6" fmla="*/ 0 h 6858000"/>
              <a:gd name="connsiteX7" fmla="*/ 4419538 w 9727644"/>
              <a:gd name="connsiteY7" fmla="*/ 0 h 6858000"/>
              <a:gd name="connsiteX8" fmla="*/ 5922168 w 9727644"/>
              <a:gd name="connsiteY8" fmla="*/ 0 h 6858000"/>
              <a:gd name="connsiteX9" fmla="*/ 6688319 w 9727644"/>
              <a:gd name="connsiteY9" fmla="*/ 0 h 6858000"/>
              <a:gd name="connsiteX10" fmla="*/ 8710071 w 9727644"/>
              <a:gd name="connsiteY10" fmla="*/ 0 h 6858000"/>
              <a:gd name="connsiteX11" fmla="*/ 9476222 w 9727644"/>
              <a:gd name="connsiteY11" fmla="*/ 0 h 6858000"/>
              <a:gd name="connsiteX12" fmla="*/ 9517372 w 9727644"/>
              <a:gd name="connsiteY12" fmla="*/ 104375 h 6858000"/>
              <a:gd name="connsiteX13" fmla="*/ 7091031 w 9727644"/>
              <a:gd name="connsiteY13" fmla="*/ 6773449 h 6858000"/>
              <a:gd name="connsiteX14" fmla="*/ 7010335 w 9727644"/>
              <a:gd name="connsiteY14" fmla="*/ 6858000 h 6858000"/>
              <a:gd name="connsiteX15" fmla="*/ 6244184 w 9727644"/>
              <a:gd name="connsiteY15" fmla="*/ 6858000 h 6858000"/>
              <a:gd name="connsiteX16" fmla="*/ 4222432 w 9727644"/>
              <a:gd name="connsiteY16" fmla="*/ 6858000 h 6858000"/>
              <a:gd name="connsiteX17" fmla="*/ 3456281 w 9727644"/>
              <a:gd name="connsiteY17" fmla="*/ 6858000 h 6858000"/>
              <a:gd name="connsiteX18" fmla="*/ 962293 w 9727644"/>
              <a:gd name="connsiteY18" fmla="*/ 6858000 h 6858000"/>
              <a:gd name="connsiteX19" fmla="*/ 766151 w 9727644"/>
              <a:gd name="connsiteY19" fmla="*/ 6858000 h 6858000"/>
              <a:gd name="connsiteX20" fmla="*/ 196142 w 9727644"/>
              <a:gd name="connsiteY20" fmla="*/ 6858000 h 6858000"/>
              <a:gd name="connsiteX21" fmla="*/ 0 w 9727644"/>
              <a:gd name="connsiteY2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27644" h="6858000">
                <a:moveTo>
                  <a:pt x="0" y="0"/>
                </a:moveTo>
                <a:lnTo>
                  <a:pt x="766151" y="0"/>
                </a:lnTo>
                <a:lnTo>
                  <a:pt x="865484" y="0"/>
                </a:lnTo>
                <a:lnTo>
                  <a:pt x="1631635" y="0"/>
                </a:lnTo>
                <a:lnTo>
                  <a:pt x="2786940" y="0"/>
                </a:lnTo>
                <a:lnTo>
                  <a:pt x="3553091" y="0"/>
                </a:lnTo>
                <a:lnTo>
                  <a:pt x="3653387" y="0"/>
                </a:lnTo>
                <a:lnTo>
                  <a:pt x="4419538" y="0"/>
                </a:lnTo>
                <a:lnTo>
                  <a:pt x="5922168" y="0"/>
                </a:lnTo>
                <a:lnTo>
                  <a:pt x="6688319" y="0"/>
                </a:lnTo>
                <a:lnTo>
                  <a:pt x="8710071" y="0"/>
                </a:lnTo>
                <a:lnTo>
                  <a:pt x="9476222" y="0"/>
                </a:lnTo>
                <a:lnTo>
                  <a:pt x="9517372" y="104375"/>
                </a:lnTo>
                <a:cubicBezTo>
                  <a:pt x="10066571" y="1646875"/>
                  <a:pt x="9634008" y="4024246"/>
                  <a:pt x="7091031" y="6773449"/>
                </a:cubicBezTo>
                <a:lnTo>
                  <a:pt x="7010335" y="6858000"/>
                </a:lnTo>
                <a:lnTo>
                  <a:pt x="6244184" y="6858000"/>
                </a:lnTo>
                <a:lnTo>
                  <a:pt x="4222432" y="6858000"/>
                </a:lnTo>
                <a:lnTo>
                  <a:pt x="3456281" y="6858000"/>
                </a:lnTo>
                <a:lnTo>
                  <a:pt x="962293" y="6858000"/>
                </a:lnTo>
                <a:lnTo>
                  <a:pt x="766151" y="6858000"/>
                </a:lnTo>
                <a:lnTo>
                  <a:pt x="19614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图形 33">
            <a:extLst>
              <a:ext uri="{FF2B5EF4-FFF2-40B4-BE49-F238E27FC236}">
                <a16:creationId xmlns:a16="http://schemas.microsoft.com/office/drawing/2014/main" id="{18B56ECA-15A5-35E3-9F16-330D0C979814}"/>
              </a:ext>
            </a:extLst>
          </p:cNvPr>
          <p:cNvSpPr/>
          <p:nvPr/>
        </p:nvSpPr>
        <p:spPr>
          <a:xfrm rot="1741141">
            <a:off x="8463786" y="2666808"/>
            <a:ext cx="1450055" cy="2780114"/>
          </a:xfrm>
          <a:custGeom>
            <a:avLst/>
            <a:gdLst>
              <a:gd name="connsiteX0" fmla="*/ 3706907 w 3706906"/>
              <a:gd name="connsiteY0" fmla="*/ 0 h 7107054"/>
              <a:gd name="connsiteX1" fmla="*/ 3706907 w 3706906"/>
              <a:gd name="connsiteY1" fmla="*/ 7107055 h 7107054"/>
              <a:gd name="connsiteX2" fmla="*/ 2144444 w 3706906"/>
              <a:gd name="connsiteY2" fmla="*/ 7107055 h 7107054"/>
              <a:gd name="connsiteX3" fmla="*/ 2336527 w 3706906"/>
              <a:gd name="connsiteY3" fmla="*/ 6869101 h 7107054"/>
              <a:gd name="connsiteX4" fmla="*/ 2508541 w 3706906"/>
              <a:gd name="connsiteY4" fmla="*/ 6502138 h 7107054"/>
              <a:gd name="connsiteX5" fmla="*/ 2514275 w 3706906"/>
              <a:gd name="connsiteY5" fmla="*/ 6424732 h 7107054"/>
              <a:gd name="connsiteX6" fmla="*/ 2456937 w 3706906"/>
              <a:gd name="connsiteY6" fmla="*/ 6166710 h 7107054"/>
              <a:gd name="connsiteX7" fmla="*/ 2422534 w 3706906"/>
              <a:gd name="connsiteY7" fmla="*/ 6029099 h 7107054"/>
              <a:gd name="connsiteX8" fmla="*/ 2336527 w 3706906"/>
              <a:gd name="connsiteY8" fmla="*/ 5673602 h 7107054"/>
              <a:gd name="connsiteX9" fmla="*/ 2250519 w 3706906"/>
              <a:gd name="connsiteY9" fmla="*/ 5266502 h 7107054"/>
              <a:gd name="connsiteX10" fmla="*/ 2104308 w 3706906"/>
              <a:gd name="connsiteY10" fmla="*/ 4770528 h 7107054"/>
              <a:gd name="connsiteX11" fmla="*/ 1788948 w 3706906"/>
              <a:gd name="connsiteY11" fmla="*/ 4526841 h 7107054"/>
              <a:gd name="connsiteX12" fmla="*/ 1507991 w 3706906"/>
              <a:gd name="connsiteY12" fmla="*/ 4569845 h 7107054"/>
              <a:gd name="connsiteX13" fmla="*/ 1115226 w 3706906"/>
              <a:gd name="connsiteY13" fmla="*/ 4618582 h 7107054"/>
              <a:gd name="connsiteX14" fmla="*/ 954679 w 3706906"/>
              <a:gd name="connsiteY14" fmla="*/ 4618582 h 7107054"/>
              <a:gd name="connsiteX15" fmla="*/ 493107 w 3706906"/>
              <a:gd name="connsiteY15" fmla="*/ 4386363 h 7107054"/>
              <a:gd name="connsiteX16" fmla="*/ 475906 w 3706906"/>
              <a:gd name="connsiteY16" fmla="*/ 4294622 h 7107054"/>
              <a:gd name="connsiteX17" fmla="*/ 475906 w 3706906"/>
              <a:gd name="connsiteY17" fmla="*/ 4185679 h 7107054"/>
              <a:gd name="connsiteX18" fmla="*/ 481640 w 3706906"/>
              <a:gd name="connsiteY18" fmla="*/ 4122608 h 7107054"/>
              <a:gd name="connsiteX19" fmla="*/ 493107 w 3706906"/>
              <a:gd name="connsiteY19" fmla="*/ 4028000 h 7107054"/>
              <a:gd name="connsiteX20" fmla="*/ 521777 w 3706906"/>
              <a:gd name="connsiteY20" fmla="*/ 3901856 h 7107054"/>
              <a:gd name="connsiteX21" fmla="*/ 278090 w 3706906"/>
              <a:gd name="connsiteY21" fmla="*/ 3686838 h 7107054"/>
              <a:gd name="connsiteX22" fmla="*/ 286690 w 3706906"/>
              <a:gd name="connsiteY22" fmla="*/ 3629500 h 7107054"/>
              <a:gd name="connsiteX23" fmla="*/ 504575 w 3706906"/>
              <a:gd name="connsiteY23" fmla="*/ 3474687 h 7107054"/>
              <a:gd name="connsiteX24" fmla="*/ 338295 w 3706906"/>
              <a:gd name="connsiteY24" fmla="*/ 3380079 h 7107054"/>
              <a:gd name="connsiteX25" fmla="*/ 249421 w 3706906"/>
              <a:gd name="connsiteY25" fmla="*/ 3339943 h 7107054"/>
              <a:gd name="connsiteX26" fmla="*/ 194949 w 3706906"/>
              <a:gd name="connsiteY26" fmla="*/ 3248202 h 7107054"/>
              <a:gd name="connsiteX27" fmla="*/ 194949 w 3706906"/>
              <a:gd name="connsiteY27" fmla="*/ 3187997 h 7107054"/>
              <a:gd name="connsiteX28" fmla="*/ 215018 w 3706906"/>
              <a:gd name="connsiteY28" fmla="*/ 3113458 h 7107054"/>
              <a:gd name="connsiteX29" fmla="*/ 392766 w 3706906"/>
              <a:gd name="connsiteY29" fmla="*/ 2947177 h 7107054"/>
              <a:gd name="connsiteX30" fmla="*/ 292424 w 3706906"/>
              <a:gd name="connsiteY30" fmla="*/ 2795231 h 7107054"/>
              <a:gd name="connsiteX31" fmla="*/ 209284 w 3706906"/>
              <a:gd name="connsiteY31" fmla="*/ 2755095 h 7107054"/>
              <a:gd name="connsiteX32" fmla="*/ 0 w 3706906"/>
              <a:gd name="connsiteY32" fmla="*/ 2514275 h 7107054"/>
              <a:gd name="connsiteX33" fmla="*/ 183482 w 3706906"/>
              <a:gd name="connsiteY33" fmla="*/ 2290656 h 7107054"/>
              <a:gd name="connsiteX34" fmla="*/ 280957 w 3706906"/>
              <a:gd name="connsiteY34" fmla="*/ 2207516 h 7107054"/>
              <a:gd name="connsiteX35" fmla="*/ 604917 w 3706906"/>
              <a:gd name="connsiteY35" fmla="*/ 1725876 h 7107054"/>
              <a:gd name="connsiteX36" fmla="*/ 326827 w 3706906"/>
              <a:gd name="connsiteY36" fmla="*/ 1599732 h 7107054"/>
              <a:gd name="connsiteX37" fmla="*/ 547579 w 3706906"/>
              <a:gd name="connsiteY37" fmla="*/ 1668538 h 7107054"/>
              <a:gd name="connsiteX38" fmla="*/ 630719 w 3706906"/>
              <a:gd name="connsiteY38" fmla="*/ 1668538 h 7107054"/>
              <a:gd name="connsiteX39" fmla="*/ 645053 w 3706906"/>
              <a:gd name="connsiteY39" fmla="*/ 1631268 h 7107054"/>
              <a:gd name="connsiteX40" fmla="*/ 645053 w 3706906"/>
              <a:gd name="connsiteY40" fmla="*/ 1545261 h 7107054"/>
              <a:gd name="connsiteX41" fmla="*/ 613517 w 3706906"/>
              <a:gd name="connsiteY41" fmla="*/ 1387581 h 7107054"/>
              <a:gd name="connsiteX42" fmla="*/ 564780 w 3706906"/>
              <a:gd name="connsiteY42" fmla="*/ 1166830 h 7107054"/>
              <a:gd name="connsiteX43" fmla="*/ 564780 w 3706906"/>
              <a:gd name="connsiteY43" fmla="*/ 1072222 h 7107054"/>
              <a:gd name="connsiteX44" fmla="*/ 590582 w 3706906"/>
              <a:gd name="connsiteY44" fmla="*/ 868672 h 7107054"/>
              <a:gd name="connsiteX45" fmla="*/ 613517 w 3706906"/>
              <a:gd name="connsiteY45" fmla="*/ 733927 h 7107054"/>
              <a:gd name="connsiteX46" fmla="*/ 645053 w 3706906"/>
              <a:gd name="connsiteY46" fmla="*/ 579115 h 7107054"/>
              <a:gd name="connsiteX47" fmla="*/ 905942 w 3706906"/>
              <a:gd name="connsiteY47" fmla="*/ 0 h 7107054"/>
              <a:gd name="connsiteX48" fmla="*/ 3706907 w 3706906"/>
              <a:gd name="connsiteY48" fmla="*/ 0 h 710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706906" h="7107054">
                <a:moveTo>
                  <a:pt x="3706907" y="0"/>
                </a:moveTo>
                <a:lnTo>
                  <a:pt x="3706907" y="7107055"/>
                </a:lnTo>
                <a:lnTo>
                  <a:pt x="2144444" y="7107055"/>
                </a:lnTo>
                <a:cubicBezTo>
                  <a:pt x="2193182" y="7029648"/>
                  <a:pt x="2259120" y="6943641"/>
                  <a:pt x="2336527" y="6869101"/>
                </a:cubicBezTo>
                <a:cubicBezTo>
                  <a:pt x="2462670" y="6748692"/>
                  <a:pt x="2482739" y="6619680"/>
                  <a:pt x="2508541" y="6502138"/>
                </a:cubicBezTo>
                <a:cubicBezTo>
                  <a:pt x="2511408" y="6476335"/>
                  <a:pt x="2514275" y="6433332"/>
                  <a:pt x="2514275" y="6424732"/>
                </a:cubicBezTo>
                <a:cubicBezTo>
                  <a:pt x="2514275" y="6335858"/>
                  <a:pt x="2477005" y="6249850"/>
                  <a:pt x="2456937" y="6166710"/>
                </a:cubicBezTo>
                <a:cubicBezTo>
                  <a:pt x="2445469" y="6117972"/>
                  <a:pt x="2434001" y="6072102"/>
                  <a:pt x="2422534" y="6029099"/>
                </a:cubicBezTo>
                <a:cubicBezTo>
                  <a:pt x="2393865" y="5911556"/>
                  <a:pt x="2365196" y="5788279"/>
                  <a:pt x="2336527" y="5673602"/>
                </a:cubicBezTo>
                <a:cubicBezTo>
                  <a:pt x="2304991" y="5541725"/>
                  <a:pt x="2279189" y="5395513"/>
                  <a:pt x="2250519" y="5266502"/>
                </a:cubicBezTo>
                <a:cubicBezTo>
                  <a:pt x="2216117" y="5103089"/>
                  <a:pt x="2167379" y="4936808"/>
                  <a:pt x="2104308" y="4770528"/>
                </a:cubicBezTo>
                <a:cubicBezTo>
                  <a:pt x="2032635" y="4578445"/>
                  <a:pt x="1926559" y="4526841"/>
                  <a:pt x="1788948" y="4526841"/>
                </a:cubicBezTo>
                <a:cubicBezTo>
                  <a:pt x="1694340" y="4526841"/>
                  <a:pt x="1611200" y="4552643"/>
                  <a:pt x="1507991" y="4569845"/>
                </a:cubicBezTo>
                <a:cubicBezTo>
                  <a:pt x="1416250" y="4587046"/>
                  <a:pt x="1224168" y="4618582"/>
                  <a:pt x="1115226" y="4618582"/>
                </a:cubicBezTo>
                <a:lnTo>
                  <a:pt x="954679" y="4618582"/>
                </a:lnTo>
                <a:cubicBezTo>
                  <a:pt x="802733" y="4595647"/>
                  <a:pt x="576248" y="4609982"/>
                  <a:pt x="493107" y="4386363"/>
                </a:cubicBezTo>
                <a:cubicBezTo>
                  <a:pt x="484507" y="4357694"/>
                  <a:pt x="475906" y="4300356"/>
                  <a:pt x="475906" y="4294622"/>
                </a:cubicBezTo>
                <a:lnTo>
                  <a:pt x="475906" y="4185679"/>
                </a:lnTo>
                <a:cubicBezTo>
                  <a:pt x="478773" y="4165611"/>
                  <a:pt x="478773" y="4142676"/>
                  <a:pt x="481640" y="4122608"/>
                </a:cubicBezTo>
                <a:cubicBezTo>
                  <a:pt x="484507" y="4091072"/>
                  <a:pt x="490241" y="4059536"/>
                  <a:pt x="493107" y="4028000"/>
                </a:cubicBezTo>
                <a:cubicBezTo>
                  <a:pt x="501708" y="3987863"/>
                  <a:pt x="521777" y="3910457"/>
                  <a:pt x="521777" y="3901856"/>
                </a:cubicBezTo>
                <a:cubicBezTo>
                  <a:pt x="521777" y="3781446"/>
                  <a:pt x="278090" y="3864586"/>
                  <a:pt x="278090" y="3686838"/>
                </a:cubicBezTo>
                <a:cubicBezTo>
                  <a:pt x="278090" y="3678238"/>
                  <a:pt x="283823" y="3646702"/>
                  <a:pt x="286690" y="3629500"/>
                </a:cubicBezTo>
                <a:cubicBezTo>
                  <a:pt x="309626" y="3520558"/>
                  <a:pt x="430036" y="3520558"/>
                  <a:pt x="504575" y="3474687"/>
                </a:cubicBezTo>
                <a:cubicBezTo>
                  <a:pt x="458705" y="3420216"/>
                  <a:pt x="392766" y="3405882"/>
                  <a:pt x="338295" y="3380079"/>
                </a:cubicBezTo>
                <a:cubicBezTo>
                  <a:pt x="309626" y="3365745"/>
                  <a:pt x="275223" y="3354277"/>
                  <a:pt x="249421" y="3339943"/>
                </a:cubicBezTo>
                <a:cubicBezTo>
                  <a:pt x="223618" y="3328475"/>
                  <a:pt x="194949" y="3268270"/>
                  <a:pt x="194949" y="3248202"/>
                </a:cubicBezTo>
                <a:lnTo>
                  <a:pt x="194949" y="3187997"/>
                </a:lnTo>
                <a:cubicBezTo>
                  <a:pt x="200683" y="3165062"/>
                  <a:pt x="200683" y="3136393"/>
                  <a:pt x="215018" y="3113458"/>
                </a:cubicBezTo>
                <a:cubicBezTo>
                  <a:pt x="260888" y="3036051"/>
                  <a:pt x="392766" y="3027450"/>
                  <a:pt x="392766" y="2947177"/>
                </a:cubicBezTo>
                <a:cubicBezTo>
                  <a:pt x="392766" y="2898440"/>
                  <a:pt x="352629" y="2826767"/>
                  <a:pt x="292424" y="2795231"/>
                </a:cubicBezTo>
                <a:cubicBezTo>
                  <a:pt x="266622" y="2780897"/>
                  <a:pt x="235086" y="2772296"/>
                  <a:pt x="209284" y="2755095"/>
                </a:cubicBezTo>
                <a:cubicBezTo>
                  <a:pt x="137611" y="2712091"/>
                  <a:pt x="0" y="2591681"/>
                  <a:pt x="0" y="2514275"/>
                </a:cubicBezTo>
                <a:cubicBezTo>
                  <a:pt x="0" y="2434001"/>
                  <a:pt x="97475" y="2359462"/>
                  <a:pt x="183482" y="2290656"/>
                </a:cubicBezTo>
                <a:cubicBezTo>
                  <a:pt x="212151" y="2264854"/>
                  <a:pt x="252288" y="2239052"/>
                  <a:pt x="280957" y="2207516"/>
                </a:cubicBezTo>
                <a:cubicBezTo>
                  <a:pt x="412834" y="2052703"/>
                  <a:pt x="513176" y="1889290"/>
                  <a:pt x="604917" y="1725876"/>
                </a:cubicBezTo>
                <a:cubicBezTo>
                  <a:pt x="516043" y="1714409"/>
                  <a:pt x="401367" y="1708675"/>
                  <a:pt x="326827" y="1599732"/>
                </a:cubicBezTo>
                <a:cubicBezTo>
                  <a:pt x="369831" y="1614067"/>
                  <a:pt x="484507" y="1668538"/>
                  <a:pt x="547579" y="1668538"/>
                </a:cubicBezTo>
                <a:lnTo>
                  <a:pt x="630719" y="1668538"/>
                </a:lnTo>
                <a:cubicBezTo>
                  <a:pt x="642186" y="1659937"/>
                  <a:pt x="639320" y="1637002"/>
                  <a:pt x="645053" y="1631268"/>
                </a:cubicBezTo>
                <a:lnTo>
                  <a:pt x="645053" y="1545261"/>
                </a:lnTo>
                <a:cubicBezTo>
                  <a:pt x="636453" y="1496524"/>
                  <a:pt x="627852" y="1439186"/>
                  <a:pt x="613517" y="1387581"/>
                </a:cubicBezTo>
                <a:cubicBezTo>
                  <a:pt x="596316" y="1315909"/>
                  <a:pt x="564780" y="1172564"/>
                  <a:pt x="564780" y="1166830"/>
                </a:cubicBezTo>
                <a:lnTo>
                  <a:pt x="564780" y="1072222"/>
                </a:lnTo>
                <a:cubicBezTo>
                  <a:pt x="573381" y="1006283"/>
                  <a:pt x="581982" y="937478"/>
                  <a:pt x="590582" y="868672"/>
                </a:cubicBezTo>
                <a:cubicBezTo>
                  <a:pt x="599183" y="825668"/>
                  <a:pt x="604917" y="779798"/>
                  <a:pt x="613517" y="733927"/>
                </a:cubicBezTo>
                <a:cubicBezTo>
                  <a:pt x="624985" y="682323"/>
                  <a:pt x="636453" y="630719"/>
                  <a:pt x="645053" y="579115"/>
                </a:cubicBezTo>
                <a:cubicBezTo>
                  <a:pt x="682323" y="389899"/>
                  <a:pt x="794132" y="186349"/>
                  <a:pt x="905942" y="0"/>
                </a:cubicBezTo>
                <a:lnTo>
                  <a:pt x="3706907" y="0"/>
                </a:lnTo>
                <a:close/>
              </a:path>
            </a:pathLst>
          </a:custGeom>
          <a:solidFill>
            <a:srgbClr val="FDE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2E64E61-E66C-02F5-9DFC-813D2C8DE3E2}"/>
              </a:ext>
            </a:extLst>
          </p:cNvPr>
          <p:cNvSpPr txBox="1"/>
          <p:nvPr/>
        </p:nvSpPr>
        <p:spPr>
          <a:xfrm>
            <a:off x="3598617" y="909131"/>
            <a:ext cx="4177747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38100">
                  <a:solidFill>
                    <a:srgbClr val="C00000">
                      <a:alpha val="30000"/>
                    </a:srgbClr>
                  </a:solidFill>
                </a:ln>
                <a:noFill/>
                <a:latin typeface="字魂扁桃体" pitchFamily="2" charset="-122"/>
                <a:ea typeface="字魂扁桃体" pitchFamily="2" charset="-122"/>
              </a:rPr>
              <a:t>02</a:t>
            </a:r>
            <a:endParaRPr lang="zh-CN" altLang="en-US" sz="28700" dirty="0">
              <a:ln w="38100">
                <a:solidFill>
                  <a:srgbClr val="C00000">
                    <a:alpha val="30000"/>
                  </a:srgbClr>
                </a:solidFill>
              </a:ln>
              <a:noFill/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4A89D79D-FA42-788A-0678-D98E4E9F8146}"/>
              </a:ext>
            </a:extLst>
          </p:cNvPr>
          <p:cNvSpPr txBox="1"/>
          <p:nvPr/>
        </p:nvSpPr>
        <p:spPr>
          <a:xfrm>
            <a:off x="3509771" y="823119"/>
            <a:ext cx="4177747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38100">
                  <a:solidFill>
                    <a:srgbClr val="FDE4F4"/>
                  </a:solidFill>
                </a:ln>
                <a:noFill/>
                <a:latin typeface="字魂扁桃体" pitchFamily="2" charset="-122"/>
                <a:ea typeface="字魂扁桃体" pitchFamily="2" charset="-122"/>
              </a:rPr>
              <a:t>02</a:t>
            </a:r>
            <a:endParaRPr lang="zh-CN" altLang="en-US" sz="28700" dirty="0">
              <a:ln w="38100">
                <a:solidFill>
                  <a:srgbClr val="FDE4F4"/>
                </a:solidFill>
              </a:ln>
              <a:noFill/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339612E-283A-404D-80CA-9741E8CDDBD2}"/>
              </a:ext>
            </a:extLst>
          </p:cNvPr>
          <p:cNvSpPr/>
          <p:nvPr/>
        </p:nvSpPr>
        <p:spPr>
          <a:xfrm flipH="1" flipV="1">
            <a:off x="9414672" y="0"/>
            <a:ext cx="2777329" cy="6858000"/>
          </a:xfrm>
          <a:custGeom>
            <a:avLst/>
            <a:gdLst>
              <a:gd name="connsiteX0" fmla="*/ 60020 w 2777329"/>
              <a:gd name="connsiteY0" fmla="*/ 6858000 h 6858000"/>
              <a:gd name="connsiteX1" fmla="*/ 0 w 2777329"/>
              <a:gd name="connsiteY1" fmla="*/ 6858000 h 6858000"/>
              <a:gd name="connsiteX2" fmla="*/ 0 w 2777329"/>
              <a:gd name="connsiteY2" fmla="*/ 0 h 6858000"/>
              <a:gd name="connsiteX3" fmla="*/ 2525907 w 2777329"/>
              <a:gd name="connsiteY3" fmla="*/ 0 h 6858000"/>
              <a:gd name="connsiteX4" fmla="*/ 2567057 w 2777329"/>
              <a:gd name="connsiteY4" fmla="*/ 104375 h 6858000"/>
              <a:gd name="connsiteX5" fmla="*/ 140716 w 2777329"/>
              <a:gd name="connsiteY5" fmla="*/ 67734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7329" h="6858000">
                <a:moveTo>
                  <a:pt x="6002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2525907" y="0"/>
                </a:lnTo>
                <a:lnTo>
                  <a:pt x="2567057" y="104375"/>
                </a:lnTo>
                <a:cubicBezTo>
                  <a:pt x="3116256" y="1646875"/>
                  <a:pt x="2683693" y="4024246"/>
                  <a:pt x="140716" y="6773449"/>
                </a:cubicBezTo>
                <a:close/>
              </a:path>
            </a:pathLst>
          </a:custGeom>
          <a:solidFill>
            <a:srgbClr val="F545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1" name="心形 220">
            <a:extLst>
              <a:ext uri="{FF2B5EF4-FFF2-40B4-BE49-F238E27FC236}">
                <a16:creationId xmlns:a16="http://schemas.microsoft.com/office/drawing/2014/main" id="{038F2BDB-09EE-CFFE-59D8-5BA1BF36DD64}"/>
              </a:ext>
            </a:extLst>
          </p:cNvPr>
          <p:cNvSpPr/>
          <p:nvPr/>
        </p:nvSpPr>
        <p:spPr>
          <a:xfrm rot="18713317">
            <a:off x="170436" y="298478"/>
            <a:ext cx="1286416" cy="1125086"/>
          </a:xfrm>
          <a:prstGeom prst="heart">
            <a:avLst/>
          </a:prstGeom>
          <a:noFill/>
          <a:ln w="254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4538F74C-8A2A-4FE6-6CE7-DA6FB212FA15}"/>
              </a:ext>
            </a:extLst>
          </p:cNvPr>
          <p:cNvGrpSpPr/>
          <p:nvPr/>
        </p:nvGrpSpPr>
        <p:grpSpPr>
          <a:xfrm>
            <a:off x="5962895" y="1113052"/>
            <a:ext cx="6781046" cy="9820821"/>
            <a:chOff x="4726734" y="1817261"/>
            <a:chExt cx="3172666" cy="4594894"/>
          </a:xfrm>
          <a:noFill/>
        </p:grpSpPr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2D57C792-1072-0FB8-A234-6965250B1A14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B4E3B3CD-54D7-15F7-4C57-048880E09B59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21EB4232-3740-9991-90E7-D88949EF17E5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12700">
              <a:solidFill>
                <a:srgbClr val="C00000">
                  <a:alpha val="6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7" name="图形 4">
              <a:extLst>
                <a:ext uri="{FF2B5EF4-FFF2-40B4-BE49-F238E27FC236}">
                  <a16:creationId xmlns:a16="http://schemas.microsoft.com/office/drawing/2014/main" id="{91F80B39-9DB1-802E-84D3-6E45F6B87C0A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4A2F95CE-F232-DAC6-50B3-F1112B59F4D2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82492B24-2045-955C-2763-B2042341A17A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CA2C3656-6F20-FFDB-63D0-1E10401BB843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69C52420-9A84-792F-1DDE-59B38376AC88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3C791E41-F1DF-FC6C-7F8D-BAC3566098C8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1457C0B4-41BD-FC83-F3CF-671B90C90851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013DA4C3-8AC0-7B01-4A1E-E15EAC934576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A61D7FB-0310-8DDE-7B58-23DDA5692956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ADA8FFD8-FA5C-0F61-579E-ECC1945F0413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CACCF185-D537-2B73-561F-23B2175031FC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12700">
                <a:solidFill>
                  <a:srgbClr val="C00000">
                    <a:alpha val="6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FB15C4F3-C1F6-DD0B-FE32-0D7138B6B224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C00000">
                    <a:alpha val="6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 descr="D:\51PPT模板网\51pptmoban.com\图片.jpg">
            <a:extLst>
              <a:ext uri="{FF2B5EF4-FFF2-40B4-BE49-F238E27FC236}">
                <a16:creationId xmlns:a16="http://schemas.microsoft.com/office/drawing/2014/main" id="{4406E228-4BF7-1FE2-3F39-531D7322B7A5}"/>
              </a:ext>
            </a:extLst>
          </p:cNvPr>
          <p:cNvGrpSpPr/>
          <p:nvPr/>
        </p:nvGrpSpPr>
        <p:grpSpPr>
          <a:xfrm>
            <a:off x="5943483" y="994112"/>
            <a:ext cx="6781046" cy="9820821"/>
            <a:chOff x="4726734" y="1817261"/>
            <a:chExt cx="3172666" cy="4594894"/>
          </a:xfrm>
          <a:gradFill>
            <a:gsLst>
              <a:gs pos="44000">
                <a:srgbClr val="F54555">
                  <a:alpha val="0"/>
                </a:srgbClr>
              </a:gs>
              <a:gs pos="100000">
                <a:srgbClr val="F5A1CD"/>
              </a:gs>
            </a:gsLst>
            <a:lin ang="189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66B15BA-E594-A58D-A3B1-48A0ADCA99D5}"/>
                </a:ext>
              </a:extLst>
            </p:cNvPr>
            <p:cNvSpPr/>
            <p:nvPr/>
          </p:nvSpPr>
          <p:spPr>
            <a:xfrm>
              <a:off x="4726734" y="3542614"/>
              <a:ext cx="1412791" cy="2869541"/>
            </a:xfrm>
            <a:custGeom>
              <a:avLst/>
              <a:gdLst>
                <a:gd name="connsiteX0" fmla="*/ 556451 w 676560"/>
                <a:gd name="connsiteY0" fmla="*/ 0 h 1374171"/>
                <a:gd name="connsiteX1" fmla="*/ 676561 w 676560"/>
                <a:gd name="connsiteY1" fmla="*/ 84582 h 1374171"/>
                <a:gd name="connsiteX2" fmla="*/ 473297 w 676560"/>
                <a:gd name="connsiteY2" fmla="*/ 451676 h 1374171"/>
                <a:gd name="connsiteX3" fmla="*/ 141827 w 676560"/>
                <a:gd name="connsiteY3" fmla="*/ 1260824 h 1374171"/>
                <a:gd name="connsiteX4" fmla="*/ 103156 w 676560"/>
                <a:gd name="connsiteY4" fmla="*/ 1348359 h 1374171"/>
                <a:gd name="connsiteX5" fmla="*/ 0 w 676560"/>
                <a:gd name="connsiteY5" fmla="*/ 1374172 h 1374171"/>
                <a:gd name="connsiteX6" fmla="*/ 145066 w 676560"/>
                <a:gd name="connsiteY6" fmla="*/ 1069562 h 1374171"/>
                <a:gd name="connsiteX7" fmla="*/ 506159 w 676560"/>
                <a:gd name="connsiteY7" fmla="*/ 279654 h 1374171"/>
                <a:gd name="connsiteX8" fmla="*/ 556451 w 676560"/>
                <a:gd name="connsiteY8" fmla="*/ 0 h 13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560" h="1374171">
                  <a:moveTo>
                    <a:pt x="556451" y="0"/>
                  </a:moveTo>
                  <a:cubicBezTo>
                    <a:pt x="572548" y="50768"/>
                    <a:pt x="626078" y="80296"/>
                    <a:pt x="676561" y="84582"/>
                  </a:cubicBezTo>
                  <a:cubicBezTo>
                    <a:pt x="566547" y="154972"/>
                    <a:pt x="518827" y="337471"/>
                    <a:pt x="473297" y="451676"/>
                  </a:cubicBezTo>
                  <a:cubicBezTo>
                    <a:pt x="365093" y="722852"/>
                    <a:pt x="259556" y="993458"/>
                    <a:pt x="141827" y="1260824"/>
                  </a:cubicBezTo>
                  <a:cubicBezTo>
                    <a:pt x="128969" y="1289971"/>
                    <a:pt x="116110" y="1319213"/>
                    <a:pt x="103156" y="1348359"/>
                  </a:cubicBezTo>
                  <a:lnTo>
                    <a:pt x="0" y="1374172"/>
                  </a:lnTo>
                  <a:cubicBezTo>
                    <a:pt x="48482" y="1272731"/>
                    <a:pt x="95631" y="1170623"/>
                    <a:pt x="145066" y="1069562"/>
                  </a:cubicBezTo>
                  <a:cubicBezTo>
                    <a:pt x="271844" y="810197"/>
                    <a:pt x="397097" y="547021"/>
                    <a:pt x="506159" y="279654"/>
                  </a:cubicBezTo>
                  <a:cubicBezTo>
                    <a:pt x="541496" y="193167"/>
                    <a:pt x="586359" y="94583"/>
                    <a:pt x="556451" y="0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DAEEFBC-5455-0713-6E2A-0DADEFBC0FF5}"/>
                </a:ext>
              </a:extLst>
            </p:cNvPr>
            <p:cNvSpPr/>
            <p:nvPr/>
          </p:nvSpPr>
          <p:spPr>
            <a:xfrm>
              <a:off x="5441781" y="3376533"/>
              <a:ext cx="545583" cy="331873"/>
            </a:xfrm>
            <a:custGeom>
              <a:avLst/>
              <a:gdLst>
                <a:gd name="connsiteX0" fmla="*/ 261271 w 261270"/>
                <a:gd name="connsiteY0" fmla="*/ 144304 h 158928"/>
                <a:gd name="connsiteX1" fmla="*/ 0 w 261270"/>
                <a:gd name="connsiteY1" fmla="*/ 0 h 158928"/>
                <a:gd name="connsiteX2" fmla="*/ 261271 w 261270"/>
                <a:gd name="connsiteY2" fmla="*/ 144304 h 15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70" h="158928">
                  <a:moveTo>
                    <a:pt x="261271" y="144304"/>
                  </a:moveTo>
                  <a:cubicBezTo>
                    <a:pt x="261271" y="144304"/>
                    <a:pt x="260890" y="21812"/>
                    <a:pt x="0" y="0"/>
                  </a:cubicBezTo>
                  <a:cubicBezTo>
                    <a:pt x="-95" y="95"/>
                    <a:pt x="43244" y="216122"/>
                    <a:pt x="261271" y="144304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7710877-C795-0DE8-D5A0-172AE6D9C1F3}"/>
                </a:ext>
              </a:extLst>
            </p:cNvPr>
            <p:cNvSpPr/>
            <p:nvPr/>
          </p:nvSpPr>
          <p:spPr>
            <a:xfrm>
              <a:off x="6042662" y="3712317"/>
              <a:ext cx="607045" cy="284335"/>
            </a:xfrm>
            <a:custGeom>
              <a:avLst/>
              <a:gdLst>
                <a:gd name="connsiteX0" fmla="*/ 0 w 290703"/>
                <a:gd name="connsiteY0" fmla="*/ 25889 h 136163"/>
                <a:gd name="connsiteX1" fmla="*/ 290703 w 290703"/>
                <a:gd name="connsiteY1" fmla="*/ 93516 h 136163"/>
                <a:gd name="connsiteX2" fmla="*/ 0 w 290703"/>
                <a:gd name="connsiteY2" fmla="*/ 25889 h 13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03" h="136163">
                  <a:moveTo>
                    <a:pt x="0" y="25889"/>
                  </a:moveTo>
                  <a:cubicBezTo>
                    <a:pt x="0" y="25889"/>
                    <a:pt x="82201" y="-64885"/>
                    <a:pt x="290703" y="93516"/>
                  </a:cubicBezTo>
                  <a:cubicBezTo>
                    <a:pt x="290703" y="93516"/>
                    <a:pt x="113919" y="225152"/>
                    <a:pt x="0" y="25889"/>
                  </a:cubicBezTo>
                  <a:close/>
                </a:path>
              </a:pathLst>
            </a:cu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图形 4">
              <a:extLst>
                <a:ext uri="{FF2B5EF4-FFF2-40B4-BE49-F238E27FC236}">
                  <a16:creationId xmlns:a16="http://schemas.microsoft.com/office/drawing/2014/main" id="{F11797BC-C67B-DC0B-6A0C-CD701FA01CFA}"/>
                </a:ext>
              </a:extLst>
            </p:cNvPr>
            <p:cNvGrpSpPr/>
            <p:nvPr/>
          </p:nvGrpSpPr>
          <p:grpSpPr>
            <a:xfrm>
              <a:off x="5392274" y="1817261"/>
              <a:ext cx="2507126" cy="1894988"/>
              <a:chOff x="4037560" y="3693276"/>
              <a:chExt cx="1200617" cy="907475"/>
            </a:xfrm>
            <a:grpFill/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546662A-CC63-C34A-FEB9-0F9B7964885F}"/>
                  </a:ext>
                </a:extLst>
              </p:cNvPr>
              <p:cNvSpPr/>
              <p:nvPr/>
            </p:nvSpPr>
            <p:spPr>
              <a:xfrm>
                <a:off x="4957666" y="3987259"/>
                <a:ext cx="6572" cy="2953"/>
              </a:xfrm>
              <a:custGeom>
                <a:avLst/>
                <a:gdLst>
                  <a:gd name="connsiteX0" fmla="*/ 0 w 6572"/>
                  <a:gd name="connsiteY0" fmla="*/ 0 h 2953"/>
                  <a:gd name="connsiteX1" fmla="*/ 6572 w 6572"/>
                  <a:gd name="connsiteY1" fmla="*/ 2953 h 2953"/>
                  <a:gd name="connsiteX2" fmla="*/ 0 w 6572"/>
                  <a:gd name="connsiteY2" fmla="*/ 0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" h="2953">
                    <a:moveTo>
                      <a:pt x="0" y="0"/>
                    </a:moveTo>
                    <a:cubicBezTo>
                      <a:pt x="2191" y="1334"/>
                      <a:pt x="4477" y="2477"/>
                      <a:pt x="6572" y="2953"/>
                    </a:cubicBezTo>
                    <a:cubicBezTo>
                      <a:pt x="4477" y="2000"/>
                      <a:pt x="2286" y="953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DA72FE9-E61C-3038-4700-4A7086E862A5}"/>
                  </a:ext>
                </a:extLst>
              </p:cNvPr>
              <p:cNvSpPr/>
              <p:nvPr/>
            </p:nvSpPr>
            <p:spPr>
              <a:xfrm>
                <a:off x="4913185" y="3968781"/>
                <a:ext cx="2000" cy="761"/>
              </a:xfrm>
              <a:custGeom>
                <a:avLst/>
                <a:gdLst>
                  <a:gd name="connsiteX0" fmla="*/ 0 w 2000"/>
                  <a:gd name="connsiteY0" fmla="*/ 0 h 761"/>
                  <a:gd name="connsiteX1" fmla="*/ 2000 w 2000"/>
                  <a:gd name="connsiteY1" fmla="*/ 762 h 761"/>
                  <a:gd name="connsiteX2" fmla="*/ 0 w 2000"/>
                  <a:gd name="connsiteY2" fmla="*/ 0 h 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" h="761">
                    <a:moveTo>
                      <a:pt x="0" y="0"/>
                    </a:moveTo>
                    <a:cubicBezTo>
                      <a:pt x="571" y="190"/>
                      <a:pt x="1238" y="476"/>
                      <a:pt x="2000" y="762"/>
                    </a:cubicBezTo>
                    <a:cubicBezTo>
                      <a:pt x="1333" y="476"/>
                      <a:pt x="667" y="286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9F2532B7-9D32-42C0-4B6B-15A4814ED589}"/>
                  </a:ext>
                </a:extLst>
              </p:cNvPr>
              <p:cNvSpPr/>
              <p:nvPr/>
            </p:nvSpPr>
            <p:spPr>
              <a:xfrm>
                <a:off x="4931187" y="3972495"/>
                <a:ext cx="1047" cy="381"/>
              </a:xfrm>
              <a:custGeom>
                <a:avLst/>
                <a:gdLst>
                  <a:gd name="connsiteX0" fmla="*/ 0 w 1047"/>
                  <a:gd name="connsiteY0" fmla="*/ 0 h 381"/>
                  <a:gd name="connsiteX1" fmla="*/ 381 w 1047"/>
                  <a:gd name="connsiteY1" fmla="*/ 190 h 381"/>
                  <a:gd name="connsiteX2" fmla="*/ 1048 w 1047"/>
                  <a:gd name="connsiteY2" fmla="*/ 381 h 381"/>
                  <a:gd name="connsiteX3" fmla="*/ 0 w 1047"/>
                  <a:gd name="connsiteY3" fmla="*/ 0 h 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381">
                    <a:moveTo>
                      <a:pt x="0" y="0"/>
                    </a:moveTo>
                    <a:cubicBezTo>
                      <a:pt x="191" y="95"/>
                      <a:pt x="286" y="95"/>
                      <a:pt x="381" y="190"/>
                    </a:cubicBezTo>
                    <a:cubicBezTo>
                      <a:pt x="571" y="286"/>
                      <a:pt x="857" y="286"/>
                      <a:pt x="1048" y="381"/>
                    </a:cubicBezTo>
                    <a:cubicBezTo>
                      <a:pt x="857" y="190"/>
                      <a:pt x="571" y="95"/>
                      <a:pt x="0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27D8B72E-6D7D-1731-A2AD-A120F2A8F7CC}"/>
                  </a:ext>
                </a:extLst>
              </p:cNvPr>
              <p:cNvSpPr/>
              <p:nvPr/>
            </p:nvSpPr>
            <p:spPr>
              <a:xfrm>
                <a:off x="4548836" y="3813750"/>
                <a:ext cx="158397" cy="105143"/>
              </a:xfrm>
              <a:custGeom>
                <a:avLst/>
                <a:gdLst>
                  <a:gd name="connsiteX0" fmla="*/ 84980 w 158397"/>
                  <a:gd name="connsiteY0" fmla="*/ 12632 h 105143"/>
                  <a:gd name="connsiteX1" fmla="*/ 137653 w 158397"/>
                  <a:gd name="connsiteY1" fmla="*/ 97690 h 105143"/>
                  <a:gd name="connsiteX2" fmla="*/ 398 w 158397"/>
                  <a:gd name="connsiteY2" fmla="*/ 33206 h 105143"/>
                  <a:gd name="connsiteX3" fmla="*/ 84980 w 158397"/>
                  <a:gd name="connsiteY3" fmla="*/ 12632 h 10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397" h="105143">
                    <a:moveTo>
                      <a:pt x="84980" y="12632"/>
                    </a:moveTo>
                    <a:cubicBezTo>
                      <a:pt x="84980" y="12632"/>
                      <a:pt x="205567" y="69211"/>
                      <a:pt x="137653" y="97690"/>
                    </a:cubicBezTo>
                    <a:cubicBezTo>
                      <a:pt x="69835" y="126170"/>
                      <a:pt x="-6174" y="66163"/>
                      <a:pt x="398" y="33206"/>
                    </a:cubicBezTo>
                    <a:cubicBezTo>
                      <a:pt x="6970" y="345"/>
                      <a:pt x="44023" y="-11180"/>
                      <a:pt x="84980" y="12632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D49FA9E-FC27-886D-91E7-10DBB2CCAA1A}"/>
                  </a:ext>
                </a:extLst>
              </p:cNvPr>
              <p:cNvSpPr/>
              <p:nvPr/>
            </p:nvSpPr>
            <p:spPr>
              <a:xfrm>
                <a:off x="4524755" y="3779138"/>
                <a:ext cx="248349" cy="187951"/>
              </a:xfrm>
              <a:custGeom>
                <a:avLst/>
                <a:gdLst>
                  <a:gd name="connsiteX0" fmla="*/ 247936 w 248349"/>
                  <a:gd name="connsiteY0" fmla="*/ 122110 h 187951"/>
                  <a:gd name="connsiteX1" fmla="*/ 247936 w 248349"/>
                  <a:gd name="connsiteY1" fmla="*/ 122301 h 187951"/>
                  <a:gd name="connsiteX2" fmla="*/ 245174 w 248349"/>
                  <a:gd name="connsiteY2" fmla="*/ 133445 h 187951"/>
                  <a:gd name="connsiteX3" fmla="*/ 216599 w 248349"/>
                  <a:gd name="connsiteY3" fmla="*/ 166402 h 187951"/>
                  <a:gd name="connsiteX4" fmla="*/ 3429 w 248349"/>
                  <a:gd name="connsiteY4" fmla="*/ 107061 h 187951"/>
                  <a:gd name="connsiteX5" fmla="*/ 3429 w 248349"/>
                  <a:gd name="connsiteY5" fmla="*/ 106966 h 187951"/>
                  <a:gd name="connsiteX6" fmla="*/ 0 w 248349"/>
                  <a:gd name="connsiteY6" fmla="*/ 100108 h 187951"/>
                  <a:gd name="connsiteX7" fmla="*/ 180594 w 248349"/>
                  <a:gd name="connsiteY7" fmla="*/ 141827 h 187951"/>
                  <a:gd name="connsiteX8" fmla="*/ 207169 w 248349"/>
                  <a:gd name="connsiteY8" fmla="*/ 122682 h 187951"/>
                  <a:gd name="connsiteX9" fmla="*/ 183452 w 248349"/>
                  <a:gd name="connsiteY9" fmla="*/ 76962 h 187951"/>
                  <a:gd name="connsiteX10" fmla="*/ 96679 w 248349"/>
                  <a:gd name="connsiteY10" fmla="*/ 0 h 187951"/>
                  <a:gd name="connsiteX11" fmla="*/ 206883 w 248349"/>
                  <a:gd name="connsiteY11" fmla="*/ 54102 h 187951"/>
                  <a:gd name="connsiteX12" fmla="*/ 247745 w 248349"/>
                  <a:gd name="connsiteY12" fmla="*/ 109061 h 187951"/>
                  <a:gd name="connsiteX13" fmla="*/ 248126 w 248349"/>
                  <a:gd name="connsiteY13" fmla="*/ 121158 h 187951"/>
                  <a:gd name="connsiteX14" fmla="*/ 247936 w 248349"/>
                  <a:gd name="connsiteY14" fmla="*/ 122110 h 18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349" h="187951">
                    <a:moveTo>
                      <a:pt x="247936" y="122110"/>
                    </a:moveTo>
                    <a:cubicBezTo>
                      <a:pt x="247936" y="122206"/>
                      <a:pt x="247936" y="122206"/>
                      <a:pt x="247936" y="122301"/>
                    </a:cubicBezTo>
                    <a:cubicBezTo>
                      <a:pt x="247460" y="124206"/>
                      <a:pt x="246507" y="128111"/>
                      <a:pt x="245174" y="133445"/>
                    </a:cubicBezTo>
                    <a:cubicBezTo>
                      <a:pt x="240125" y="146971"/>
                      <a:pt x="229172" y="158305"/>
                      <a:pt x="216599" y="166402"/>
                    </a:cubicBezTo>
                    <a:cubicBezTo>
                      <a:pt x="145352" y="212693"/>
                      <a:pt x="42863" y="180499"/>
                      <a:pt x="3429" y="107061"/>
                    </a:cubicBezTo>
                    <a:cubicBezTo>
                      <a:pt x="3429" y="106966"/>
                      <a:pt x="3429" y="106966"/>
                      <a:pt x="3429" y="106966"/>
                    </a:cubicBezTo>
                    <a:cubicBezTo>
                      <a:pt x="2191" y="104680"/>
                      <a:pt x="1048" y="102489"/>
                      <a:pt x="0" y="100108"/>
                    </a:cubicBezTo>
                    <a:cubicBezTo>
                      <a:pt x="47816" y="140875"/>
                      <a:pt x="119444" y="171545"/>
                      <a:pt x="180594" y="141827"/>
                    </a:cubicBezTo>
                    <a:cubicBezTo>
                      <a:pt x="190119" y="136970"/>
                      <a:pt x="200882" y="131635"/>
                      <a:pt x="207169" y="122682"/>
                    </a:cubicBezTo>
                    <a:cubicBezTo>
                      <a:pt x="217837" y="107537"/>
                      <a:pt x="193167" y="86201"/>
                      <a:pt x="183452" y="76962"/>
                    </a:cubicBezTo>
                    <a:cubicBezTo>
                      <a:pt x="155639" y="50387"/>
                      <a:pt x="122301" y="28956"/>
                      <a:pt x="96679" y="0"/>
                    </a:cubicBezTo>
                    <a:cubicBezTo>
                      <a:pt x="134779" y="14668"/>
                      <a:pt x="173641" y="29813"/>
                      <a:pt x="206883" y="54102"/>
                    </a:cubicBezTo>
                    <a:cubicBezTo>
                      <a:pt x="225171" y="67532"/>
                      <a:pt x="244031" y="85630"/>
                      <a:pt x="247745" y="109061"/>
                    </a:cubicBezTo>
                    <a:cubicBezTo>
                      <a:pt x="248412" y="113252"/>
                      <a:pt x="248507" y="117253"/>
                      <a:pt x="248126" y="121158"/>
                    </a:cubicBezTo>
                    <a:cubicBezTo>
                      <a:pt x="248031" y="121539"/>
                      <a:pt x="248031" y="121825"/>
                      <a:pt x="247936" y="122110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1B5E3F75-24B1-B841-DB66-A2592811E20D}"/>
                  </a:ext>
                </a:extLst>
              </p:cNvPr>
              <p:cNvSpPr/>
              <p:nvPr/>
            </p:nvSpPr>
            <p:spPr>
              <a:xfrm>
                <a:off x="4769928" y="3901439"/>
                <a:ext cx="2762" cy="11144"/>
              </a:xfrm>
              <a:custGeom>
                <a:avLst/>
                <a:gdLst>
                  <a:gd name="connsiteX0" fmla="*/ 0 w 2762"/>
                  <a:gd name="connsiteY0" fmla="*/ 11144 h 11144"/>
                  <a:gd name="connsiteX1" fmla="*/ 2762 w 2762"/>
                  <a:gd name="connsiteY1" fmla="*/ 0 h 11144"/>
                  <a:gd name="connsiteX2" fmla="*/ 0 w 2762"/>
                  <a:gd name="connsiteY2" fmla="*/ 11144 h 1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62" h="11144">
                    <a:moveTo>
                      <a:pt x="0" y="11144"/>
                    </a:moveTo>
                    <a:cubicBezTo>
                      <a:pt x="1333" y="5810"/>
                      <a:pt x="2286" y="1905"/>
                      <a:pt x="2762" y="0"/>
                    </a:cubicBezTo>
                    <a:cubicBezTo>
                      <a:pt x="2286" y="3810"/>
                      <a:pt x="1333" y="7620"/>
                      <a:pt x="0" y="11144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CEDF3F6A-B56B-DBEA-1067-57DBC6ADA36F}"/>
                  </a:ext>
                </a:extLst>
              </p:cNvPr>
              <p:cNvSpPr/>
              <p:nvPr/>
            </p:nvSpPr>
            <p:spPr>
              <a:xfrm>
                <a:off x="4102226" y="4078281"/>
                <a:ext cx="190" cy="323"/>
              </a:xfrm>
              <a:custGeom>
                <a:avLst/>
                <a:gdLst>
                  <a:gd name="connsiteX0" fmla="*/ 0 w 190"/>
                  <a:gd name="connsiteY0" fmla="*/ 37 h 323"/>
                  <a:gd name="connsiteX1" fmla="*/ 191 w 190"/>
                  <a:gd name="connsiteY1" fmla="*/ 323 h 323"/>
                  <a:gd name="connsiteX2" fmla="*/ 191 w 190"/>
                  <a:gd name="connsiteY2" fmla="*/ 228 h 323"/>
                  <a:gd name="connsiteX3" fmla="*/ 0 w 190"/>
                  <a:gd name="connsiteY3" fmla="*/ 37 h 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323">
                    <a:moveTo>
                      <a:pt x="0" y="37"/>
                    </a:moveTo>
                    <a:cubicBezTo>
                      <a:pt x="0" y="132"/>
                      <a:pt x="95" y="228"/>
                      <a:pt x="191" y="323"/>
                    </a:cubicBezTo>
                    <a:lnTo>
                      <a:pt x="191" y="228"/>
                    </a:lnTo>
                    <a:cubicBezTo>
                      <a:pt x="95" y="37"/>
                      <a:pt x="95" y="-58"/>
                      <a:pt x="0" y="37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61D0037-1186-FF70-B235-3761D4445FF2}"/>
                  </a:ext>
                </a:extLst>
              </p:cNvPr>
              <p:cNvSpPr/>
              <p:nvPr/>
            </p:nvSpPr>
            <p:spPr>
              <a:xfrm>
                <a:off x="4245673" y="3841241"/>
                <a:ext cx="1275" cy="52006"/>
              </a:xfrm>
              <a:custGeom>
                <a:avLst/>
                <a:gdLst>
                  <a:gd name="connsiteX0" fmla="*/ 762 w 1275"/>
                  <a:gd name="connsiteY0" fmla="*/ 52006 h 52006"/>
                  <a:gd name="connsiteX1" fmla="*/ 0 w 1275"/>
                  <a:gd name="connsiteY1" fmla="*/ 0 h 52006"/>
                  <a:gd name="connsiteX2" fmla="*/ 762 w 1275"/>
                  <a:gd name="connsiteY2" fmla="*/ 52006 h 52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" h="52006">
                    <a:moveTo>
                      <a:pt x="762" y="52006"/>
                    </a:moveTo>
                    <a:cubicBezTo>
                      <a:pt x="1619" y="34957"/>
                      <a:pt x="1429" y="17717"/>
                      <a:pt x="0" y="0"/>
                    </a:cubicBezTo>
                    <a:cubicBezTo>
                      <a:pt x="476" y="16002"/>
                      <a:pt x="571" y="33909"/>
                      <a:pt x="762" y="52006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D8DC3DA6-9E79-7260-E7C0-FF903FADA0BA}"/>
                  </a:ext>
                </a:extLst>
              </p:cNvPr>
              <p:cNvSpPr/>
              <p:nvPr/>
            </p:nvSpPr>
            <p:spPr>
              <a:xfrm>
                <a:off x="4037560" y="3841431"/>
                <a:ext cx="237665" cy="637317"/>
              </a:xfrm>
              <a:custGeom>
                <a:avLst/>
                <a:gdLst>
                  <a:gd name="connsiteX0" fmla="*/ 194110 w 237665"/>
                  <a:gd name="connsiteY0" fmla="*/ 631698 h 637317"/>
                  <a:gd name="connsiteX1" fmla="*/ 194110 w 237665"/>
                  <a:gd name="connsiteY1" fmla="*/ 631603 h 637317"/>
                  <a:gd name="connsiteX2" fmla="*/ 193444 w 237665"/>
                  <a:gd name="connsiteY2" fmla="*/ 630365 h 637317"/>
                  <a:gd name="connsiteX3" fmla="*/ 193348 w 237665"/>
                  <a:gd name="connsiteY3" fmla="*/ 630269 h 637317"/>
                  <a:gd name="connsiteX4" fmla="*/ 193158 w 237665"/>
                  <a:gd name="connsiteY4" fmla="*/ 629984 h 637317"/>
                  <a:gd name="connsiteX5" fmla="*/ 163059 w 237665"/>
                  <a:gd name="connsiteY5" fmla="*/ 534734 h 637317"/>
                  <a:gd name="connsiteX6" fmla="*/ 161535 w 237665"/>
                  <a:gd name="connsiteY6" fmla="*/ 491014 h 637317"/>
                  <a:gd name="connsiteX7" fmla="*/ 199444 w 237665"/>
                  <a:gd name="connsiteY7" fmla="*/ 319373 h 637317"/>
                  <a:gd name="connsiteX8" fmla="*/ 215161 w 237665"/>
                  <a:gd name="connsiteY8" fmla="*/ 13811 h 637317"/>
                  <a:gd name="connsiteX9" fmla="*/ 208112 w 237665"/>
                  <a:gd name="connsiteY9" fmla="*/ 0 h 637317"/>
                  <a:gd name="connsiteX10" fmla="*/ 208874 w 237665"/>
                  <a:gd name="connsiteY10" fmla="*/ 51911 h 637317"/>
                  <a:gd name="connsiteX11" fmla="*/ 186967 w 237665"/>
                  <a:gd name="connsiteY11" fmla="*/ 174784 h 637317"/>
                  <a:gd name="connsiteX12" fmla="*/ 180966 w 237665"/>
                  <a:gd name="connsiteY12" fmla="*/ 194882 h 637317"/>
                  <a:gd name="connsiteX13" fmla="*/ 176680 w 237665"/>
                  <a:gd name="connsiteY13" fmla="*/ 208407 h 637317"/>
                  <a:gd name="connsiteX14" fmla="*/ 130293 w 237665"/>
                  <a:gd name="connsiteY14" fmla="*/ 358902 h 637317"/>
                  <a:gd name="connsiteX15" fmla="*/ 120196 w 237665"/>
                  <a:gd name="connsiteY15" fmla="*/ 412718 h 637317"/>
                  <a:gd name="connsiteX16" fmla="*/ 116577 w 237665"/>
                  <a:gd name="connsiteY16" fmla="*/ 327851 h 637317"/>
                  <a:gd name="connsiteX17" fmla="*/ 109909 w 237665"/>
                  <a:gd name="connsiteY17" fmla="*/ 230124 h 637317"/>
                  <a:gd name="connsiteX18" fmla="*/ 67237 w 237665"/>
                  <a:gd name="connsiteY18" fmla="*/ 166688 h 637317"/>
                  <a:gd name="connsiteX19" fmla="*/ 45235 w 237665"/>
                  <a:gd name="connsiteY19" fmla="*/ 106394 h 637317"/>
                  <a:gd name="connsiteX20" fmla="*/ 94098 w 237665"/>
                  <a:gd name="connsiteY20" fmla="*/ 111443 h 637317"/>
                  <a:gd name="connsiteX21" fmla="*/ 136865 w 237665"/>
                  <a:gd name="connsiteY21" fmla="*/ 123158 h 637317"/>
                  <a:gd name="connsiteX22" fmla="*/ 144009 w 237665"/>
                  <a:gd name="connsiteY22" fmla="*/ 123444 h 637317"/>
                  <a:gd name="connsiteX23" fmla="*/ 118958 w 237665"/>
                  <a:gd name="connsiteY23" fmla="*/ 107823 h 637317"/>
                  <a:gd name="connsiteX24" fmla="*/ 117910 w 237665"/>
                  <a:gd name="connsiteY24" fmla="*/ 107156 h 637317"/>
                  <a:gd name="connsiteX25" fmla="*/ 111910 w 237665"/>
                  <a:gd name="connsiteY25" fmla="*/ 102775 h 637317"/>
                  <a:gd name="connsiteX26" fmla="*/ 63427 w 237665"/>
                  <a:gd name="connsiteY26" fmla="*/ 74486 h 637317"/>
                  <a:gd name="connsiteX27" fmla="*/ 2658 w 237665"/>
                  <a:gd name="connsiteY27" fmla="*/ 106013 h 637317"/>
                  <a:gd name="connsiteX28" fmla="*/ 19898 w 237665"/>
                  <a:gd name="connsiteY28" fmla="*/ 178022 h 637317"/>
                  <a:gd name="connsiteX29" fmla="*/ 61999 w 237665"/>
                  <a:gd name="connsiteY29" fmla="*/ 235458 h 637317"/>
                  <a:gd name="connsiteX30" fmla="*/ 73048 w 237665"/>
                  <a:gd name="connsiteY30" fmla="*/ 257461 h 637317"/>
                  <a:gd name="connsiteX31" fmla="*/ 87621 w 237665"/>
                  <a:gd name="connsiteY31" fmla="*/ 352235 h 637317"/>
                  <a:gd name="connsiteX32" fmla="*/ 104004 w 237665"/>
                  <a:gd name="connsiteY32" fmla="*/ 401955 h 637317"/>
                  <a:gd name="connsiteX33" fmla="*/ 114005 w 237665"/>
                  <a:gd name="connsiteY33" fmla="*/ 424434 h 637317"/>
                  <a:gd name="connsiteX34" fmla="*/ 116863 w 237665"/>
                  <a:gd name="connsiteY34" fmla="*/ 449104 h 637317"/>
                  <a:gd name="connsiteX35" fmla="*/ 196777 w 237665"/>
                  <a:gd name="connsiteY35" fmla="*/ 637318 h 637317"/>
                  <a:gd name="connsiteX36" fmla="*/ 194110 w 237665"/>
                  <a:gd name="connsiteY36" fmla="*/ 631698 h 637317"/>
                  <a:gd name="connsiteX37" fmla="*/ 64761 w 237665"/>
                  <a:gd name="connsiteY37" fmla="*/ 236887 h 637317"/>
                  <a:gd name="connsiteX38" fmla="*/ 64856 w 237665"/>
                  <a:gd name="connsiteY38" fmla="*/ 236982 h 637317"/>
                  <a:gd name="connsiteX39" fmla="*/ 64856 w 237665"/>
                  <a:gd name="connsiteY39" fmla="*/ 237077 h 637317"/>
                  <a:gd name="connsiteX40" fmla="*/ 64761 w 237665"/>
                  <a:gd name="connsiteY40" fmla="*/ 236887 h 63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37665" h="637317">
                    <a:moveTo>
                      <a:pt x="194110" y="631698"/>
                    </a:moveTo>
                    <a:cubicBezTo>
                      <a:pt x="194110" y="631698"/>
                      <a:pt x="194110" y="631603"/>
                      <a:pt x="194110" y="631603"/>
                    </a:cubicBezTo>
                    <a:lnTo>
                      <a:pt x="193444" y="630365"/>
                    </a:lnTo>
                    <a:cubicBezTo>
                      <a:pt x="193444" y="630269"/>
                      <a:pt x="193444" y="630269"/>
                      <a:pt x="193348" y="630269"/>
                    </a:cubicBezTo>
                    <a:cubicBezTo>
                      <a:pt x="193348" y="630174"/>
                      <a:pt x="193253" y="630079"/>
                      <a:pt x="193158" y="629984"/>
                    </a:cubicBezTo>
                    <a:cubicBezTo>
                      <a:pt x="177346" y="599313"/>
                      <a:pt x="167059" y="567785"/>
                      <a:pt x="163059" y="534734"/>
                    </a:cubicBezTo>
                    <a:cubicBezTo>
                      <a:pt x="161344" y="520541"/>
                      <a:pt x="160868" y="505968"/>
                      <a:pt x="161535" y="491014"/>
                    </a:cubicBezTo>
                    <a:cubicBezTo>
                      <a:pt x="164202" y="432435"/>
                      <a:pt x="183157" y="375285"/>
                      <a:pt x="199444" y="319373"/>
                    </a:cubicBezTo>
                    <a:cubicBezTo>
                      <a:pt x="228115" y="221456"/>
                      <a:pt x="260404" y="110681"/>
                      <a:pt x="215161" y="13811"/>
                    </a:cubicBezTo>
                    <a:cubicBezTo>
                      <a:pt x="213065" y="9144"/>
                      <a:pt x="210684" y="4572"/>
                      <a:pt x="208112" y="0"/>
                    </a:cubicBezTo>
                    <a:cubicBezTo>
                      <a:pt x="209541" y="17621"/>
                      <a:pt x="209636" y="34862"/>
                      <a:pt x="208874" y="51911"/>
                    </a:cubicBezTo>
                    <a:cubicBezTo>
                      <a:pt x="206874" y="93536"/>
                      <a:pt x="198682" y="133826"/>
                      <a:pt x="186967" y="174784"/>
                    </a:cubicBezTo>
                    <a:cubicBezTo>
                      <a:pt x="185062" y="181451"/>
                      <a:pt x="182966" y="188214"/>
                      <a:pt x="180966" y="194882"/>
                    </a:cubicBezTo>
                    <a:cubicBezTo>
                      <a:pt x="179537" y="199454"/>
                      <a:pt x="178108" y="203930"/>
                      <a:pt x="176680" y="208407"/>
                    </a:cubicBezTo>
                    <a:cubicBezTo>
                      <a:pt x="160678" y="258223"/>
                      <a:pt x="142485" y="307848"/>
                      <a:pt x="130293" y="358902"/>
                    </a:cubicBezTo>
                    <a:cubicBezTo>
                      <a:pt x="126102" y="376619"/>
                      <a:pt x="122578" y="394526"/>
                      <a:pt x="120196" y="412718"/>
                    </a:cubicBezTo>
                    <a:cubicBezTo>
                      <a:pt x="118387" y="385001"/>
                      <a:pt x="118482" y="353473"/>
                      <a:pt x="116577" y="327851"/>
                    </a:cubicBezTo>
                    <a:cubicBezTo>
                      <a:pt x="118101" y="295942"/>
                      <a:pt x="122387" y="260604"/>
                      <a:pt x="109909" y="230124"/>
                    </a:cubicBezTo>
                    <a:cubicBezTo>
                      <a:pt x="100099" y="206026"/>
                      <a:pt x="82954" y="187262"/>
                      <a:pt x="67237" y="166688"/>
                    </a:cubicBezTo>
                    <a:cubicBezTo>
                      <a:pt x="58284" y="154972"/>
                      <a:pt x="26470" y="120206"/>
                      <a:pt x="45235" y="106394"/>
                    </a:cubicBezTo>
                    <a:cubicBezTo>
                      <a:pt x="58474" y="97536"/>
                      <a:pt x="80572" y="107061"/>
                      <a:pt x="94098" y="111443"/>
                    </a:cubicBezTo>
                    <a:cubicBezTo>
                      <a:pt x="107719" y="115824"/>
                      <a:pt x="122292" y="121729"/>
                      <a:pt x="136865" y="123158"/>
                    </a:cubicBezTo>
                    <a:cubicBezTo>
                      <a:pt x="139246" y="123444"/>
                      <a:pt x="141628" y="123539"/>
                      <a:pt x="144009" y="123444"/>
                    </a:cubicBezTo>
                    <a:cubicBezTo>
                      <a:pt x="135055" y="118967"/>
                      <a:pt x="126864" y="113538"/>
                      <a:pt x="118958" y="107823"/>
                    </a:cubicBezTo>
                    <a:cubicBezTo>
                      <a:pt x="118577" y="107633"/>
                      <a:pt x="118291" y="107347"/>
                      <a:pt x="117910" y="107156"/>
                    </a:cubicBezTo>
                    <a:cubicBezTo>
                      <a:pt x="116005" y="105633"/>
                      <a:pt x="114005" y="104204"/>
                      <a:pt x="111910" y="102775"/>
                    </a:cubicBezTo>
                    <a:cubicBezTo>
                      <a:pt x="96860" y="91631"/>
                      <a:pt x="82001" y="80486"/>
                      <a:pt x="63427" y="74486"/>
                    </a:cubicBezTo>
                    <a:cubicBezTo>
                      <a:pt x="38377" y="67533"/>
                      <a:pt x="10278" y="80201"/>
                      <a:pt x="2658" y="106013"/>
                    </a:cubicBezTo>
                    <a:cubicBezTo>
                      <a:pt x="-5057" y="132398"/>
                      <a:pt x="5039" y="155734"/>
                      <a:pt x="19898" y="178022"/>
                    </a:cubicBezTo>
                    <a:cubicBezTo>
                      <a:pt x="33043" y="197644"/>
                      <a:pt x="49997" y="216313"/>
                      <a:pt x="61999" y="235458"/>
                    </a:cubicBezTo>
                    <a:cubicBezTo>
                      <a:pt x="66571" y="242697"/>
                      <a:pt x="70381" y="250031"/>
                      <a:pt x="73048" y="257461"/>
                    </a:cubicBezTo>
                    <a:cubicBezTo>
                      <a:pt x="80668" y="288608"/>
                      <a:pt x="80763" y="320897"/>
                      <a:pt x="87621" y="352235"/>
                    </a:cubicBezTo>
                    <a:cubicBezTo>
                      <a:pt x="91336" y="369284"/>
                      <a:pt x="97336" y="385858"/>
                      <a:pt x="104004" y="401955"/>
                    </a:cubicBezTo>
                    <a:cubicBezTo>
                      <a:pt x="107147" y="409575"/>
                      <a:pt x="110386" y="417100"/>
                      <a:pt x="114005" y="424434"/>
                    </a:cubicBezTo>
                    <a:cubicBezTo>
                      <a:pt x="118387" y="433483"/>
                      <a:pt x="117148" y="439103"/>
                      <a:pt x="116863" y="449104"/>
                    </a:cubicBezTo>
                    <a:cubicBezTo>
                      <a:pt x="114577" y="523304"/>
                      <a:pt x="138389" y="590074"/>
                      <a:pt x="196777" y="637318"/>
                    </a:cubicBezTo>
                    <a:cubicBezTo>
                      <a:pt x="195920" y="635413"/>
                      <a:pt x="195063" y="633603"/>
                      <a:pt x="194110" y="631698"/>
                    </a:cubicBezTo>
                    <a:close/>
                    <a:moveTo>
                      <a:pt x="64761" y="236887"/>
                    </a:moveTo>
                    <a:cubicBezTo>
                      <a:pt x="64761" y="236887"/>
                      <a:pt x="64856" y="236887"/>
                      <a:pt x="64856" y="236982"/>
                    </a:cubicBezTo>
                    <a:lnTo>
                      <a:pt x="64856" y="237077"/>
                    </a:lnTo>
                    <a:cubicBezTo>
                      <a:pt x="64761" y="237077"/>
                      <a:pt x="64761" y="236982"/>
                      <a:pt x="64761" y="236887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4EFF248-3912-FC7D-2565-B352CF9857E1}"/>
                  </a:ext>
                </a:extLst>
              </p:cNvPr>
              <p:cNvSpPr/>
              <p:nvPr/>
            </p:nvSpPr>
            <p:spPr>
              <a:xfrm>
                <a:off x="4191728" y="3693276"/>
                <a:ext cx="1046449" cy="907475"/>
              </a:xfrm>
              <a:custGeom>
                <a:avLst/>
                <a:gdLst>
                  <a:gd name="connsiteX0" fmla="*/ 1046450 w 1046449"/>
                  <a:gd name="connsiteY0" fmla="*/ 364183 h 907475"/>
                  <a:gd name="connsiteX1" fmla="*/ 971107 w 1046449"/>
                  <a:gd name="connsiteY1" fmla="*/ 389043 h 907475"/>
                  <a:gd name="connsiteX2" fmla="*/ 931578 w 1046449"/>
                  <a:gd name="connsiteY2" fmla="*/ 420285 h 907475"/>
                  <a:gd name="connsiteX3" fmla="*/ 902622 w 1046449"/>
                  <a:gd name="connsiteY3" fmla="*/ 476959 h 907475"/>
                  <a:gd name="connsiteX4" fmla="*/ 775368 w 1046449"/>
                  <a:gd name="connsiteY4" fmla="*/ 552587 h 907475"/>
                  <a:gd name="connsiteX5" fmla="*/ 739078 w 1046449"/>
                  <a:gd name="connsiteY5" fmla="*/ 561922 h 907475"/>
                  <a:gd name="connsiteX6" fmla="*/ 714313 w 1046449"/>
                  <a:gd name="connsiteY6" fmla="*/ 586973 h 907475"/>
                  <a:gd name="connsiteX7" fmla="*/ 710884 w 1046449"/>
                  <a:gd name="connsiteY7" fmla="*/ 590782 h 907475"/>
                  <a:gd name="connsiteX8" fmla="*/ 682499 w 1046449"/>
                  <a:gd name="connsiteY8" fmla="*/ 627454 h 907475"/>
                  <a:gd name="connsiteX9" fmla="*/ 656877 w 1046449"/>
                  <a:gd name="connsiteY9" fmla="*/ 667649 h 907475"/>
                  <a:gd name="connsiteX10" fmla="*/ 528766 w 1046449"/>
                  <a:gd name="connsiteY10" fmla="*/ 840528 h 907475"/>
                  <a:gd name="connsiteX11" fmla="*/ 315787 w 1046449"/>
                  <a:gd name="connsiteY11" fmla="*/ 906155 h 907475"/>
                  <a:gd name="connsiteX12" fmla="*/ 134717 w 1046449"/>
                  <a:gd name="connsiteY12" fmla="*/ 830146 h 907475"/>
                  <a:gd name="connsiteX13" fmla="*/ 110809 w 1046449"/>
                  <a:gd name="connsiteY13" fmla="*/ 806810 h 907475"/>
                  <a:gd name="connsiteX14" fmla="*/ 70042 w 1046449"/>
                  <a:gd name="connsiteY14" fmla="*/ 745754 h 907475"/>
                  <a:gd name="connsiteX15" fmla="*/ 60327 w 1046449"/>
                  <a:gd name="connsiteY15" fmla="*/ 579924 h 907475"/>
                  <a:gd name="connsiteX16" fmla="*/ 60422 w 1046449"/>
                  <a:gd name="connsiteY16" fmla="*/ 609261 h 907475"/>
                  <a:gd name="connsiteX17" fmla="*/ 144623 w 1046449"/>
                  <a:gd name="connsiteY17" fmla="*/ 783188 h 907475"/>
                  <a:gd name="connsiteX18" fmla="*/ 338076 w 1046449"/>
                  <a:gd name="connsiteY18" fmla="*/ 852053 h 907475"/>
                  <a:gd name="connsiteX19" fmla="*/ 551626 w 1046449"/>
                  <a:gd name="connsiteY19" fmla="*/ 745088 h 907475"/>
                  <a:gd name="connsiteX20" fmla="*/ 703074 w 1046449"/>
                  <a:gd name="connsiteY20" fmla="*/ 563541 h 907475"/>
                  <a:gd name="connsiteX21" fmla="*/ 704121 w 1046449"/>
                  <a:gd name="connsiteY21" fmla="*/ 562684 h 907475"/>
                  <a:gd name="connsiteX22" fmla="*/ 547054 w 1046449"/>
                  <a:gd name="connsiteY22" fmla="*/ 553445 h 907475"/>
                  <a:gd name="connsiteX23" fmla="*/ 468473 w 1046449"/>
                  <a:gd name="connsiteY23" fmla="*/ 547348 h 907475"/>
                  <a:gd name="connsiteX24" fmla="*/ 417419 w 1046449"/>
                  <a:gd name="connsiteY24" fmla="*/ 546777 h 907475"/>
                  <a:gd name="connsiteX25" fmla="*/ 355506 w 1046449"/>
                  <a:gd name="connsiteY25" fmla="*/ 552968 h 907475"/>
                  <a:gd name="connsiteX26" fmla="*/ 336075 w 1046449"/>
                  <a:gd name="connsiteY26" fmla="*/ 558207 h 907475"/>
                  <a:gd name="connsiteX27" fmla="*/ 306262 w 1046449"/>
                  <a:gd name="connsiteY27" fmla="*/ 572018 h 907475"/>
                  <a:gd name="connsiteX28" fmla="*/ 266733 w 1046449"/>
                  <a:gd name="connsiteY28" fmla="*/ 617738 h 907475"/>
                  <a:gd name="connsiteX29" fmla="*/ 294261 w 1046449"/>
                  <a:gd name="connsiteY29" fmla="*/ 774710 h 907475"/>
                  <a:gd name="connsiteX30" fmla="*/ 246921 w 1046449"/>
                  <a:gd name="connsiteY30" fmla="*/ 602403 h 907475"/>
                  <a:gd name="connsiteX31" fmla="*/ 378557 w 1046449"/>
                  <a:gd name="connsiteY31" fmla="*/ 507439 h 907475"/>
                  <a:gd name="connsiteX32" fmla="*/ 325312 w 1046449"/>
                  <a:gd name="connsiteY32" fmla="*/ 410665 h 907475"/>
                  <a:gd name="connsiteX33" fmla="*/ 124525 w 1046449"/>
                  <a:gd name="connsiteY33" fmla="*/ 244835 h 907475"/>
                  <a:gd name="connsiteX34" fmla="*/ 60898 w 1046449"/>
                  <a:gd name="connsiteY34" fmla="*/ 125105 h 907475"/>
                  <a:gd name="connsiteX35" fmla="*/ 52802 w 1046449"/>
                  <a:gd name="connsiteY35" fmla="*/ 117866 h 907475"/>
                  <a:gd name="connsiteX36" fmla="*/ 14321 w 1046449"/>
                  <a:gd name="connsiteY36" fmla="*/ 80338 h 907475"/>
                  <a:gd name="connsiteX37" fmla="*/ 128 w 1046449"/>
                  <a:gd name="connsiteY37" fmla="*/ 56811 h 907475"/>
                  <a:gd name="connsiteX38" fmla="*/ 90140 w 1046449"/>
                  <a:gd name="connsiteY38" fmla="*/ 1185 h 907475"/>
                  <a:gd name="connsiteX39" fmla="*/ 242730 w 1046449"/>
                  <a:gd name="connsiteY39" fmla="*/ 36618 h 907475"/>
                  <a:gd name="connsiteX40" fmla="*/ 300642 w 1046449"/>
                  <a:gd name="connsiteY40" fmla="*/ 60621 h 907475"/>
                  <a:gd name="connsiteX41" fmla="*/ 204821 w 1046449"/>
                  <a:gd name="connsiteY41" fmla="*/ 43381 h 907475"/>
                  <a:gd name="connsiteX42" fmla="*/ 59374 w 1046449"/>
                  <a:gd name="connsiteY42" fmla="*/ 58240 h 907475"/>
                  <a:gd name="connsiteX43" fmla="*/ 122049 w 1046449"/>
                  <a:gd name="connsiteY43" fmla="*/ 114914 h 907475"/>
                  <a:gd name="connsiteX44" fmla="*/ 144528 w 1046449"/>
                  <a:gd name="connsiteY44" fmla="*/ 157586 h 907475"/>
                  <a:gd name="connsiteX45" fmla="*/ 150052 w 1046449"/>
                  <a:gd name="connsiteY45" fmla="*/ 169778 h 907475"/>
                  <a:gd name="connsiteX46" fmla="*/ 205964 w 1046449"/>
                  <a:gd name="connsiteY46" fmla="*/ 256455 h 907475"/>
                  <a:gd name="connsiteX47" fmla="*/ 350077 w 1046449"/>
                  <a:gd name="connsiteY47" fmla="*/ 381614 h 907475"/>
                  <a:gd name="connsiteX48" fmla="*/ 392654 w 1046449"/>
                  <a:gd name="connsiteY48" fmla="*/ 504962 h 907475"/>
                  <a:gd name="connsiteX49" fmla="*/ 414466 w 1046449"/>
                  <a:gd name="connsiteY49" fmla="*/ 502105 h 907475"/>
                  <a:gd name="connsiteX50" fmla="*/ 439612 w 1046449"/>
                  <a:gd name="connsiteY50" fmla="*/ 500009 h 907475"/>
                  <a:gd name="connsiteX51" fmla="*/ 440565 w 1046449"/>
                  <a:gd name="connsiteY51" fmla="*/ 499914 h 907475"/>
                  <a:gd name="connsiteX52" fmla="*/ 467711 w 1046449"/>
                  <a:gd name="connsiteY52" fmla="*/ 498485 h 907475"/>
                  <a:gd name="connsiteX53" fmla="*/ 484379 w 1046449"/>
                  <a:gd name="connsiteY53" fmla="*/ 478959 h 907475"/>
                  <a:gd name="connsiteX54" fmla="*/ 505906 w 1046449"/>
                  <a:gd name="connsiteY54" fmla="*/ 380947 h 907475"/>
                  <a:gd name="connsiteX55" fmla="*/ 417800 w 1046449"/>
                  <a:gd name="connsiteY55" fmla="*/ 320368 h 907475"/>
                  <a:gd name="connsiteX56" fmla="*/ 319121 w 1046449"/>
                  <a:gd name="connsiteY56" fmla="*/ 272362 h 907475"/>
                  <a:gd name="connsiteX57" fmla="*/ 251207 w 1046449"/>
                  <a:gd name="connsiteY57" fmla="*/ 120819 h 907475"/>
                  <a:gd name="connsiteX58" fmla="*/ 321407 w 1046449"/>
                  <a:gd name="connsiteY58" fmla="*/ 91101 h 907475"/>
                  <a:gd name="connsiteX59" fmla="*/ 373794 w 1046449"/>
                  <a:gd name="connsiteY59" fmla="*/ 100340 h 907475"/>
                  <a:gd name="connsiteX60" fmla="*/ 413609 w 1046449"/>
                  <a:gd name="connsiteY60" fmla="*/ 105007 h 907475"/>
                  <a:gd name="connsiteX61" fmla="*/ 335885 w 1046449"/>
                  <a:gd name="connsiteY61" fmla="*/ 108627 h 907475"/>
                  <a:gd name="connsiteX62" fmla="*/ 272067 w 1046449"/>
                  <a:gd name="connsiteY62" fmla="*/ 139774 h 907475"/>
                  <a:gd name="connsiteX63" fmla="*/ 300071 w 1046449"/>
                  <a:gd name="connsiteY63" fmla="*/ 207020 h 907475"/>
                  <a:gd name="connsiteX64" fmla="*/ 330646 w 1046449"/>
                  <a:gd name="connsiteY64" fmla="*/ 230452 h 907475"/>
                  <a:gd name="connsiteX65" fmla="*/ 380462 w 1046449"/>
                  <a:gd name="connsiteY65" fmla="*/ 258360 h 907475"/>
                  <a:gd name="connsiteX66" fmla="*/ 534481 w 1046449"/>
                  <a:gd name="connsiteY66" fmla="*/ 345704 h 907475"/>
                  <a:gd name="connsiteX67" fmla="*/ 543435 w 1046449"/>
                  <a:gd name="connsiteY67" fmla="*/ 360754 h 907475"/>
                  <a:gd name="connsiteX68" fmla="*/ 510859 w 1046449"/>
                  <a:gd name="connsiteY68" fmla="*/ 498295 h 907475"/>
                  <a:gd name="connsiteX69" fmla="*/ 580582 w 1046449"/>
                  <a:gd name="connsiteY69" fmla="*/ 502295 h 907475"/>
                  <a:gd name="connsiteX70" fmla="*/ 596489 w 1046449"/>
                  <a:gd name="connsiteY70" fmla="*/ 499247 h 907475"/>
                  <a:gd name="connsiteX71" fmla="*/ 609252 w 1046449"/>
                  <a:gd name="connsiteY71" fmla="*/ 487055 h 907475"/>
                  <a:gd name="connsiteX72" fmla="*/ 630112 w 1046449"/>
                  <a:gd name="connsiteY72" fmla="*/ 461052 h 907475"/>
                  <a:gd name="connsiteX73" fmla="*/ 657830 w 1046449"/>
                  <a:gd name="connsiteY73" fmla="*/ 375422 h 907475"/>
                  <a:gd name="connsiteX74" fmla="*/ 634684 w 1046449"/>
                  <a:gd name="connsiteY74" fmla="*/ 132439 h 907475"/>
                  <a:gd name="connsiteX75" fmla="*/ 475712 w 1046449"/>
                  <a:gd name="connsiteY75" fmla="*/ 66336 h 907475"/>
                  <a:gd name="connsiteX76" fmla="*/ 338647 w 1046449"/>
                  <a:gd name="connsiteY76" fmla="*/ 44619 h 907475"/>
                  <a:gd name="connsiteX77" fmla="*/ 388844 w 1046449"/>
                  <a:gd name="connsiteY77" fmla="*/ 28331 h 907475"/>
                  <a:gd name="connsiteX78" fmla="*/ 431611 w 1046449"/>
                  <a:gd name="connsiteY78" fmla="*/ 26331 h 907475"/>
                  <a:gd name="connsiteX79" fmla="*/ 580011 w 1046449"/>
                  <a:gd name="connsiteY79" fmla="*/ 67289 h 907475"/>
                  <a:gd name="connsiteX80" fmla="*/ 754985 w 1046449"/>
                  <a:gd name="connsiteY80" fmla="*/ 92435 h 907475"/>
                  <a:gd name="connsiteX81" fmla="*/ 702121 w 1046449"/>
                  <a:gd name="connsiteY81" fmla="*/ 132821 h 907475"/>
                  <a:gd name="connsiteX82" fmla="*/ 696787 w 1046449"/>
                  <a:gd name="connsiteY82" fmla="*/ 253502 h 907475"/>
                  <a:gd name="connsiteX83" fmla="*/ 701549 w 1046449"/>
                  <a:gd name="connsiteY83" fmla="*/ 272076 h 907475"/>
                  <a:gd name="connsiteX84" fmla="*/ 711456 w 1046449"/>
                  <a:gd name="connsiteY84" fmla="*/ 360182 h 907475"/>
                  <a:gd name="connsiteX85" fmla="*/ 704788 w 1046449"/>
                  <a:gd name="connsiteY85" fmla="*/ 391424 h 907475"/>
                  <a:gd name="connsiteX86" fmla="*/ 626969 w 1046449"/>
                  <a:gd name="connsiteY86" fmla="*/ 505439 h 907475"/>
                  <a:gd name="connsiteX87" fmla="*/ 644304 w 1046449"/>
                  <a:gd name="connsiteY87" fmla="*/ 506391 h 907475"/>
                  <a:gd name="connsiteX88" fmla="*/ 800228 w 1046449"/>
                  <a:gd name="connsiteY88" fmla="*/ 489437 h 907475"/>
                  <a:gd name="connsiteX89" fmla="*/ 865379 w 1046449"/>
                  <a:gd name="connsiteY89" fmla="*/ 447431 h 907475"/>
                  <a:gd name="connsiteX90" fmla="*/ 909861 w 1046449"/>
                  <a:gd name="connsiteY90" fmla="*/ 380852 h 907475"/>
                  <a:gd name="connsiteX91" fmla="*/ 914338 w 1046449"/>
                  <a:gd name="connsiteY91" fmla="*/ 376661 h 907475"/>
                  <a:gd name="connsiteX92" fmla="*/ 907289 w 1046449"/>
                  <a:gd name="connsiteY92" fmla="*/ 373231 h 907475"/>
                  <a:gd name="connsiteX93" fmla="*/ 907194 w 1046449"/>
                  <a:gd name="connsiteY93" fmla="*/ 373231 h 907475"/>
                  <a:gd name="connsiteX94" fmla="*/ 807182 w 1046449"/>
                  <a:gd name="connsiteY94" fmla="*/ 313129 h 907475"/>
                  <a:gd name="connsiteX95" fmla="*/ 772606 w 1046449"/>
                  <a:gd name="connsiteY95" fmla="*/ 297031 h 907475"/>
                  <a:gd name="connsiteX96" fmla="*/ 772511 w 1046449"/>
                  <a:gd name="connsiteY96" fmla="*/ 297031 h 907475"/>
                  <a:gd name="connsiteX97" fmla="*/ 765938 w 1046449"/>
                  <a:gd name="connsiteY97" fmla="*/ 294079 h 907475"/>
                  <a:gd name="connsiteX98" fmla="*/ 723457 w 1046449"/>
                  <a:gd name="connsiteY98" fmla="*/ 276362 h 907475"/>
                  <a:gd name="connsiteX99" fmla="*/ 721457 w 1046449"/>
                  <a:gd name="connsiteY99" fmla="*/ 275600 h 907475"/>
                  <a:gd name="connsiteX100" fmla="*/ 716599 w 1046449"/>
                  <a:gd name="connsiteY100" fmla="*/ 273886 h 907475"/>
                  <a:gd name="connsiteX101" fmla="*/ 716408 w 1046449"/>
                  <a:gd name="connsiteY101" fmla="*/ 273790 h 907475"/>
                  <a:gd name="connsiteX102" fmla="*/ 717361 w 1046449"/>
                  <a:gd name="connsiteY102" fmla="*/ 273981 h 907475"/>
                  <a:gd name="connsiteX103" fmla="*/ 739840 w 1046449"/>
                  <a:gd name="connsiteY103" fmla="*/ 279506 h 907475"/>
                  <a:gd name="connsiteX104" fmla="*/ 740126 w 1046449"/>
                  <a:gd name="connsiteY104" fmla="*/ 279601 h 907475"/>
                  <a:gd name="connsiteX105" fmla="*/ 740507 w 1046449"/>
                  <a:gd name="connsiteY105" fmla="*/ 279696 h 907475"/>
                  <a:gd name="connsiteX106" fmla="*/ 854330 w 1046449"/>
                  <a:gd name="connsiteY106" fmla="*/ 321415 h 907475"/>
                  <a:gd name="connsiteX107" fmla="*/ 963296 w 1046449"/>
                  <a:gd name="connsiteY107" fmla="*/ 356944 h 907475"/>
                  <a:gd name="connsiteX108" fmla="*/ 1046450 w 1046449"/>
                  <a:gd name="connsiteY108" fmla="*/ 364183 h 90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046449" h="907475">
                    <a:moveTo>
                      <a:pt x="1046450" y="364183"/>
                    </a:moveTo>
                    <a:cubicBezTo>
                      <a:pt x="1021304" y="372470"/>
                      <a:pt x="996253" y="380756"/>
                      <a:pt x="971107" y="389043"/>
                    </a:cubicBezTo>
                    <a:cubicBezTo>
                      <a:pt x="953486" y="394853"/>
                      <a:pt x="940246" y="403045"/>
                      <a:pt x="931578" y="420285"/>
                    </a:cubicBezTo>
                    <a:cubicBezTo>
                      <a:pt x="922149" y="439335"/>
                      <a:pt x="915291" y="459623"/>
                      <a:pt x="902622" y="476959"/>
                    </a:cubicBezTo>
                    <a:cubicBezTo>
                      <a:pt x="872333" y="518678"/>
                      <a:pt x="824612" y="541157"/>
                      <a:pt x="775368" y="552587"/>
                    </a:cubicBezTo>
                    <a:cubicBezTo>
                      <a:pt x="764700" y="555159"/>
                      <a:pt x="747174" y="555064"/>
                      <a:pt x="739078" y="561922"/>
                    </a:cubicBezTo>
                    <a:cubicBezTo>
                      <a:pt x="730410" y="569923"/>
                      <a:pt x="722124" y="578210"/>
                      <a:pt x="714313" y="586973"/>
                    </a:cubicBezTo>
                    <a:cubicBezTo>
                      <a:pt x="713170" y="588211"/>
                      <a:pt x="712027" y="589544"/>
                      <a:pt x="710884" y="590782"/>
                    </a:cubicBezTo>
                    <a:cubicBezTo>
                      <a:pt x="700787" y="602403"/>
                      <a:pt x="691358" y="614595"/>
                      <a:pt x="682499" y="627454"/>
                    </a:cubicBezTo>
                    <a:cubicBezTo>
                      <a:pt x="673451" y="640598"/>
                      <a:pt x="665069" y="654029"/>
                      <a:pt x="656877" y="667649"/>
                    </a:cubicBezTo>
                    <a:cubicBezTo>
                      <a:pt x="619349" y="729657"/>
                      <a:pt x="587059" y="793856"/>
                      <a:pt x="528766" y="840528"/>
                    </a:cubicBezTo>
                    <a:cubicBezTo>
                      <a:pt x="469616" y="887963"/>
                      <a:pt x="391606" y="913775"/>
                      <a:pt x="315787" y="906155"/>
                    </a:cubicBezTo>
                    <a:cubicBezTo>
                      <a:pt x="249779" y="899583"/>
                      <a:pt x="184914" y="873770"/>
                      <a:pt x="134717" y="830146"/>
                    </a:cubicBezTo>
                    <a:cubicBezTo>
                      <a:pt x="126240" y="822907"/>
                      <a:pt x="118334" y="815096"/>
                      <a:pt x="110809" y="806810"/>
                    </a:cubicBezTo>
                    <a:cubicBezTo>
                      <a:pt x="93759" y="788045"/>
                      <a:pt x="80234" y="767566"/>
                      <a:pt x="70042" y="745754"/>
                    </a:cubicBezTo>
                    <a:cubicBezTo>
                      <a:pt x="46325" y="694510"/>
                      <a:pt x="42324" y="636598"/>
                      <a:pt x="60327" y="579924"/>
                    </a:cubicBezTo>
                    <a:cubicBezTo>
                      <a:pt x="59850" y="589830"/>
                      <a:pt x="59945" y="599546"/>
                      <a:pt x="60422" y="609261"/>
                    </a:cubicBezTo>
                    <a:cubicBezTo>
                      <a:pt x="63946" y="676793"/>
                      <a:pt x="90616" y="737753"/>
                      <a:pt x="144623" y="783188"/>
                    </a:cubicBezTo>
                    <a:cubicBezTo>
                      <a:pt x="197201" y="827288"/>
                      <a:pt x="269495" y="853482"/>
                      <a:pt x="338076" y="852053"/>
                    </a:cubicBezTo>
                    <a:cubicBezTo>
                      <a:pt x="420657" y="850339"/>
                      <a:pt x="499715" y="809096"/>
                      <a:pt x="551626" y="745088"/>
                    </a:cubicBezTo>
                    <a:cubicBezTo>
                      <a:pt x="601251" y="683842"/>
                      <a:pt x="639351" y="612119"/>
                      <a:pt x="703074" y="563541"/>
                    </a:cubicBezTo>
                    <a:cubicBezTo>
                      <a:pt x="703454" y="563255"/>
                      <a:pt x="703740" y="562970"/>
                      <a:pt x="704121" y="562684"/>
                    </a:cubicBezTo>
                    <a:cubicBezTo>
                      <a:pt x="652020" y="566970"/>
                      <a:pt x="598870" y="558874"/>
                      <a:pt x="547054" y="553445"/>
                    </a:cubicBezTo>
                    <a:cubicBezTo>
                      <a:pt x="520956" y="550682"/>
                      <a:pt x="494762" y="548206"/>
                      <a:pt x="468473" y="547348"/>
                    </a:cubicBezTo>
                    <a:cubicBezTo>
                      <a:pt x="451518" y="546777"/>
                      <a:pt x="434469" y="546491"/>
                      <a:pt x="417419" y="546777"/>
                    </a:cubicBezTo>
                    <a:cubicBezTo>
                      <a:pt x="403322" y="547158"/>
                      <a:pt x="358269" y="552397"/>
                      <a:pt x="355506" y="552968"/>
                    </a:cubicBezTo>
                    <a:cubicBezTo>
                      <a:pt x="348934" y="554397"/>
                      <a:pt x="342457" y="556112"/>
                      <a:pt x="336075" y="558207"/>
                    </a:cubicBezTo>
                    <a:cubicBezTo>
                      <a:pt x="325598" y="561636"/>
                      <a:pt x="315692" y="566208"/>
                      <a:pt x="306262" y="572018"/>
                    </a:cubicBezTo>
                    <a:cubicBezTo>
                      <a:pt x="289117" y="582496"/>
                      <a:pt x="274353" y="599260"/>
                      <a:pt x="266733" y="617738"/>
                    </a:cubicBezTo>
                    <a:cubicBezTo>
                      <a:pt x="244921" y="670221"/>
                      <a:pt x="273210" y="727181"/>
                      <a:pt x="294261" y="774710"/>
                    </a:cubicBezTo>
                    <a:cubicBezTo>
                      <a:pt x="260732" y="725276"/>
                      <a:pt x="223776" y="664125"/>
                      <a:pt x="246921" y="602403"/>
                    </a:cubicBezTo>
                    <a:cubicBezTo>
                      <a:pt x="267495" y="547444"/>
                      <a:pt x="324169" y="518107"/>
                      <a:pt x="378557" y="507439"/>
                    </a:cubicBezTo>
                    <a:cubicBezTo>
                      <a:pt x="372366" y="472387"/>
                      <a:pt x="350268" y="434763"/>
                      <a:pt x="325312" y="410665"/>
                    </a:cubicBezTo>
                    <a:cubicBezTo>
                      <a:pt x="261685" y="351705"/>
                      <a:pt x="171293" y="321606"/>
                      <a:pt x="124525" y="244835"/>
                    </a:cubicBezTo>
                    <a:cubicBezTo>
                      <a:pt x="101760" y="207497"/>
                      <a:pt x="93664" y="155585"/>
                      <a:pt x="60898" y="125105"/>
                    </a:cubicBezTo>
                    <a:cubicBezTo>
                      <a:pt x="58231" y="122629"/>
                      <a:pt x="55564" y="120247"/>
                      <a:pt x="52802" y="117866"/>
                    </a:cubicBezTo>
                    <a:cubicBezTo>
                      <a:pt x="39276" y="106055"/>
                      <a:pt x="25179" y="94911"/>
                      <a:pt x="14321" y="80338"/>
                    </a:cubicBezTo>
                    <a:cubicBezTo>
                      <a:pt x="12702" y="78147"/>
                      <a:pt x="-1491" y="58906"/>
                      <a:pt x="128" y="56811"/>
                    </a:cubicBezTo>
                    <a:cubicBezTo>
                      <a:pt x="23846" y="26807"/>
                      <a:pt x="50802" y="5757"/>
                      <a:pt x="90140" y="1185"/>
                    </a:cubicBezTo>
                    <a:cubicBezTo>
                      <a:pt x="144908" y="-5197"/>
                      <a:pt x="193962" y="15282"/>
                      <a:pt x="242730" y="36618"/>
                    </a:cubicBezTo>
                    <a:cubicBezTo>
                      <a:pt x="261971" y="45000"/>
                      <a:pt x="281211" y="53572"/>
                      <a:pt x="300642" y="60621"/>
                    </a:cubicBezTo>
                    <a:cubicBezTo>
                      <a:pt x="268543" y="59002"/>
                      <a:pt x="236349" y="49096"/>
                      <a:pt x="204821" y="43381"/>
                    </a:cubicBezTo>
                    <a:cubicBezTo>
                      <a:pt x="159577" y="35094"/>
                      <a:pt x="97188" y="24140"/>
                      <a:pt x="59374" y="58240"/>
                    </a:cubicBezTo>
                    <a:cubicBezTo>
                      <a:pt x="80996" y="77099"/>
                      <a:pt x="105570" y="90530"/>
                      <a:pt x="122049" y="114914"/>
                    </a:cubicBezTo>
                    <a:cubicBezTo>
                      <a:pt x="131002" y="128058"/>
                      <a:pt x="137955" y="143107"/>
                      <a:pt x="144528" y="157586"/>
                    </a:cubicBezTo>
                    <a:cubicBezTo>
                      <a:pt x="146432" y="161777"/>
                      <a:pt x="148147" y="165777"/>
                      <a:pt x="150052" y="169778"/>
                    </a:cubicBezTo>
                    <a:cubicBezTo>
                      <a:pt x="164816" y="202353"/>
                      <a:pt x="178913" y="230356"/>
                      <a:pt x="205964" y="256455"/>
                    </a:cubicBezTo>
                    <a:cubicBezTo>
                      <a:pt x="251684" y="300746"/>
                      <a:pt x="310167" y="331131"/>
                      <a:pt x="350077" y="381614"/>
                    </a:cubicBezTo>
                    <a:cubicBezTo>
                      <a:pt x="376652" y="415141"/>
                      <a:pt x="395226" y="461814"/>
                      <a:pt x="392654" y="504962"/>
                    </a:cubicBezTo>
                    <a:cubicBezTo>
                      <a:pt x="398559" y="506105"/>
                      <a:pt x="408465" y="502772"/>
                      <a:pt x="414466" y="502105"/>
                    </a:cubicBezTo>
                    <a:cubicBezTo>
                      <a:pt x="422848" y="501247"/>
                      <a:pt x="431230" y="500581"/>
                      <a:pt x="439612" y="500009"/>
                    </a:cubicBezTo>
                    <a:cubicBezTo>
                      <a:pt x="439993" y="500009"/>
                      <a:pt x="440279" y="500009"/>
                      <a:pt x="440565" y="499914"/>
                    </a:cubicBezTo>
                    <a:cubicBezTo>
                      <a:pt x="449613" y="499343"/>
                      <a:pt x="458662" y="498866"/>
                      <a:pt x="467711" y="498485"/>
                    </a:cubicBezTo>
                    <a:cubicBezTo>
                      <a:pt x="477045" y="498199"/>
                      <a:pt x="480189" y="486865"/>
                      <a:pt x="484379" y="478959"/>
                    </a:cubicBezTo>
                    <a:cubicBezTo>
                      <a:pt x="498191" y="452861"/>
                      <a:pt x="521432" y="410474"/>
                      <a:pt x="505906" y="380947"/>
                    </a:cubicBezTo>
                    <a:cubicBezTo>
                      <a:pt x="489332" y="349610"/>
                      <a:pt x="449232" y="332083"/>
                      <a:pt x="417800" y="320368"/>
                    </a:cubicBezTo>
                    <a:cubicBezTo>
                      <a:pt x="382843" y="307414"/>
                      <a:pt x="350172" y="293507"/>
                      <a:pt x="319121" y="272362"/>
                    </a:cubicBezTo>
                    <a:cubicBezTo>
                      <a:pt x="274829" y="242072"/>
                      <a:pt x="204916" y="177874"/>
                      <a:pt x="251207" y="120819"/>
                    </a:cubicBezTo>
                    <a:cubicBezTo>
                      <a:pt x="268638" y="99388"/>
                      <a:pt x="294165" y="89672"/>
                      <a:pt x="321407" y="91101"/>
                    </a:cubicBezTo>
                    <a:cubicBezTo>
                      <a:pt x="339219" y="92149"/>
                      <a:pt x="356364" y="96816"/>
                      <a:pt x="373794" y="100340"/>
                    </a:cubicBezTo>
                    <a:cubicBezTo>
                      <a:pt x="386939" y="103007"/>
                      <a:pt x="400655" y="102531"/>
                      <a:pt x="413609" y="105007"/>
                    </a:cubicBezTo>
                    <a:cubicBezTo>
                      <a:pt x="387415" y="109675"/>
                      <a:pt x="362364" y="108341"/>
                      <a:pt x="335885" y="108627"/>
                    </a:cubicBezTo>
                    <a:cubicBezTo>
                      <a:pt x="310453" y="109008"/>
                      <a:pt x="285021" y="115676"/>
                      <a:pt x="272067" y="139774"/>
                    </a:cubicBezTo>
                    <a:cubicBezTo>
                      <a:pt x="258351" y="165491"/>
                      <a:pt x="281878" y="191018"/>
                      <a:pt x="300071" y="207020"/>
                    </a:cubicBezTo>
                    <a:cubicBezTo>
                      <a:pt x="309596" y="215593"/>
                      <a:pt x="319883" y="223308"/>
                      <a:pt x="330646" y="230452"/>
                    </a:cubicBezTo>
                    <a:cubicBezTo>
                      <a:pt x="346553" y="241024"/>
                      <a:pt x="363507" y="250169"/>
                      <a:pt x="380462" y="258360"/>
                    </a:cubicBezTo>
                    <a:cubicBezTo>
                      <a:pt x="434659" y="284268"/>
                      <a:pt x="496286" y="294364"/>
                      <a:pt x="534481" y="345704"/>
                    </a:cubicBezTo>
                    <a:cubicBezTo>
                      <a:pt x="538101" y="350562"/>
                      <a:pt x="541149" y="355610"/>
                      <a:pt x="543435" y="360754"/>
                    </a:cubicBezTo>
                    <a:cubicBezTo>
                      <a:pt x="565152" y="406664"/>
                      <a:pt x="538672" y="459052"/>
                      <a:pt x="510859" y="498295"/>
                    </a:cubicBezTo>
                    <a:cubicBezTo>
                      <a:pt x="534195" y="498866"/>
                      <a:pt x="557341" y="500486"/>
                      <a:pt x="580582" y="502295"/>
                    </a:cubicBezTo>
                    <a:cubicBezTo>
                      <a:pt x="588012" y="502867"/>
                      <a:pt x="590678" y="504486"/>
                      <a:pt x="596489" y="499247"/>
                    </a:cubicBezTo>
                    <a:cubicBezTo>
                      <a:pt x="600870" y="495247"/>
                      <a:pt x="605061" y="491246"/>
                      <a:pt x="609252" y="487055"/>
                    </a:cubicBezTo>
                    <a:cubicBezTo>
                      <a:pt x="616968" y="479149"/>
                      <a:pt x="624302" y="470577"/>
                      <a:pt x="630112" y="461052"/>
                    </a:cubicBezTo>
                    <a:cubicBezTo>
                      <a:pt x="645638" y="435811"/>
                      <a:pt x="652591" y="404473"/>
                      <a:pt x="657830" y="375422"/>
                    </a:cubicBezTo>
                    <a:cubicBezTo>
                      <a:pt x="672689" y="293888"/>
                      <a:pt x="601537" y="213593"/>
                      <a:pt x="634684" y="132439"/>
                    </a:cubicBezTo>
                    <a:cubicBezTo>
                      <a:pt x="576962" y="119105"/>
                      <a:pt x="528957" y="90625"/>
                      <a:pt x="475712" y="66336"/>
                    </a:cubicBezTo>
                    <a:cubicBezTo>
                      <a:pt x="431992" y="46333"/>
                      <a:pt x="386367" y="37380"/>
                      <a:pt x="338647" y="44619"/>
                    </a:cubicBezTo>
                    <a:cubicBezTo>
                      <a:pt x="354649" y="36808"/>
                      <a:pt x="371508" y="31284"/>
                      <a:pt x="388844" y="28331"/>
                    </a:cubicBezTo>
                    <a:cubicBezTo>
                      <a:pt x="402845" y="25950"/>
                      <a:pt x="417228" y="25283"/>
                      <a:pt x="431611" y="26331"/>
                    </a:cubicBezTo>
                    <a:cubicBezTo>
                      <a:pt x="483713" y="30141"/>
                      <a:pt x="530862" y="51763"/>
                      <a:pt x="580011" y="67289"/>
                    </a:cubicBezTo>
                    <a:cubicBezTo>
                      <a:pt x="636589" y="85196"/>
                      <a:pt x="696216" y="87481"/>
                      <a:pt x="754985" y="92435"/>
                    </a:cubicBezTo>
                    <a:cubicBezTo>
                      <a:pt x="737363" y="105960"/>
                      <a:pt x="719742" y="119390"/>
                      <a:pt x="702121" y="132821"/>
                    </a:cubicBezTo>
                    <a:cubicBezTo>
                      <a:pt x="666498" y="160062"/>
                      <a:pt x="687262" y="217688"/>
                      <a:pt x="696787" y="253502"/>
                    </a:cubicBezTo>
                    <a:cubicBezTo>
                      <a:pt x="698406" y="259598"/>
                      <a:pt x="700026" y="265885"/>
                      <a:pt x="701549" y="272076"/>
                    </a:cubicBezTo>
                    <a:cubicBezTo>
                      <a:pt x="708789" y="301032"/>
                      <a:pt x="714408" y="330750"/>
                      <a:pt x="711456" y="360182"/>
                    </a:cubicBezTo>
                    <a:cubicBezTo>
                      <a:pt x="710408" y="370660"/>
                      <a:pt x="708312" y="381137"/>
                      <a:pt x="704788" y="391424"/>
                    </a:cubicBezTo>
                    <a:cubicBezTo>
                      <a:pt x="689358" y="436763"/>
                      <a:pt x="669545" y="479912"/>
                      <a:pt x="626969" y="505439"/>
                    </a:cubicBezTo>
                    <a:cubicBezTo>
                      <a:pt x="632779" y="505820"/>
                      <a:pt x="638494" y="506105"/>
                      <a:pt x="644304" y="506391"/>
                    </a:cubicBezTo>
                    <a:cubicBezTo>
                      <a:pt x="696882" y="508772"/>
                      <a:pt x="750127" y="506391"/>
                      <a:pt x="800228" y="489437"/>
                    </a:cubicBezTo>
                    <a:cubicBezTo>
                      <a:pt x="824898" y="481055"/>
                      <a:pt x="848616" y="467720"/>
                      <a:pt x="865379" y="447431"/>
                    </a:cubicBezTo>
                    <a:cubicBezTo>
                      <a:pt x="882429" y="426572"/>
                      <a:pt x="890716" y="399902"/>
                      <a:pt x="909861" y="380852"/>
                    </a:cubicBezTo>
                    <a:cubicBezTo>
                      <a:pt x="911195" y="379423"/>
                      <a:pt x="912719" y="377994"/>
                      <a:pt x="914338" y="376661"/>
                    </a:cubicBezTo>
                    <a:cubicBezTo>
                      <a:pt x="911957" y="375518"/>
                      <a:pt x="909576" y="374470"/>
                      <a:pt x="907289" y="373231"/>
                    </a:cubicBezTo>
                    <a:lnTo>
                      <a:pt x="907194" y="373231"/>
                    </a:lnTo>
                    <a:cubicBezTo>
                      <a:pt x="872237" y="355610"/>
                      <a:pt x="842805" y="329607"/>
                      <a:pt x="807182" y="313129"/>
                    </a:cubicBezTo>
                    <a:cubicBezTo>
                      <a:pt x="795656" y="307795"/>
                      <a:pt x="784131" y="302365"/>
                      <a:pt x="772606" y="297031"/>
                    </a:cubicBezTo>
                    <a:lnTo>
                      <a:pt x="772511" y="297031"/>
                    </a:lnTo>
                    <a:cubicBezTo>
                      <a:pt x="770320" y="295984"/>
                      <a:pt x="768129" y="295031"/>
                      <a:pt x="765938" y="294079"/>
                    </a:cubicBezTo>
                    <a:cubicBezTo>
                      <a:pt x="751937" y="287697"/>
                      <a:pt x="737840" y="281696"/>
                      <a:pt x="723457" y="276362"/>
                    </a:cubicBezTo>
                    <a:cubicBezTo>
                      <a:pt x="722790" y="276077"/>
                      <a:pt x="722028" y="275886"/>
                      <a:pt x="721457" y="275600"/>
                    </a:cubicBezTo>
                    <a:cubicBezTo>
                      <a:pt x="719837" y="274933"/>
                      <a:pt x="718218" y="274362"/>
                      <a:pt x="716599" y="273886"/>
                    </a:cubicBezTo>
                    <a:cubicBezTo>
                      <a:pt x="716599" y="273790"/>
                      <a:pt x="716408" y="273790"/>
                      <a:pt x="716408" y="273790"/>
                    </a:cubicBezTo>
                    <a:cubicBezTo>
                      <a:pt x="716694" y="273886"/>
                      <a:pt x="717075" y="273981"/>
                      <a:pt x="717361" y="273981"/>
                    </a:cubicBezTo>
                    <a:cubicBezTo>
                      <a:pt x="724886" y="275600"/>
                      <a:pt x="732315" y="277410"/>
                      <a:pt x="739840" y="279506"/>
                    </a:cubicBezTo>
                    <a:lnTo>
                      <a:pt x="740126" y="279601"/>
                    </a:lnTo>
                    <a:cubicBezTo>
                      <a:pt x="740221" y="279601"/>
                      <a:pt x="740412" y="279696"/>
                      <a:pt x="740507" y="279696"/>
                    </a:cubicBezTo>
                    <a:cubicBezTo>
                      <a:pt x="779464" y="289983"/>
                      <a:pt x="818707" y="304366"/>
                      <a:pt x="854330" y="321415"/>
                    </a:cubicBezTo>
                    <a:cubicBezTo>
                      <a:pt x="888716" y="337989"/>
                      <a:pt x="924911" y="353420"/>
                      <a:pt x="963296" y="356944"/>
                    </a:cubicBezTo>
                    <a:cubicBezTo>
                      <a:pt x="991014" y="359230"/>
                      <a:pt x="1018732" y="361802"/>
                      <a:pt x="1046450" y="364183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66DE0F7-CA12-8B5F-9E92-71841F17B7ED}"/>
                  </a:ext>
                </a:extLst>
              </p:cNvPr>
              <p:cNvSpPr/>
              <p:nvPr/>
            </p:nvSpPr>
            <p:spPr>
              <a:xfrm>
                <a:off x="4772691" y="3900201"/>
                <a:ext cx="285" cy="1047"/>
              </a:xfrm>
              <a:custGeom>
                <a:avLst/>
                <a:gdLst>
                  <a:gd name="connsiteX0" fmla="*/ 286 w 285"/>
                  <a:gd name="connsiteY0" fmla="*/ 0 h 1047"/>
                  <a:gd name="connsiteX1" fmla="*/ 0 w 285"/>
                  <a:gd name="connsiteY1" fmla="*/ 1048 h 1047"/>
                  <a:gd name="connsiteX2" fmla="*/ 95 w 285"/>
                  <a:gd name="connsiteY2" fmla="*/ 190 h 1047"/>
                  <a:gd name="connsiteX3" fmla="*/ 286 w 285"/>
                  <a:gd name="connsiteY3" fmla="*/ 0 h 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" h="1047">
                    <a:moveTo>
                      <a:pt x="286" y="0"/>
                    </a:moveTo>
                    <a:cubicBezTo>
                      <a:pt x="286" y="190"/>
                      <a:pt x="95" y="476"/>
                      <a:pt x="0" y="1048"/>
                    </a:cubicBezTo>
                    <a:cubicBezTo>
                      <a:pt x="95" y="667"/>
                      <a:pt x="95" y="476"/>
                      <a:pt x="95" y="190"/>
                    </a:cubicBezTo>
                    <a:cubicBezTo>
                      <a:pt x="190" y="95"/>
                      <a:pt x="286" y="95"/>
                      <a:pt x="286" y="0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9" name="文本框 198">
            <a:extLst>
              <a:ext uri="{FF2B5EF4-FFF2-40B4-BE49-F238E27FC236}">
                <a16:creationId xmlns:a16="http://schemas.microsoft.com/office/drawing/2014/main" id="{38CD9AB6-4CD3-D78C-927A-911705A9CD3E}"/>
              </a:ext>
            </a:extLst>
          </p:cNvPr>
          <p:cNvSpPr txBox="1"/>
          <p:nvPr/>
        </p:nvSpPr>
        <p:spPr>
          <a:xfrm rot="19321484">
            <a:off x="188170" y="448983"/>
            <a:ext cx="11144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25400">
                  <a:solidFill>
                    <a:schemeClr val="bg1"/>
                  </a:solidFill>
                </a:ln>
                <a:solidFill>
                  <a:srgbClr val="F54555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3.8</a:t>
            </a:r>
            <a:endParaRPr lang="zh-CN" altLang="en-US" sz="4400" dirty="0">
              <a:ln w="25400">
                <a:solidFill>
                  <a:schemeClr val="bg1"/>
                </a:solidFill>
              </a:ln>
              <a:solidFill>
                <a:srgbClr val="F54555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39" name="心形 238">
            <a:extLst>
              <a:ext uri="{FF2B5EF4-FFF2-40B4-BE49-F238E27FC236}">
                <a16:creationId xmlns:a16="http://schemas.microsoft.com/office/drawing/2014/main" id="{611A6E48-D4A8-649F-C3E0-01B5D69FA128}"/>
              </a:ext>
            </a:extLst>
          </p:cNvPr>
          <p:cNvSpPr/>
          <p:nvPr/>
        </p:nvSpPr>
        <p:spPr>
          <a:xfrm rot="2157288">
            <a:off x="1086241" y="822629"/>
            <a:ext cx="511315" cy="447191"/>
          </a:xfrm>
          <a:prstGeom prst="heart">
            <a:avLst/>
          </a:prstGeom>
          <a:solidFill>
            <a:srgbClr val="F54555">
              <a:alpha val="80000"/>
            </a:srgbClr>
          </a:solidFill>
          <a:ln w="63500">
            <a:solidFill>
              <a:srgbClr val="FDE4F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8EFF10B-BB1D-9C0F-8FAF-454A9DF4355D}"/>
              </a:ext>
            </a:extLst>
          </p:cNvPr>
          <p:cNvGrpSpPr/>
          <p:nvPr/>
        </p:nvGrpSpPr>
        <p:grpSpPr>
          <a:xfrm>
            <a:off x="1436477" y="2600145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7154C6B6-43AC-29D7-B5E9-F8F7106E8298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DE4F4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87EB9E8-6CD4-4C3C-B67B-12394C7D36B2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AC2EB4F-76E6-61D6-AC06-91B6E856D4E2}"/>
              </a:ext>
            </a:extLst>
          </p:cNvPr>
          <p:cNvSpPr/>
          <p:nvPr/>
        </p:nvSpPr>
        <p:spPr>
          <a:xfrm>
            <a:off x="789875" y="3039106"/>
            <a:ext cx="506720" cy="443381"/>
          </a:xfrm>
          <a:custGeom>
            <a:avLst/>
            <a:gdLst>
              <a:gd name="connsiteX0" fmla="*/ 506720 w 506720"/>
              <a:gd name="connsiteY0" fmla="*/ 0 h 443381"/>
              <a:gd name="connsiteX1" fmla="*/ 472171 w 506720"/>
              <a:gd name="connsiteY1" fmla="*/ 132439 h 443381"/>
              <a:gd name="connsiteX2" fmla="*/ 483687 w 506720"/>
              <a:gd name="connsiteY2" fmla="*/ 293668 h 443381"/>
              <a:gd name="connsiteX3" fmla="*/ 357007 w 506720"/>
              <a:gd name="connsiteY3" fmla="*/ 443381 h 443381"/>
              <a:gd name="connsiteX4" fmla="*/ 201536 w 506720"/>
              <a:gd name="connsiteY4" fmla="*/ 247602 h 443381"/>
              <a:gd name="connsiteX5" fmla="*/ 132438 w 506720"/>
              <a:gd name="connsiteY5" fmla="*/ 259119 h 443381"/>
              <a:gd name="connsiteX6" fmla="*/ 0 w 506720"/>
              <a:gd name="connsiteY6" fmla="*/ 184262 h 443381"/>
              <a:gd name="connsiteX7" fmla="*/ 178503 w 506720"/>
              <a:gd name="connsiteY7" fmla="*/ 46066 h 443381"/>
              <a:gd name="connsiteX8" fmla="*/ 299425 w 506720"/>
              <a:gd name="connsiteY8" fmla="*/ 63340 h 443381"/>
              <a:gd name="connsiteX9" fmla="*/ 333974 w 506720"/>
              <a:gd name="connsiteY9" fmla="*/ 11517 h 443381"/>
              <a:gd name="connsiteX10" fmla="*/ 362765 w 506720"/>
              <a:gd name="connsiteY10" fmla="*/ 57582 h 443381"/>
              <a:gd name="connsiteX11" fmla="*/ 322458 w 506720"/>
              <a:gd name="connsiteY11" fmla="*/ 92131 h 443381"/>
              <a:gd name="connsiteX12" fmla="*/ 161229 w 506720"/>
              <a:gd name="connsiteY12" fmla="*/ 74857 h 443381"/>
              <a:gd name="connsiteX13" fmla="*/ 51823 w 506720"/>
              <a:gd name="connsiteY13" fmla="*/ 149713 h 443381"/>
              <a:gd name="connsiteX14" fmla="*/ 213053 w 506720"/>
              <a:gd name="connsiteY14" fmla="*/ 230328 h 443381"/>
              <a:gd name="connsiteX15" fmla="*/ 339733 w 506720"/>
              <a:gd name="connsiteY15" fmla="*/ 368524 h 443381"/>
              <a:gd name="connsiteX16" fmla="*/ 443380 w 506720"/>
              <a:gd name="connsiteY16" fmla="*/ 241844 h 443381"/>
              <a:gd name="connsiteX17" fmla="*/ 431864 w 506720"/>
              <a:gd name="connsiteY17" fmla="*/ 109406 h 443381"/>
              <a:gd name="connsiteX18" fmla="*/ 506720 w 506720"/>
              <a:gd name="connsiteY18" fmla="*/ 0 h 44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6720" h="443381">
                <a:moveTo>
                  <a:pt x="506720" y="0"/>
                </a:moveTo>
                <a:cubicBezTo>
                  <a:pt x="466413" y="40308"/>
                  <a:pt x="472171" y="92131"/>
                  <a:pt x="472171" y="132439"/>
                </a:cubicBezTo>
                <a:cubicBezTo>
                  <a:pt x="472171" y="149713"/>
                  <a:pt x="483687" y="282151"/>
                  <a:pt x="483687" y="293668"/>
                </a:cubicBezTo>
                <a:cubicBezTo>
                  <a:pt x="483687" y="380041"/>
                  <a:pt x="443380" y="443381"/>
                  <a:pt x="357007" y="443381"/>
                </a:cubicBezTo>
                <a:cubicBezTo>
                  <a:pt x="247602" y="443381"/>
                  <a:pt x="201536" y="362766"/>
                  <a:pt x="201536" y="247602"/>
                </a:cubicBezTo>
                <a:cubicBezTo>
                  <a:pt x="178503" y="259119"/>
                  <a:pt x="149713" y="259119"/>
                  <a:pt x="132438" y="259119"/>
                </a:cubicBezTo>
                <a:cubicBezTo>
                  <a:pt x="92131" y="259119"/>
                  <a:pt x="0" y="247602"/>
                  <a:pt x="0" y="184262"/>
                </a:cubicBezTo>
                <a:cubicBezTo>
                  <a:pt x="0" y="63340"/>
                  <a:pt x="103647" y="46066"/>
                  <a:pt x="178503" y="46066"/>
                </a:cubicBezTo>
                <a:cubicBezTo>
                  <a:pt x="195778" y="46066"/>
                  <a:pt x="287909" y="63340"/>
                  <a:pt x="299425" y="63340"/>
                </a:cubicBezTo>
                <a:cubicBezTo>
                  <a:pt x="333974" y="63340"/>
                  <a:pt x="333974" y="23033"/>
                  <a:pt x="333974" y="11517"/>
                </a:cubicBezTo>
                <a:cubicBezTo>
                  <a:pt x="362765" y="23033"/>
                  <a:pt x="362765" y="46066"/>
                  <a:pt x="362765" y="57582"/>
                </a:cubicBezTo>
                <a:cubicBezTo>
                  <a:pt x="362765" y="86373"/>
                  <a:pt x="345491" y="92131"/>
                  <a:pt x="322458" y="92131"/>
                </a:cubicBezTo>
                <a:cubicBezTo>
                  <a:pt x="305184" y="92131"/>
                  <a:pt x="178503" y="74857"/>
                  <a:pt x="161229" y="74857"/>
                </a:cubicBezTo>
                <a:cubicBezTo>
                  <a:pt x="103647" y="74857"/>
                  <a:pt x="51823" y="86373"/>
                  <a:pt x="51823" y="149713"/>
                </a:cubicBezTo>
                <a:cubicBezTo>
                  <a:pt x="51823" y="236086"/>
                  <a:pt x="149713" y="241844"/>
                  <a:pt x="213053" y="230328"/>
                </a:cubicBezTo>
                <a:cubicBezTo>
                  <a:pt x="236085" y="299426"/>
                  <a:pt x="270634" y="368524"/>
                  <a:pt x="339733" y="368524"/>
                </a:cubicBezTo>
                <a:cubicBezTo>
                  <a:pt x="420347" y="368524"/>
                  <a:pt x="443380" y="287910"/>
                  <a:pt x="443380" y="241844"/>
                </a:cubicBezTo>
                <a:cubicBezTo>
                  <a:pt x="443380" y="224570"/>
                  <a:pt x="431864" y="120922"/>
                  <a:pt x="431864" y="109406"/>
                </a:cubicBezTo>
                <a:cubicBezTo>
                  <a:pt x="431864" y="63340"/>
                  <a:pt x="431864" y="5758"/>
                  <a:pt x="506720" y="0"/>
                </a:cubicBezTo>
                <a:close/>
              </a:path>
            </a:pathLst>
          </a:custGeom>
          <a:solidFill>
            <a:srgbClr val="FDE4F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BDE90AE-A5BD-3757-569B-312D9A86158D}"/>
              </a:ext>
            </a:extLst>
          </p:cNvPr>
          <p:cNvSpPr txBox="1"/>
          <p:nvPr/>
        </p:nvSpPr>
        <p:spPr>
          <a:xfrm>
            <a:off x="1303256" y="3260964"/>
            <a:ext cx="5000885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DE4F4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85043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4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EB41AE-8C27-92A2-4986-7710B35946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F38F576E-0819-CBF5-B14C-73C55AB83407}"/>
              </a:ext>
            </a:extLst>
          </p:cNvPr>
          <p:cNvGrpSpPr/>
          <p:nvPr/>
        </p:nvGrpSpPr>
        <p:grpSpPr>
          <a:xfrm>
            <a:off x="4137323" y="213033"/>
            <a:ext cx="3917354" cy="517595"/>
            <a:chOff x="1003666" y="1914145"/>
            <a:chExt cx="3917354" cy="51759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445082A6-C415-595C-3760-8B2F3AAA1D01}"/>
                </a:ext>
              </a:extLst>
            </p:cNvPr>
            <p:cNvSpPr/>
            <p:nvPr/>
          </p:nvSpPr>
          <p:spPr>
            <a:xfrm>
              <a:off x="1003666" y="1914145"/>
              <a:ext cx="3917354" cy="517595"/>
            </a:xfrm>
            <a:prstGeom prst="roundRect">
              <a:avLst>
                <a:gd name="adj" fmla="val 0"/>
              </a:avLst>
            </a:prstGeom>
            <a:solidFill>
              <a:srgbClr val="F54555"/>
            </a:solidFill>
            <a:ln w="25400">
              <a:solidFill>
                <a:srgbClr val="FDE4F4"/>
              </a:solidFill>
            </a:ln>
            <a:effectLst>
              <a:outerShdw blurRad="88900" dist="762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AA1A977-49CB-787B-3EE2-5FDC03D91049}"/>
                </a:ext>
              </a:extLst>
            </p:cNvPr>
            <p:cNvSpPr txBox="1"/>
            <p:nvPr/>
          </p:nvSpPr>
          <p:spPr>
            <a:xfrm>
              <a:off x="1533922" y="2004125"/>
              <a:ext cx="285684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8" name="任意多边形 7" descr="D:\51PPT模板网\51pptmoban.com\图片.jpg"/>
          <p:cNvSpPr>
            <a:spLocks noChangeArrowheads="1"/>
          </p:cNvSpPr>
          <p:nvPr/>
        </p:nvSpPr>
        <p:spPr bwMode="auto">
          <a:xfrm rot="13500000">
            <a:off x="2001042" y="2201070"/>
            <a:ext cx="2184400" cy="2185988"/>
          </a:xfrm>
          <a:custGeom>
            <a:avLst/>
            <a:gdLst>
              <a:gd name="connsiteX0" fmla="*/ 1348346 w 1941271"/>
              <a:gd name="connsiteY0" fmla="*/ 1346966 h 1941271"/>
              <a:gd name="connsiteX1" fmla="*/ 1348346 w 1941271"/>
              <a:gd name="connsiteY1" fmla="*/ 593015 h 1941271"/>
              <a:gd name="connsiteX2" fmla="*/ 594395 w 1941271"/>
              <a:gd name="connsiteY2" fmla="*/ 593015 h 1941271"/>
              <a:gd name="connsiteX3" fmla="*/ 594395 w 1941271"/>
              <a:gd name="connsiteY3" fmla="*/ 1346966 h 1941271"/>
              <a:gd name="connsiteX4" fmla="*/ 1348346 w 1941271"/>
              <a:gd name="connsiteY4" fmla="*/ 1346966 h 1941271"/>
              <a:gd name="connsiteX5" fmla="*/ 1763033 w 1941271"/>
              <a:gd name="connsiteY5" fmla="*/ 1550709 h 1941271"/>
              <a:gd name="connsiteX6" fmla="*/ 1551784 w 1941271"/>
              <a:gd name="connsiteY6" fmla="*/ 1761957 h 1941271"/>
              <a:gd name="connsiteX7" fmla="*/ 1342153 w 1941271"/>
              <a:gd name="connsiteY7" fmla="*/ 1653376 h 1941271"/>
              <a:gd name="connsiteX8" fmla="*/ 1265267 w 1941271"/>
              <a:gd name="connsiteY8" fmla="*/ 1693838 h 1941271"/>
              <a:gd name="connsiteX9" fmla="*/ 1192371 w 1941271"/>
              <a:gd name="connsiteY9" fmla="*/ 1715443 h 1941271"/>
              <a:gd name="connsiteX10" fmla="*/ 1120658 w 1941271"/>
              <a:gd name="connsiteY10" fmla="*/ 1941271 h 1941271"/>
              <a:gd name="connsiteX11" fmla="*/ 821908 w 1941271"/>
              <a:gd name="connsiteY11" fmla="*/ 1941271 h 1941271"/>
              <a:gd name="connsiteX12" fmla="*/ 750176 w 1941271"/>
              <a:gd name="connsiteY12" fmla="*/ 1715386 h 1941271"/>
              <a:gd name="connsiteX13" fmla="*/ 677473 w 1941271"/>
              <a:gd name="connsiteY13" fmla="*/ 1693838 h 1941271"/>
              <a:gd name="connsiteX14" fmla="*/ 601018 w 1941271"/>
              <a:gd name="connsiteY14" fmla="*/ 1653603 h 1941271"/>
              <a:gd name="connsiteX15" fmla="*/ 390651 w 1941271"/>
              <a:gd name="connsiteY15" fmla="*/ 1762566 h 1941271"/>
              <a:gd name="connsiteX16" fmla="*/ 179402 w 1941271"/>
              <a:gd name="connsiteY16" fmla="*/ 1551317 h 1941271"/>
              <a:gd name="connsiteX17" fmla="*/ 286633 w 1941271"/>
              <a:gd name="connsiteY17" fmla="*/ 1344294 h 1941271"/>
              <a:gd name="connsiteX18" fmla="*/ 279693 w 1941271"/>
              <a:gd name="connsiteY18" fmla="*/ 1333198 h 1941271"/>
              <a:gd name="connsiteX19" fmla="*/ 244004 w 1941271"/>
              <a:gd name="connsiteY19" fmla="*/ 1255056 h 1941271"/>
              <a:gd name="connsiteX20" fmla="*/ 222745 w 1941271"/>
              <a:gd name="connsiteY20" fmla="*/ 1190529 h 1941271"/>
              <a:gd name="connsiteX21" fmla="*/ 1 w 1941271"/>
              <a:gd name="connsiteY21" fmla="*/ 1119795 h 1941271"/>
              <a:gd name="connsiteX22" fmla="*/ 0 w 1941271"/>
              <a:gd name="connsiteY22" fmla="*/ 821045 h 1941271"/>
              <a:gd name="connsiteX23" fmla="*/ 221982 w 1941271"/>
              <a:gd name="connsiteY23" fmla="*/ 750554 h 1941271"/>
              <a:gd name="connsiteX24" fmla="*/ 247522 w 1941271"/>
              <a:gd name="connsiteY24" fmla="*/ 676093 h 1941271"/>
              <a:gd name="connsiteX25" fmla="*/ 287910 w 1941271"/>
              <a:gd name="connsiteY25" fmla="*/ 599348 h 1941271"/>
              <a:gd name="connsiteX26" fmla="*/ 179098 w 1941271"/>
              <a:gd name="connsiteY26" fmla="*/ 389271 h 1941271"/>
              <a:gd name="connsiteX27" fmla="*/ 390347 w 1941271"/>
              <a:gd name="connsiteY27" fmla="*/ 178023 h 1941271"/>
              <a:gd name="connsiteX28" fmla="*/ 600285 w 1941271"/>
              <a:gd name="connsiteY28" fmla="*/ 286763 h 1941271"/>
              <a:gd name="connsiteX29" fmla="*/ 677473 w 1941271"/>
              <a:gd name="connsiteY29" fmla="*/ 246142 h 1941271"/>
              <a:gd name="connsiteX30" fmla="*/ 751843 w 1941271"/>
              <a:gd name="connsiteY30" fmla="*/ 220633 h 1941271"/>
              <a:gd name="connsiteX31" fmla="*/ 821907 w 1941271"/>
              <a:gd name="connsiteY31" fmla="*/ 0 h 1941271"/>
              <a:gd name="connsiteX32" fmla="*/ 1120657 w 1941271"/>
              <a:gd name="connsiteY32" fmla="*/ 0 h 1941271"/>
              <a:gd name="connsiteX33" fmla="*/ 1190841 w 1941271"/>
              <a:gd name="connsiteY33" fmla="*/ 221013 h 1941271"/>
              <a:gd name="connsiteX34" fmla="*/ 1256436 w 1941271"/>
              <a:gd name="connsiteY34" fmla="*/ 242624 h 1941271"/>
              <a:gd name="connsiteX35" fmla="*/ 1334578 w 1941271"/>
              <a:gd name="connsiteY35" fmla="*/ 278313 h 1941271"/>
              <a:gd name="connsiteX36" fmla="*/ 1345931 w 1941271"/>
              <a:gd name="connsiteY36" fmla="*/ 285413 h 1941271"/>
              <a:gd name="connsiteX37" fmla="*/ 1552088 w 1941271"/>
              <a:gd name="connsiteY37" fmla="*/ 178631 h 1941271"/>
              <a:gd name="connsiteX38" fmla="*/ 1763337 w 1941271"/>
              <a:gd name="connsiteY38" fmla="*/ 389880 h 1941271"/>
              <a:gd name="connsiteX39" fmla="*/ 1656452 w 1941271"/>
              <a:gd name="connsiteY39" fmla="*/ 596236 h 1941271"/>
              <a:gd name="connsiteX40" fmla="*/ 1663047 w 1941271"/>
              <a:gd name="connsiteY40" fmla="*/ 606782 h 1941271"/>
              <a:gd name="connsiteX41" fmla="*/ 1698737 w 1941271"/>
              <a:gd name="connsiteY41" fmla="*/ 684925 h 1941271"/>
              <a:gd name="connsiteX42" fmla="*/ 1720483 w 1941271"/>
              <a:gd name="connsiteY42" fmla="*/ 750933 h 1941271"/>
              <a:gd name="connsiteX43" fmla="*/ 1941271 w 1941271"/>
              <a:gd name="connsiteY43" fmla="*/ 821045 h 1941271"/>
              <a:gd name="connsiteX44" fmla="*/ 1941271 w 1941271"/>
              <a:gd name="connsiteY44" fmla="*/ 1119795 h 1941271"/>
              <a:gd name="connsiteX45" fmla="*/ 1720607 w 1941271"/>
              <a:gd name="connsiteY45" fmla="*/ 1189868 h 1941271"/>
              <a:gd name="connsiteX46" fmla="*/ 1695218 w 1941271"/>
              <a:gd name="connsiteY46" fmla="*/ 1263887 h 1941271"/>
              <a:gd name="connsiteX47" fmla="*/ 1654523 w 1941271"/>
              <a:gd name="connsiteY47" fmla="*/ 1341216 h 194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41271" h="1941271">
                <a:moveTo>
                  <a:pt x="1348346" y="1346966"/>
                </a:moveTo>
                <a:cubicBezTo>
                  <a:pt x="1556521" y="1138791"/>
                  <a:pt x="1556521" y="801190"/>
                  <a:pt x="1348346" y="593015"/>
                </a:cubicBezTo>
                <a:cubicBezTo>
                  <a:pt x="1140171" y="384840"/>
                  <a:pt x="802570" y="384839"/>
                  <a:pt x="594395" y="593015"/>
                </a:cubicBezTo>
                <a:cubicBezTo>
                  <a:pt x="386220" y="801190"/>
                  <a:pt x="386220" y="1138791"/>
                  <a:pt x="594395" y="1346966"/>
                </a:cubicBezTo>
                <a:cubicBezTo>
                  <a:pt x="802570" y="1555141"/>
                  <a:pt x="1140171" y="1555141"/>
                  <a:pt x="1348346" y="1346966"/>
                </a:cubicBezTo>
                <a:close/>
                <a:moveTo>
                  <a:pt x="1763033" y="1550709"/>
                </a:moveTo>
                <a:lnTo>
                  <a:pt x="1551784" y="1761957"/>
                </a:lnTo>
                <a:lnTo>
                  <a:pt x="1342153" y="1653376"/>
                </a:lnTo>
                <a:lnTo>
                  <a:pt x="1265267" y="1693838"/>
                </a:lnTo>
                <a:lnTo>
                  <a:pt x="1192371" y="1715443"/>
                </a:lnTo>
                <a:lnTo>
                  <a:pt x="1120658" y="1941271"/>
                </a:lnTo>
                <a:lnTo>
                  <a:pt x="821908" y="1941271"/>
                </a:lnTo>
                <a:lnTo>
                  <a:pt x="750176" y="1715386"/>
                </a:lnTo>
                <a:lnTo>
                  <a:pt x="677473" y="1693838"/>
                </a:lnTo>
                <a:lnTo>
                  <a:pt x="601018" y="1653603"/>
                </a:lnTo>
                <a:lnTo>
                  <a:pt x="390651" y="1762566"/>
                </a:lnTo>
                <a:lnTo>
                  <a:pt x="179402" y="1551317"/>
                </a:lnTo>
                <a:lnTo>
                  <a:pt x="286633" y="1344294"/>
                </a:lnTo>
                <a:lnTo>
                  <a:pt x="279693" y="1333198"/>
                </a:lnTo>
                <a:cubicBezTo>
                  <a:pt x="266288" y="1307692"/>
                  <a:pt x="254392" y="1281601"/>
                  <a:pt x="244004" y="1255056"/>
                </a:cubicBezTo>
                <a:lnTo>
                  <a:pt x="222745" y="1190529"/>
                </a:lnTo>
                <a:lnTo>
                  <a:pt x="1" y="1119795"/>
                </a:lnTo>
                <a:lnTo>
                  <a:pt x="0" y="821045"/>
                </a:lnTo>
                <a:lnTo>
                  <a:pt x="221982" y="750554"/>
                </a:lnTo>
                <a:lnTo>
                  <a:pt x="247522" y="676093"/>
                </a:lnTo>
                <a:lnTo>
                  <a:pt x="287910" y="599348"/>
                </a:lnTo>
                <a:lnTo>
                  <a:pt x="179098" y="389271"/>
                </a:lnTo>
                <a:lnTo>
                  <a:pt x="390347" y="178023"/>
                </a:lnTo>
                <a:lnTo>
                  <a:pt x="600285" y="286763"/>
                </a:lnTo>
                <a:lnTo>
                  <a:pt x="677473" y="246142"/>
                </a:lnTo>
                <a:lnTo>
                  <a:pt x="751843" y="220633"/>
                </a:lnTo>
                <a:lnTo>
                  <a:pt x="821907" y="0"/>
                </a:lnTo>
                <a:lnTo>
                  <a:pt x="1120657" y="0"/>
                </a:lnTo>
                <a:lnTo>
                  <a:pt x="1190841" y="221013"/>
                </a:lnTo>
                <a:lnTo>
                  <a:pt x="1256436" y="242624"/>
                </a:lnTo>
                <a:cubicBezTo>
                  <a:pt x="1282981" y="253012"/>
                  <a:pt x="1309072" y="264909"/>
                  <a:pt x="1334578" y="278313"/>
                </a:cubicBezTo>
                <a:lnTo>
                  <a:pt x="1345931" y="285413"/>
                </a:lnTo>
                <a:lnTo>
                  <a:pt x="1552088" y="178631"/>
                </a:lnTo>
                <a:lnTo>
                  <a:pt x="1763337" y="389880"/>
                </a:lnTo>
                <a:lnTo>
                  <a:pt x="1656452" y="596236"/>
                </a:lnTo>
                <a:lnTo>
                  <a:pt x="1663047" y="606782"/>
                </a:lnTo>
                <a:cubicBezTo>
                  <a:pt x="1676452" y="632288"/>
                  <a:pt x="1688348" y="658380"/>
                  <a:pt x="1698737" y="684925"/>
                </a:cubicBezTo>
                <a:lnTo>
                  <a:pt x="1720483" y="750933"/>
                </a:lnTo>
                <a:lnTo>
                  <a:pt x="1941271" y="821045"/>
                </a:lnTo>
                <a:lnTo>
                  <a:pt x="1941271" y="1119795"/>
                </a:lnTo>
                <a:lnTo>
                  <a:pt x="1720607" y="1189868"/>
                </a:lnTo>
                <a:lnTo>
                  <a:pt x="1695218" y="1263887"/>
                </a:lnTo>
                <a:lnTo>
                  <a:pt x="1654523" y="1341216"/>
                </a:lnTo>
                <a:close/>
              </a:path>
            </a:pathLst>
          </a:cu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Text Box 70"/>
          <p:cNvSpPr txBox="1">
            <a:spLocks noChangeArrowheads="1"/>
          </p:cNvSpPr>
          <p:nvPr/>
        </p:nvSpPr>
        <p:spPr bwMode="auto">
          <a:xfrm>
            <a:off x="2528887" y="3108326"/>
            <a:ext cx="11715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40" tIns="45720" rIns="91440" bIns="4572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7" name="任意多边形 26"/>
          <p:cNvSpPr>
            <a:spLocks noChangeArrowheads="1"/>
          </p:cNvSpPr>
          <p:nvPr/>
        </p:nvSpPr>
        <p:spPr bwMode="auto">
          <a:xfrm rot="15780000">
            <a:off x="3845679" y="3234492"/>
            <a:ext cx="2538413" cy="2538412"/>
          </a:xfrm>
          <a:custGeom>
            <a:avLst/>
            <a:gdLst>
              <a:gd name="connsiteX0" fmla="*/ 1952395 w 2538357"/>
              <a:gd name="connsiteY0" fmla="*/ 1409094 h 2538356"/>
              <a:gd name="connsiteX1" fmla="*/ 1966559 w 2538357"/>
              <a:gd name="connsiteY1" fmla="*/ 1268615 h 2538356"/>
              <a:gd name="connsiteX2" fmla="*/ 1269460 w 2538357"/>
              <a:gd name="connsiteY2" fmla="*/ 571516 h 2538356"/>
              <a:gd name="connsiteX3" fmla="*/ 572361 w 2538357"/>
              <a:gd name="connsiteY3" fmla="*/ 1268615 h 2538356"/>
              <a:gd name="connsiteX4" fmla="*/ 1269460 w 2538357"/>
              <a:gd name="connsiteY4" fmla="*/ 1965714 h 2538356"/>
              <a:gd name="connsiteX5" fmla="*/ 1952395 w 2538357"/>
              <a:gd name="connsiteY5" fmla="*/ 1409094 h 2538356"/>
              <a:gd name="connsiteX6" fmla="*/ 2538357 w 2538357"/>
              <a:gd name="connsiteY6" fmla="*/ 1464215 h 2538356"/>
              <a:gd name="connsiteX7" fmla="*/ 2247997 w 2538357"/>
              <a:gd name="connsiteY7" fmla="*/ 1556421 h 2538356"/>
              <a:gd name="connsiteX8" fmla="*/ 2219878 w 2538357"/>
              <a:gd name="connsiteY8" fmla="*/ 1643095 h 2538356"/>
              <a:gd name="connsiteX9" fmla="*/ 2167458 w 2538357"/>
              <a:gd name="connsiteY9" fmla="*/ 1755418 h 2538356"/>
              <a:gd name="connsiteX10" fmla="*/ 2165601 w 2538357"/>
              <a:gd name="connsiteY10" fmla="*/ 1758476 h 2538356"/>
              <a:gd name="connsiteX11" fmla="*/ 2305530 w 2538357"/>
              <a:gd name="connsiteY11" fmla="*/ 2028628 h 2538356"/>
              <a:gd name="connsiteX12" fmla="*/ 2029307 w 2538357"/>
              <a:gd name="connsiteY12" fmla="*/ 2304851 h 2538356"/>
              <a:gd name="connsiteX13" fmla="*/ 1754130 w 2538357"/>
              <a:gd name="connsiteY13" fmla="*/ 2162320 h 2538356"/>
              <a:gd name="connsiteX14" fmla="*/ 1666990 w 2538357"/>
              <a:gd name="connsiteY14" fmla="*/ 2209617 h 2538356"/>
              <a:gd name="connsiteX15" fmla="*/ 1573160 w 2538357"/>
              <a:gd name="connsiteY15" fmla="*/ 2243957 h 2538356"/>
              <a:gd name="connsiteX16" fmla="*/ 1557559 w 2538357"/>
              <a:gd name="connsiteY16" fmla="*/ 2247968 h 2538356"/>
              <a:gd name="connsiteX17" fmla="*/ 1465344 w 2538357"/>
              <a:gd name="connsiteY17" fmla="*/ 2538356 h 2538356"/>
              <a:gd name="connsiteX18" fmla="*/ 1074706 w 2538357"/>
              <a:gd name="connsiteY18" fmla="*/ 2538356 h 2538356"/>
              <a:gd name="connsiteX19" fmla="*/ 982277 w 2538357"/>
              <a:gd name="connsiteY19" fmla="*/ 2247293 h 2538356"/>
              <a:gd name="connsiteX20" fmla="*/ 930071 w 2538357"/>
              <a:gd name="connsiteY20" fmla="*/ 2232127 h 2538356"/>
              <a:gd name="connsiteX21" fmla="*/ 826691 w 2538357"/>
              <a:gd name="connsiteY21" fmla="*/ 2189166 h 2538356"/>
              <a:gd name="connsiteX22" fmla="*/ 782735 w 2538357"/>
              <a:gd name="connsiteY22" fmla="*/ 2163903 h 2538356"/>
              <a:gd name="connsiteX23" fmla="*/ 509845 w 2538357"/>
              <a:gd name="connsiteY23" fmla="*/ 2305248 h 2538356"/>
              <a:gd name="connsiteX24" fmla="*/ 233622 w 2538357"/>
              <a:gd name="connsiteY24" fmla="*/ 2029026 h 2538356"/>
              <a:gd name="connsiteX25" fmla="*/ 374747 w 2538357"/>
              <a:gd name="connsiteY25" fmla="*/ 1756567 h 2538356"/>
              <a:gd name="connsiteX26" fmla="*/ 328458 w 2538357"/>
              <a:gd name="connsiteY26" fmla="*/ 1666145 h 2538356"/>
              <a:gd name="connsiteX27" fmla="*/ 294843 w 2538357"/>
              <a:gd name="connsiteY27" fmla="*/ 1557844 h 2538356"/>
              <a:gd name="connsiteX28" fmla="*/ 0 w 2538357"/>
              <a:gd name="connsiteY28" fmla="*/ 1464216 h 2538356"/>
              <a:gd name="connsiteX29" fmla="*/ 0 w 2538357"/>
              <a:gd name="connsiteY29" fmla="*/ 1073578 h 2538356"/>
              <a:gd name="connsiteX30" fmla="*/ 294649 w 2538357"/>
              <a:gd name="connsiteY30" fmla="*/ 980010 h 2538356"/>
              <a:gd name="connsiteX31" fmla="*/ 328458 w 2538357"/>
              <a:gd name="connsiteY31" fmla="*/ 871085 h 2538356"/>
              <a:gd name="connsiteX32" fmla="*/ 373634 w 2538357"/>
              <a:gd name="connsiteY32" fmla="*/ 778738 h 2538356"/>
              <a:gd name="connsiteX33" fmla="*/ 234418 w 2538357"/>
              <a:gd name="connsiteY33" fmla="*/ 509962 h 2538356"/>
              <a:gd name="connsiteX34" fmla="*/ 510641 w 2538357"/>
              <a:gd name="connsiteY34" fmla="*/ 233739 h 2538356"/>
              <a:gd name="connsiteX35" fmla="*/ 779880 w 2538357"/>
              <a:gd name="connsiteY35" fmla="*/ 373194 h 2538356"/>
              <a:gd name="connsiteX36" fmla="*/ 860510 w 2538357"/>
              <a:gd name="connsiteY36" fmla="*/ 332526 h 2538356"/>
              <a:gd name="connsiteX37" fmla="*/ 965759 w 2538357"/>
              <a:gd name="connsiteY37" fmla="*/ 293274 h 2538356"/>
              <a:gd name="connsiteX38" fmla="*/ 982821 w 2538357"/>
              <a:gd name="connsiteY38" fmla="*/ 289341 h 2538356"/>
              <a:gd name="connsiteX39" fmla="*/ 1074705 w 2538357"/>
              <a:gd name="connsiteY39" fmla="*/ 0 h 2538356"/>
              <a:gd name="connsiteX40" fmla="*/ 1465342 w 2538357"/>
              <a:gd name="connsiteY40" fmla="*/ 0 h 2538356"/>
              <a:gd name="connsiteX41" fmla="*/ 1557312 w 2538357"/>
              <a:gd name="connsiteY41" fmla="*/ 289622 h 2538356"/>
              <a:gd name="connsiteX42" fmla="*/ 1573161 w 2538357"/>
              <a:gd name="connsiteY42" fmla="*/ 293274 h 2538356"/>
              <a:gd name="connsiteX43" fmla="*/ 1678409 w 2538357"/>
              <a:gd name="connsiteY43" fmla="*/ 332525 h 2538356"/>
              <a:gd name="connsiteX44" fmla="*/ 1759547 w 2538357"/>
              <a:gd name="connsiteY44" fmla="*/ 373450 h 2538356"/>
              <a:gd name="connsiteX45" fmla="*/ 2028510 w 2538357"/>
              <a:gd name="connsiteY45" fmla="*/ 234137 h 2538356"/>
              <a:gd name="connsiteX46" fmla="*/ 2304734 w 2538357"/>
              <a:gd name="connsiteY46" fmla="*/ 510359 h 2538356"/>
              <a:gd name="connsiteX47" fmla="*/ 2165498 w 2538357"/>
              <a:gd name="connsiteY47" fmla="*/ 779174 h 2538356"/>
              <a:gd name="connsiteX48" fmla="*/ 2210461 w 2538357"/>
              <a:gd name="connsiteY48" fmla="*/ 871084 h 2538356"/>
              <a:gd name="connsiteX49" fmla="*/ 2244332 w 2538357"/>
              <a:gd name="connsiteY49" fmla="*/ 980208 h 2538356"/>
              <a:gd name="connsiteX50" fmla="*/ 2538357 w 2538357"/>
              <a:gd name="connsiteY50" fmla="*/ 1073578 h 253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538357" h="2538356">
                <a:moveTo>
                  <a:pt x="1952395" y="1409094"/>
                </a:moveTo>
                <a:cubicBezTo>
                  <a:pt x="1961682" y="1363716"/>
                  <a:pt x="1966559" y="1316734"/>
                  <a:pt x="1966559" y="1268615"/>
                </a:cubicBezTo>
                <a:cubicBezTo>
                  <a:pt x="1966559" y="883659"/>
                  <a:pt x="1654415" y="571517"/>
                  <a:pt x="1269460" y="571516"/>
                </a:cubicBezTo>
                <a:cubicBezTo>
                  <a:pt x="884504" y="571516"/>
                  <a:pt x="572360" y="883660"/>
                  <a:pt x="572361" y="1268615"/>
                </a:cubicBezTo>
                <a:cubicBezTo>
                  <a:pt x="572360" y="1653570"/>
                  <a:pt x="884504" y="1965714"/>
                  <a:pt x="1269460" y="1965714"/>
                </a:cubicBezTo>
                <a:cubicBezTo>
                  <a:pt x="1606295" y="1965714"/>
                  <a:pt x="1887386" y="1726729"/>
                  <a:pt x="1952395" y="1409094"/>
                </a:cubicBezTo>
                <a:close/>
                <a:moveTo>
                  <a:pt x="2538357" y="1464215"/>
                </a:moveTo>
                <a:lnTo>
                  <a:pt x="2247997" y="1556421"/>
                </a:lnTo>
                <a:lnTo>
                  <a:pt x="2219878" y="1643095"/>
                </a:lnTo>
                <a:cubicBezTo>
                  <a:pt x="2204639" y="1681745"/>
                  <a:pt x="2187110" y="1719242"/>
                  <a:pt x="2167458" y="1755418"/>
                </a:cubicBezTo>
                <a:lnTo>
                  <a:pt x="2165601" y="1758476"/>
                </a:lnTo>
                <a:lnTo>
                  <a:pt x="2305530" y="2028628"/>
                </a:lnTo>
                <a:lnTo>
                  <a:pt x="2029307" y="2304851"/>
                </a:lnTo>
                <a:lnTo>
                  <a:pt x="1754130" y="2162320"/>
                </a:lnTo>
                <a:lnTo>
                  <a:pt x="1666990" y="2209617"/>
                </a:lnTo>
                <a:cubicBezTo>
                  <a:pt x="1636444" y="2222536"/>
                  <a:pt x="1605139" y="2234011"/>
                  <a:pt x="1573160" y="2243957"/>
                </a:cubicBezTo>
                <a:lnTo>
                  <a:pt x="1557559" y="2247968"/>
                </a:lnTo>
                <a:lnTo>
                  <a:pt x="1465344" y="2538356"/>
                </a:lnTo>
                <a:lnTo>
                  <a:pt x="1074706" y="2538356"/>
                </a:lnTo>
                <a:lnTo>
                  <a:pt x="982277" y="2247293"/>
                </a:lnTo>
                <a:lnTo>
                  <a:pt x="930071" y="2232127"/>
                </a:lnTo>
                <a:cubicBezTo>
                  <a:pt x="894677" y="2219661"/>
                  <a:pt x="860176" y="2205301"/>
                  <a:pt x="826691" y="2189166"/>
                </a:cubicBezTo>
                <a:lnTo>
                  <a:pt x="782735" y="2163903"/>
                </a:lnTo>
                <a:lnTo>
                  <a:pt x="509845" y="2305248"/>
                </a:lnTo>
                <a:lnTo>
                  <a:pt x="233622" y="2029026"/>
                </a:lnTo>
                <a:lnTo>
                  <a:pt x="374747" y="1756567"/>
                </a:lnTo>
                <a:lnTo>
                  <a:pt x="328458" y="1666145"/>
                </a:lnTo>
                <a:lnTo>
                  <a:pt x="294843" y="1557844"/>
                </a:lnTo>
                <a:lnTo>
                  <a:pt x="0" y="1464216"/>
                </a:lnTo>
                <a:lnTo>
                  <a:pt x="0" y="1073578"/>
                </a:lnTo>
                <a:lnTo>
                  <a:pt x="294649" y="980010"/>
                </a:lnTo>
                <a:lnTo>
                  <a:pt x="328458" y="871085"/>
                </a:lnTo>
                <a:lnTo>
                  <a:pt x="373634" y="778738"/>
                </a:lnTo>
                <a:lnTo>
                  <a:pt x="234418" y="509962"/>
                </a:lnTo>
                <a:lnTo>
                  <a:pt x="510641" y="233739"/>
                </a:lnTo>
                <a:lnTo>
                  <a:pt x="779880" y="373194"/>
                </a:lnTo>
                <a:lnTo>
                  <a:pt x="860510" y="332526"/>
                </a:lnTo>
                <a:cubicBezTo>
                  <a:pt x="894659" y="317587"/>
                  <a:pt x="929783" y="304462"/>
                  <a:pt x="965759" y="293274"/>
                </a:cubicBezTo>
                <a:lnTo>
                  <a:pt x="982821" y="289341"/>
                </a:lnTo>
                <a:lnTo>
                  <a:pt x="1074705" y="0"/>
                </a:lnTo>
                <a:lnTo>
                  <a:pt x="1465342" y="0"/>
                </a:lnTo>
                <a:lnTo>
                  <a:pt x="1557312" y="289622"/>
                </a:lnTo>
                <a:lnTo>
                  <a:pt x="1573161" y="293274"/>
                </a:lnTo>
                <a:cubicBezTo>
                  <a:pt x="1609138" y="304463"/>
                  <a:pt x="1644261" y="317587"/>
                  <a:pt x="1678409" y="332525"/>
                </a:cubicBezTo>
                <a:lnTo>
                  <a:pt x="1759547" y="373450"/>
                </a:lnTo>
                <a:lnTo>
                  <a:pt x="2028510" y="234137"/>
                </a:lnTo>
                <a:lnTo>
                  <a:pt x="2304734" y="510359"/>
                </a:lnTo>
                <a:lnTo>
                  <a:pt x="2165498" y="779174"/>
                </a:lnTo>
                <a:lnTo>
                  <a:pt x="2210461" y="871084"/>
                </a:lnTo>
                <a:lnTo>
                  <a:pt x="2244332" y="980208"/>
                </a:lnTo>
                <a:lnTo>
                  <a:pt x="2538357" y="1073578"/>
                </a:lnTo>
                <a:close/>
              </a:path>
            </a:pathLst>
          </a:custGeom>
          <a:solidFill>
            <a:srgbClr val="F5455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Text Box 70"/>
          <p:cNvSpPr txBox="1">
            <a:spLocks noChangeArrowheads="1"/>
          </p:cNvSpPr>
          <p:nvPr/>
        </p:nvSpPr>
        <p:spPr bwMode="auto">
          <a:xfrm>
            <a:off x="4598988" y="4224338"/>
            <a:ext cx="11715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40" tIns="45720" rIns="91440" bIns="4572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7" name="任意多边形 6"/>
          <p:cNvSpPr>
            <a:spLocks noChangeArrowheads="1"/>
          </p:cNvSpPr>
          <p:nvPr/>
        </p:nvSpPr>
        <p:spPr bwMode="auto">
          <a:xfrm rot="21180000">
            <a:off x="5795963" y="1674813"/>
            <a:ext cx="2536825" cy="2540000"/>
          </a:xfrm>
          <a:custGeom>
            <a:avLst/>
            <a:gdLst>
              <a:gd name="connsiteX0" fmla="*/ 1251922 w 2255227"/>
              <a:gd name="connsiteY0" fmla="*/ 520893 h 2256478"/>
              <a:gd name="connsiteX1" fmla="*/ 1127113 w 2255227"/>
              <a:gd name="connsiteY1" fmla="*/ 508301 h 2256478"/>
              <a:gd name="connsiteX2" fmla="*/ 507769 w 2255227"/>
              <a:gd name="connsiteY2" fmla="*/ 1127989 h 2256478"/>
              <a:gd name="connsiteX3" fmla="*/ 1127113 w 2255227"/>
              <a:gd name="connsiteY3" fmla="*/ 1747677 h 2256478"/>
              <a:gd name="connsiteX4" fmla="*/ 1746458 w 2255227"/>
              <a:gd name="connsiteY4" fmla="*/ 1127990 h 2256478"/>
              <a:gd name="connsiteX5" fmla="*/ 1251922 w 2255227"/>
              <a:gd name="connsiteY5" fmla="*/ 520893 h 2256478"/>
              <a:gd name="connsiteX6" fmla="*/ 1300896 w 2255227"/>
              <a:gd name="connsiteY6" fmla="*/ 0 h 2256478"/>
              <a:gd name="connsiteX7" fmla="*/ 1382543 w 2255227"/>
              <a:gd name="connsiteY7" fmla="*/ 257254 h 2256478"/>
              <a:gd name="connsiteX8" fmla="*/ 1396938 w 2255227"/>
              <a:gd name="connsiteY8" fmla="*/ 260958 h 2256478"/>
              <a:gd name="connsiteX9" fmla="*/ 1498015 w 2255227"/>
              <a:gd name="connsiteY9" fmla="*/ 299204 h 2256478"/>
              <a:gd name="connsiteX10" fmla="*/ 1561256 w 2255227"/>
              <a:gd name="connsiteY10" fmla="*/ 332211 h 2256478"/>
              <a:gd name="connsiteX11" fmla="*/ 1802286 w 2255227"/>
              <a:gd name="connsiteY11" fmla="*/ 207415 h 2256478"/>
              <a:gd name="connsiteX12" fmla="*/ 2047835 w 2255227"/>
              <a:gd name="connsiteY12" fmla="*/ 452964 h 2256478"/>
              <a:gd name="connsiteX13" fmla="*/ 1922770 w 2255227"/>
              <a:gd name="connsiteY13" fmla="*/ 694515 h 2256478"/>
              <a:gd name="connsiteX14" fmla="*/ 1946176 w 2255227"/>
              <a:gd name="connsiteY14" fmla="*/ 736872 h 2256478"/>
              <a:gd name="connsiteX15" fmla="*/ 1986783 w 2255227"/>
              <a:gd name="connsiteY15" fmla="*/ 836807 h 2256478"/>
              <a:gd name="connsiteX16" fmla="*/ 1995410 w 2255227"/>
              <a:gd name="connsiteY16" fmla="*/ 871308 h 2256478"/>
              <a:gd name="connsiteX17" fmla="*/ 2255226 w 2255227"/>
              <a:gd name="connsiteY17" fmla="*/ 953860 h 2256478"/>
              <a:gd name="connsiteX18" fmla="*/ 2255227 w 2255227"/>
              <a:gd name="connsiteY18" fmla="*/ 1301118 h 2256478"/>
              <a:gd name="connsiteX19" fmla="*/ 1997079 w 2255227"/>
              <a:gd name="connsiteY19" fmla="*/ 1383140 h 2256478"/>
              <a:gd name="connsiteX20" fmla="*/ 1993664 w 2255227"/>
              <a:gd name="connsiteY20" fmla="*/ 1397965 h 2256478"/>
              <a:gd name="connsiteX21" fmla="*/ 1958790 w 2255227"/>
              <a:gd name="connsiteY21" fmla="*/ 1491526 h 2256478"/>
              <a:gd name="connsiteX22" fmla="*/ 1923390 w 2255227"/>
              <a:gd name="connsiteY22" fmla="*/ 1561751 h 2256478"/>
              <a:gd name="connsiteX23" fmla="*/ 2048562 w 2255227"/>
              <a:gd name="connsiteY23" fmla="*/ 1803319 h 2256478"/>
              <a:gd name="connsiteX24" fmla="*/ 1803149 w 2255227"/>
              <a:gd name="connsiteY24" fmla="*/ 2048732 h 2256478"/>
              <a:gd name="connsiteX25" fmla="*/ 1562724 w 2255227"/>
              <a:gd name="connsiteY25" fmla="*/ 1924152 h 2256478"/>
              <a:gd name="connsiteX26" fmla="*/ 1480303 w 2255227"/>
              <a:gd name="connsiteY26" fmla="*/ 1964495 h 2256478"/>
              <a:gd name="connsiteX27" fmla="*/ 1384081 w 2255227"/>
              <a:gd name="connsiteY27" fmla="*/ 1994378 h 2256478"/>
              <a:gd name="connsiteX28" fmla="*/ 1300896 w 2255227"/>
              <a:gd name="connsiteY28" fmla="*/ 2256478 h 2256478"/>
              <a:gd name="connsiteX29" fmla="*/ 953830 w 2255227"/>
              <a:gd name="connsiteY29" fmla="*/ 2256478 h 2256478"/>
              <a:gd name="connsiteX30" fmla="*/ 870700 w 2255227"/>
              <a:gd name="connsiteY30" fmla="*/ 1994550 h 2256478"/>
              <a:gd name="connsiteX31" fmla="*/ 773924 w 2255227"/>
              <a:gd name="connsiteY31" fmla="*/ 1964495 h 2256478"/>
              <a:gd name="connsiteX32" fmla="*/ 691589 w 2255227"/>
              <a:gd name="connsiteY32" fmla="*/ 1924195 h 2256478"/>
              <a:gd name="connsiteX33" fmla="*/ 453149 w 2255227"/>
              <a:gd name="connsiteY33" fmla="*/ 2047650 h 2256478"/>
              <a:gd name="connsiteX34" fmla="*/ 207600 w 2255227"/>
              <a:gd name="connsiteY34" fmla="*/ 1802101 h 2256478"/>
              <a:gd name="connsiteX35" fmla="*/ 331431 w 2255227"/>
              <a:gd name="connsiteY35" fmla="*/ 1562932 h 2256478"/>
              <a:gd name="connsiteX36" fmla="*/ 295435 w 2255227"/>
              <a:gd name="connsiteY36" fmla="*/ 1491526 h 2256478"/>
              <a:gd name="connsiteX37" fmla="*/ 260562 w 2255227"/>
              <a:gd name="connsiteY37" fmla="*/ 1397965 h 2256478"/>
              <a:gd name="connsiteX38" fmla="*/ 257069 w 2255227"/>
              <a:gd name="connsiteY38" fmla="*/ 1382797 h 2256478"/>
              <a:gd name="connsiteX39" fmla="*/ 0 w 2255227"/>
              <a:gd name="connsiteY39" fmla="*/ 1301118 h 2256478"/>
              <a:gd name="connsiteX40" fmla="*/ 0 w 2255227"/>
              <a:gd name="connsiteY40" fmla="*/ 953860 h 2256478"/>
              <a:gd name="connsiteX41" fmla="*/ 257318 w 2255227"/>
              <a:gd name="connsiteY41" fmla="*/ 872102 h 2256478"/>
              <a:gd name="connsiteX42" fmla="*/ 260562 w 2255227"/>
              <a:gd name="connsiteY42" fmla="*/ 858014 h 2256478"/>
              <a:gd name="connsiteX43" fmla="*/ 295436 w 2255227"/>
              <a:gd name="connsiteY43" fmla="*/ 764453 h 2256478"/>
              <a:gd name="connsiteX44" fmla="*/ 331652 w 2255227"/>
              <a:gd name="connsiteY44" fmla="*/ 692609 h 2256478"/>
              <a:gd name="connsiteX45" fmla="*/ 207579 w 2255227"/>
              <a:gd name="connsiteY45" fmla="*/ 453162 h 2256478"/>
              <a:gd name="connsiteX46" fmla="*/ 452992 w 2255227"/>
              <a:gd name="connsiteY46" fmla="*/ 207749 h 2256478"/>
              <a:gd name="connsiteX47" fmla="*/ 691989 w 2255227"/>
              <a:gd name="connsiteY47" fmla="*/ 331589 h 2256478"/>
              <a:gd name="connsiteX48" fmla="*/ 773923 w 2255227"/>
              <a:gd name="connsiteY48" fmla="*/ 291484 h 2256478"/>
              <a:gd name="connsiteX49" fmla="*/ 870875 w 2255227"/>
              <a:gd name="connsiteY49" fmla="*/ 261374 h 2256478"/>
              <a:gd name="connsiteX50" fmla="*/ 953830 w 2255227"/>
              <a:gd name="connsiteY50" fmla="*/ 0 h 2256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55227" h="2256478">
                <a:moveTo>
                  <a:pt x="1251922" y="520893"/>
                </a:moveTo>
                <a:cubicBezTo>
                  <a:pt x="1211606" y="512637"/>
                  <a:pt x="1169865" y="508302"/>
                  <a:pt x="1127113" y="508301"/>
                </a:cubicBezTo>
                <a:cubicBezTo>
                  <a:pt x="785096" y="508302"/>
                  <a:pt x="507769" y="785783"/>
                  <a:pt x="507769" y="1127989"/>
                </a:cubicBezTo>
                <a:cubicBezTo>
                  <a:pt x="507769" y="1470197"/>
                  <a:pt x="785096" y="1747677"/>
                  <a:pt x="1127113" y="1747677"/>
                </a:cubicBezTo>
                <a:cubicBezTo>
                  <a:pt x="1469130" y="1747677"/>
                  <a:pt x="1746458" y="1470197"/>
                  <a:pt x="1746458" y="1127990"/>
                </a:cubicBezTo>
                <a:cubicBezTo>
                  <a:pt x="1746457" y="828558"/>
                  <a:pt x="1534129" y="578683"/>
                  <a:pt x="1251922" y="520893"/>
                </a:cubicBezTo>
                <a:close/>
                <a:moveTo>
                  <a:pt x="1300896" y="0"/>
                </a:moveTo>
                <a:lnTo>
                  <a:pt x="1382543" y="257254"/>
                </a:lnTo>
                <a:lnTo>
                  <a:pt x="1396938" y="260958"/>
                </a:lnTo>
                <a:cubicBezTo>
                  <a:pt x="1431566" y="271733"/>
                  <a:pt x="1465304" y="284528"/>
                  <a:pt x="1498015" y="299204"/>
                </a:cubicBezTo>
                <a:lnTo>
                  <a:pt x="1561256" y="332211"/>
                </a:lnTo>
                <a:lnTo>
                  <a:pt x="1802286" y="207415"/>
                </a:lnTo>
                <a:lnTo>
                  <a:pt x="2047835" y="452964"/>
                </a:lnTo>
                <a:lnTo>
                  <a:pt x="1922770" y="694515"/>
                </a:lnTo>
                <a:lnTo>
                  <a:pt x="1946176" y="736872"/>
                </a:lnTo>
                <a:cubicBezTo>
                  <a:pt x="1961610" y="769174"/>
                  <a:pt x="1975191" y="802531"/>
                  <a:pt x="1986783" y="836807"/>
                </a:cubicBezTo>
                <a:lnTo>
                  <a:pt x="1995410" y="871308"/>
                </a:lnTo>
                <a:lnTo>
                  <a:pt x="2255226" y="953860"/>
                </a:lnTo>
                <a:lnTo>
                  <a:pt x="2255227" y="1301118"/>
                </a:lnTo>
                <a:lnTo>
                  <a:pt x="1997079" y="1383140"/>
                </a:lnTo>
                <a:lnTo>
                  <a:pt x="1993664" y="1397965"/>
                </a:lnTo>
                <a:cubicBezTo>
                  <a:pt x="1983723" y="1429946"/>
                  <a:pt x="1972062" y="1461169"/>
                  <a:pt x="1958790" y="1491526"/>
                </a:cubicBezTo>
                <a:lnTo>
                  <a:pt x="1923390" y="1561751"/>
                </a:lnTo>
                <a:lnTo>
                  <a:pt x="2048562" y="1803319"/>
                </a:lnTo>
                <a:lnTo>
                  <a:pt x="1803149" y="2048732"/>
                </a:lnTo>
                <a:lnTo>
                  <a:pt x="1562724" y="1924152"/>
                </a:lnTo>
                <a:lnTo>
                  <a:pt x="1480303" y="1964495"/>
                </a:lnTo>
                <a:lnTo>
                  <a:pt x="1384081" y="1994378"/>
                </a:lnTo>
                <a:lnTo>
                  <a:pt x="1300896" y="2256478"/>
                </a:lnTo>
                <a:lnTo>
                  <a:pt x="953830" y="2256478"/>
                </a:lnTo>
                <a:lnTo>
                  <a:pt x="870700" y="1994550"/>
                </a:lnTo>
                <a:lnTo>
                  <a:pt x="773924" y="1964495"/>
                </a:lnTo>
                <a:lnTo>
                  <a:pt x="691589" y="1924195"/>
                </a:lnTo>
                <a:lnTo>
                  <a:pt x="453149" y="2047650"/>
                </a:lnTo>
                <a:lnTo>
                  <a:pt x="207600" y="1802101"/>
                </a:lnTo>
                <a:lnTo>
                  <a:pt x="331431" y="1562932"/>
                </a:lnTo>
                <a:lnTo>
                  <a:pt x="295435" y="1491526"/>
                </a:lnTo>
                <a:cubicBezTo>
                  <a:pt x="282163" y="1461169"/>
                  <a:pt x="270503" y="1429946"/>
                  <a:pt x="260562" y="1397965"/>
                </a:cubicBezTo>
                <a:lnTo>
                  <a:pt x="257069" y="1382797"/>
                </a:lnTo>
                <a:lnTo>
                  <a:pt x="0" y="1301118"/>
                </a:lnTo>
                <a:lnTo>
                  <a:pt x="0" y="953860"/>
                </a:lnTo>
                <a:lnTo>
                  <a:pt x="257318" y="872102"/>
                </a:lnTo>
                <a:lnTo>
                  <a:pt x="260562" y="858014"/>
                </a:lnTo>
                <a:cubicBezTo>
                  <a:pt x="270503" y="826033"/>
                  <a:pt x="282164" y="794810"/>
                  <a:pt x="295436" y="764453"/>
                </a:cubicBezTo>
                <a:lnTo>
                  <a:pt x="331652" y="692609"/>
                </a:lnTo>
                <a:lnTo>
                  <a:pt x="207579" y="453162"/>
                </a:lnTo>
                <a:lnTo>
                  <a:pt x="452992" y="207749"/>
                </a:lnTo>
                <a:lnTo>
                  <a:pt x="691989" y="331589"/>
                </a:lnTo>
                <a:lnTo>
                  <a:pt x="773923" y="291484"/>
                </a:lnTo>
                <a:lnTo>
                  <a:pt x="870875" y="261374"/>
                </a:lnTo>
                <a:lnTo>
                  <a:pt x="953830" y="0"/>
                </a:lnTo>
                <a:close/>
              </a:path>
            </a:pathLst>
          </a:custGeom>
          <a:solidFill>
            <a:srgbClr val="F5A1C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Text Box 70"/>
          <p:cNvSpPr txBox="1">
            <a:spLocks noChangeArrowheads="1"/>
          </p:cNvSpPr>
          <p:nvPr/>
        </p:nvSpPr>
        <p:spPr bwMode="auto">
          <a:xfrm>
            <a:off x="6492875" y="2708275"/>
            <a:ext cx="11715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40" tIns="45720" rIns="91440" bIns="4572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122397" y="2612245"/>
            <a:ext cx="2186395" cy="2186393"/>
            <a:chOff x="8122399" y="2393986"/>
            <a:chExt cx="2186394" cy="2186393"/>
          </a:xfrm>
          <a:solidFill>
            <a:srgbClr val="D63232"/>
          </a:solidFill>
        </p:grpSpPr>
        <p:sp>
          <p:nvSpPr>
            <p:cNvPr id="5" name="AutoShape 54@|5FFC:0|FBC:0|LFC:0|LBC:16777215"/>
            <p:cNvSpPr>
              <a:spLocks noChangeArrowheads="1"/>
            </p:cNvSpPr>
            <p:nvPr/>
          </p:nvSpPr>
          <p:spPr bwMode="auto">
            <a:xfrm rot="20520000" flipV="1">
              <a:off x="8630132" y="2436113"/>
              <a:ext cx="642829" cy="482364"/>
            </a:xfrm>
            <a:custGeom>
              <a:avLst/>
              <a:gdLst>
                <a:gd name="G0" fmla="+- 5147 0 0"/>
                <a:gd name="G1" fmla="+- 21600 0 5147"/>
                <a:gd name="G2" fmla="*/ 5147 1 2"/>
                <a:gd name="G3" fmla="+- 21600 0 G2"/>
                <a:gd name="G4" fmla="+/ 5147 21600 2"/>
                <a:gd name="G5" fmla="+/ G1 0 2"/>
                <a:gd name="G6" fmla="*/ 21600 21600 5147"/>
                <a:gd name="G7" fmla="*/ G6 1 2"/>
                <a:gd name="G8" fmla="+- 21600 0 G7"/>
                <a:gd name="G9" fmla="*/ 21600 1 2"/>
                <a:gd name="G10" fmla="+- 5147 0 G9"/>
                <a:gd name="G11" fmla="?: G10 G8 0"/>
                <a:gd name="G12" fmla="?: G10 G7 21600"/>
                <a:gd name="T0" fmla="*/ 19026 w 21600"/>
                <a:gd name="T1" fmla="*/ 10800 h 21600"/>
                <a:gd name="T2" fmla="*/ 10800 w 21600"/>
                <a:gd name="T3" fmla="*/ 21600 h 21600"/>
                <a:gd name="T4" fmla="*/ 2574 w 21600"/>
                <a:gd name="T5" fmla="*/ 10800 h 21600"/>
                <a:gd name="T6" fmla="*/ 10800 w 21600"/>
                <a:gd name="T7" fmla="*/ 0 h 21600"/>
                <a:gd name="T8" fmla="*/ 4374 w 21600"/>
                <a:gd name="T9" fmla="*/ 4374 h 21600"/>
                <a:gd name="T10" fmla="*/ 17226 w 21600"/>
                <a:gd name="T11" fmla="*/ 1722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147" y="21600"/>
                  </a:lnTo>
                  <a:lnTo>
                    <a:pt x="1645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 rot="12420000">
              <a:off x="8122399" y="2393986"/>
              <a:ext cx="2186394" cy="2186393"/>
            </a:xfrm>
            <a:custGeom>
              <a:avLst/>
              <a:gdLst>
                <a:gd name="connsiteX0" fmla="*/ 1172747 w 1942522"/>
                <a:gd name="connsiteY0" fmla="*/ 1465008 h 1942521"/>
                <a:gd name="connsiteX1" fmla="*/ 1349215 w 1942522"/>
                <a:gd name="connsiteY1" fmla="*/ 1347834 h 1942521"/>
                <a:gd name="connsiteX2" fmla="*/ 1349216 w 1942522"/>
                <a:gd name="connsiteY2" fmla="*/ 593397 h 1942521"/>
                <a:gd name="connsiteX3" fmla="*/ 594779 w 1942522"/>
                <a:gd name="connsiteY3" fmla="*/ 593397 h 1942521"/>
                <a:gd name="connsiteX4" fmla="*/ 594779 w 1942522"/>
                <a:gd name="connsiteY4" fmla="*/ 1347834 h 1942521"/>
                <a:gd name="connsiteX5" fmla="*/ 1172747 w 1942522"/>
                <a:gd name="connsiteY5" fmla="*/ 1465008 h 1942521"/>
                <a:gd name="connsiteX6" fmla="*/ 1121378 w 1942522"/>
                <a:gd name="connsiteY6" fmla="*/ 1942521 h 1942521"/>
                <a:gd name="connsiteX7" fmla="*/ 822435 w 1942522"/>
                <a:gd name="connsiteY7" fmla="*/ 1942521 h 1942521"/>
                <a:gd name="connsiteX8" fmla="*/ 750658 w 1942522"/>
                <a:gd name="connsiteY8" fmla="*/ 1716490 h 1942521"/>
                <a:gd name="connsiteX9" fmla="*/ 677912 w 1942522"/>
                <a:gd name="connsiteY9" fmla="*/ 1694929 h 1942521"/>
                <a:gd name="connsiteX10" fmla="*/ 601408 w 1942522"/>
                <a:gd name="connsiteY10" fmla="*/ 1654669 h 1942521"/>
                <a:gd name="connsiteX11" fmla="*/ 390905 w 1942522"/>
                <a:gd name="connsiteY11" fmla="*/ 1763702 h 1942521"/>
                <a:gd name="connsiteX12" fmla="*/ 179520 w 1942522"/>
                <a:gd name="connsiteY12" fmla="*/ 1552318 h 1942521"/>
                <a:gd name="connsiteX13" fmla="*/ 286819 w 1942522"/>
                <a:gd name="connsiteY13" fmla="*/ 1345161 h 1942521"/>
                <a:gd name="connsiteX14" fmla="*/ 279875 w 1942522"/>
                <a:gd name="connsiteY14" fmla="*/ 1334058 h 1942521"/>
                <a:gd name="connsiteX15" fmla="*/ 244162 w 1942522"/>
                <a:gd name="connsiteY15" fmla="*/ 1255864 h 1942521"/>
                <a:gd name="connsiteX16" fmla="*/ 222889 w 1942522"/>
                <a:gd name="connsiteY16" fmla="*/ 1191296 h 1942521"/>
                <a:gd name="connsiteX17" fmla="*/ 1 w 1942522"/>
                <a:gd name="connsiteY17" fmla="*/ 1120516 h 1942521"/>
                <a:gd name="connsiteX18" fmla="*/ 0 w 1942522"/>
                <a:gd name="connsiteY18" fmla="*/ 821573 h 1942521"/>
                <a:gd name="connsiteX19" fmla="*/ 227013 w 1942522"/>
                <a:gd name="connsiteY19" fmla="*/ 749484 h 1942521"/>
                <a:gd name="connsiteX20" fmla="*/ 247683 w 1942522"/>
                <a:gd name="connsiteY20" fmla="*/ 676529 h 1942521"/>
                <a:gd name="connsiteX21" fmla="*/ 288098 w 1942522"/>
                <a:gd name="connsiteY21" fmla="*/ 599734 h 1942521"/>
                <a:gd name="connsiteX22" fmla="*/ 179216 w 1942522"/>
                <a:gd name="connsiteY22" fmla="*/ 389523 h 1942521"/>
                <a:gd name="connsiteX23" fmla="*/ 390601 w 1942522"/>
                <a:gd name="connsiteY23" fmla="*/ 178138 h 1942521"/>
                <a:gd name="connsiteX24" fmla="*/ 600674 w 1942522"/>
                <a:gd name="connsiteY24" fmla="*/ 286948 h 1942521"/>
                <a:gd name="connsiteX25" fmla="*/ 677911 w 1942522"/>
                <a:gd name="connsiteY25" fmla="*/ 246302 h 1942521"/>
                <a:gd name="connsiteX26" fmla="*/ 752326 w 1942522"/>
                <a:gd name="connsiteY26" fmla="*/ 220777 h 1942521"/>
                <a:gd name="connsiteX27" fmla="*/ 822436 w 1942522"/>
                <a:gd name="connsiteY27" fmla="*/ 0 h 1942521"/>
                <a:gd name="connsiteX28" fmla="*/ 1121379 w 1942522"/>
                <a:gd name="connsiteY28" fmla="*/ 0 h 1942521"/>
                <a:gd name="connsiteX29" fmla="*/ 1191955 w 1942522"/>
                <a:gd name="connsiteY29" fmla="*/ 222247 h 1942521"/>
                <a:gd name="connsiteX30" fmla="*/ 1335439 w 1942522"/>
                <a:gd name="connsiteY30" fmla="*/ 278493 h 1942521"/>
                <a:gd name="connsiteX31" fmla="*/ 1346799 w 1942522"/>
                <a:gd name="connsiteY31" fmla="*/ 285598 h 1942521"/>
                <a:gd name="connsiteX32" fmla="*/ 1553090 w 1942522"/>
                <a:gd name="connsiteY32" fmla="*/ 178747 h 1942521"/>
                <a:gd name="connsiteX33" fmla="*/ 1764475 w 1942522"/>
                <a:gd name="connsiteY33" fmla="*/ 390131 h 1942521"/>
                <a:gd name="connsiteX34" fmla="*/ 1657690 w 1942522"/>
                <a:gd name="connsiteY34" fmla="*/ 596294 h 1942521"/>
                <a:gd name="connsiteX35" fmla="*/ 1664120 w 1942522"/>
                <a:gd name="connsiteY35" fmla="*/ 607173 h 1942521"/>
                <a:gd name="connsiteX36" fmla="*/ 1712798 w 1942522"/>
                <a:gd name="connsiteY36" fmla="*/ 721040 h 1942521"/>
                <a:gd name="connsiteX37" fmla="*/ 1720312 w 1942522"/>
                <a:gd name="connsiteY37" fmla="*/ 751010 h 1942521"/>
                <a:gd name="connsiteX38" fmla="*/ 1942522 w 1942522"/>
                <a:gd name="connsiteY38" fmla="*/ 821574 h 1942521"/>
                <a:gd name="connsiteX39" fmla="*/ 1942522 w 1942522"/>
                <a:gd name="connsiteY39" fmla="*/ 1120516 h 1942521"/>
                <a:gd name="connsiteX40" fmla="*/ 1721170 w 1942522"/>
                <a:gd name="connsiteY40" fmla="*/ 1190808 h 1942521"/>
                <a:gd name="connsiteX41" fmla="*/ 1718611 w 1942522"/>
                <a:gd name="connsiteY41" fmla="*/ 1202174 h 1942521"/>
                <a:gd name="connsiteX42" fmla="*/ 1524623 w 1942522"/>
                <a:gd name="connsiteY42" fmla="*/ 1523242 h 1942521"/>
                <a:gd name="connsiteX43" fmla="*/ 1266084 w 1942522"/>
                <a:gd name="connsiteY43" fmla="*/ 1694930 h 1942521"/>
                <a:gd name="connsiteX44" fmla="*/ 1193136 w 1942522"/>
                <a:gd name="connsiteY44" fmla="*/ 1716550 h 194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942522" h="1942521">
                  <a:moveTo>
                    <a:pt x="1172747" y="1465008"/>
                  </a:moveTo>
                  <a:cubicBezTo>
                    <a:pt x="1236966" y="1438969"/>
                    <a:pt x="1297138" y="1399911"/>
                    <a:pt x="1349215" y="1347834"/>
                  </a:cubicBezTo>
                  <a:cubicBezTo>
                    <a:pt x="1557525" y="1139524"/>
                    <a:pt x="1557525" y="801707"/>
                    <a:pt x="1349216" y="593397"/>
                  </a:cubicBezTo>
                  <a:cubicBezTo>
                    <a:pt x="1140906" y="385088"/>
                    <a:pt x="803088" y="385088"/>
                    <a:pt x="594779" y="593397"/>
                  </a:cubicBezTo>
                  <a:cubicBezTo>
                    <a:pt x="386470" y="801707"/>
                    <a:pt x="386470" y="1139525"/>
                    <a:pt x="594779" y="1347834"/>
                  </a:cubicBezTo>
                  <a:cubicBezTo>
                    <a:pt x="751011" y="1504066"/>
                    <a:pt x="980092" y="1543124"/>
                    <a:pt x="1172747" y="1465008"/>
                  </a:cubicBezTo>
                  <a:close/>
                  <a:moveTo>
                    <a:pt x="1121378" y="1942521"/>
                  </a:moveTo>
                  <a:lnTo>
                    <a:pt x="822435" y="1942521"/>
                  </a:lnTo>
                  <a:lnTo>
                    <a:pt x="750658" y="1716490"/>
                  </a:lnTo>
                  <a:lnTo>
                    <a:pt x="677912" y="1694929"/>
                  </a:lnTo>
                  <a:lnTo>
                    <a:pt x="601408" y="1654669"/>
                  </a:lnTo>
                  <a:lnTo>
                    <a:pt x="390905" y="1763702"/>
                  </a:lnTo>
                  <a:lnTo>
                    <a:pt x="179520" y="1552318"/>
                  </a:lnTo>
                  <a:lnTo>
                    <a:pt x="286819" y="1345161"/>
                  </a:lnTo>
                  <a:lnTo>
                    <a:pt x="279875" y="1334058"/>
                  </a:lnTo>
                  <a:cubicBezTo>
                    <a:pt x="266462" y="1308535"/>
                    <a:pt x="254557" y="1282427"/>
                    <a:pt x="244162" y="1255864"/>
                  </a:cubicBezTo>
                  <a:lnTo>
                    <a:pt x="222889" y="1191296"/>
                  </a:lnTo>
                  <a:lnTo>
                    <a:pt x="1" y="1120516"/>
                  </a:lnTo>
                  <a:lnTo>
                    <a:pt x="0" y="821573"/>
                  </a:lnTo>
                  <a:lnTo>
                    <a:pt x="227013" y="749484"/>
                  </a:lnTo>
                  <a:lnTo>
                    <a:pt x="247683" y="676529"/>
                  </a:lnTo>
                  <a:lnTo>
                    <a:pt x="288098" y="599734"/>
                  </a:lnTo>
                  <a:lnTo>
                    <a:pt x="179216" y="389523"/>
                  </a:lnTo>
                  <a:lnTo>
                    <a:pt x="390601" y="178138"/>
                  </a:lnTo>
                  <a:lnTo>
                    <a:pt x="600674" y="286948"/>
                  </a:lnTo>
                  <a:lnTo>
                    <a:pt x="677911" y="246302"/>
                  </a:lnTo>
                  <a:lnTo>
                    <a:pt x="752326" y="220777"/>
                  </a:lnTo>
                  <a:lnTo>
                    <a:pt x="822436" y="0"/>
                  </a:lnTo>
                  <a:lnTo>
                    <a:pt x="1121379" y="0"/>
                  </a:lnTo>
                  <a:lnTo>
                    <a:pt x="1191955" y="222247"/>
                  </a:lnTo>
                  <a:lnTo>
                    <a:pt x="1335439" y="278493"/>
                  </a:lnTo>
                  <a:lnTo>
                    <a:pt x="1346799" y="285598"/>
                  </a:lnTo>
                  <a:lnTo>
                    <a:pt x="1553090" y="178747"/>
                  </a:lnTo>
                  <a:lnTo>
                    <a:pt x="1764475" y="390131"/>
                  </a:lnTo>
                  <a:lnTo>
                    <a:pt x="1657690" y="596294"/>
                  </a:lnTo>
                  <a:lnTo>
                    <a:pt x="1664120" y="607173"/>
                  </a:lnTo>
                  <a:cubicBezTo>
                    <a:pt x="1683494" y="644039"/>
                    <a:pt x="1699721" y="682127"/>
                    <a:pt x="1712798" y="721040"/>
                  </a:cubicBezTo>
                  <a:lnTo>
                    <a:pt x="1720312" y="751010"/>
                  </a:lnTo>
                  <a:lnTo>
                    <a:pt x="1942522" y="821574"/>
                  </a:lnTo>
                  <a:lnTo>
                    <a:pt x="1942522" y="1120516"/>
                  </a:lnTo>
                  <a:lnTo>
                    <a:pt x="1721170" y="1190808"/>
                  </a:lnTo>
                  <a:lnTo>
                    <a:pt x="1718611" y="1202174"/>
                  </a:lnTo>
                  <a:cubicBezTo>
                    <a:pt x="1682283" y="1319646"/>
                    <a:pt x="1617621" y="1430244"/>
                    <a:pt x="1524623" y="1523242"/>
                  </a:cubicBezTo>
                  <a:cubicBezTo>
                    <a:pt x="1448317" y="1599547"/>
                    <a:pt x="1360163" y="1656777"/>
                    <a:pt x="1266084" y="1694930"/>
                  </a:cubicBezTo>
                  <a:lnTo>
                    <a:pt x="1193136" y="1716550"/>
                  </a:lnTo>
                  <a:close/>
                </a:path>
              </a:pathLst>
            </a:custGeom>
            <a:solidFill>
              <a:srgbClr val="F5455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Text Box 70"/>
          <p:cNvSpPr txBox="1">
            <a:spLocks noChangeArrowheads="1"/>
          </p:cNvSpPr>
          <p:nvPr/>
        </p:nvSpPr>
        <p:spPr bwMode="auto">
          <a:xfrm>
            <a:off x="8661400" y="3516314"/>
            <a:ext cx="11715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40" tIns="45720" rIns="91440" bIns="4572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cs typeface="+mn-ea"/>
                <a:sym typeface="+mn-lt"/>
              </a:rPr>
              <a:t>关键词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AF8622E-5875-D43E-4C27-35FA00653384}"/>
              </a:ext>
            </a:extLst>
          </p:cNvPr>
          <p:cNvGrpSpPr/>
          <p:nvPr/>
        </p:nvGrpSpPr>
        <p:grpSpPr>
          <a:xfrm>
            <a:off x="8098813" y="1377209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CE2D0F8-809C-5940-E640-ACAED1F4B08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106E8BB-A41E-945B-B2F7-1BF4D2E7BD6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50CEC87-BB3D-7932-C49C-157E573A168F}"/>
              </a:ext>
            </a:extLst>
          </p:cNvPr>
          <p:cNvGrpSpPr/>
          <p:nvPr/>
        </p:nvGrpSpPr>
        <p:grpSpPr>
          <a:xfrm>
            <a:off x="1036617" y="5120652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A30C3D9-ED12-6C00-4610-F372C936537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2EE9668-7FF4-9AF0-3803-01B6B241CEB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9C01E74-15C6-0EB3-04A9-91288C3D111B}"/>
              </a:ext>
            </a:extLst>
          </p:cNvPr>
          <p:cNvGrpSpPr/>
          <p:nvPr/>
        </p:nvGrpSpPr>
        <p:grpSpPr>
          <a:xfrm>
            <a:off x="6848436" y="4913557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08BC3-80E2-3D81-ABF9-518334C6C27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113CA0C-60ED-A97E-CE36-662B1C71D51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581F7B1-3873-5688-A53A-D18F0CDA8F4E}"/>
              </a:ext>
            </a:extLst>
          </p:cNvPr>
          <p:cNvGrpSpPr/>
          <p:nvPr/>
        </p:nvGrpSpPr>
        <p:grpSpPr>
          <a:xfrm>
            <a:off x="2238060" y="1263726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989F72A-F414-D0DF-095E-8BD33238AE6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6BC0F80-A7DC-11DA-4799-9C3833B1CB7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0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tat5dqo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54555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2272</Words>
  <Application>Microsoft Office PowerPoint</Application>
  <PresentationFormat>宽屏</PresentationFormat>
  <Paragraphs>246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Heavy</vt:lpstr>
      <vt:lpstr>MiSans Semibold</vt:lpstr>
      <vt:lpstr>阿里巴巴普惠体 2.0 55 Regular</vt:lpstr>
      <vt:lpstr>阿里巴巴普惠体 2.0 65 Medium</vt:lpstr>
      <vt:lpstr>等线</vt:lpstr>
      <vt:lpstr>杨任东竹石体-Bold</vt:lpstr>
      <vt:lpstr>字魂扁桃体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简约线条3.8妇女节活动策划PPT模板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88</cp:revision>
  <dcterms:created xsi:type="dcterms:W3CDTF">2024-03-02T12:33:14Z</dcterms:created>
  <dcterms:modified xsi:type="dcterms:W3CDTF">2024-03-04T14:24:37Z</dcterms:modified>
  <cp:contentStatus>简约线条3.8妇女节活动策划PPT模板，www.51pptmoban.com</cp:contentStatus>
  <cp:version>51pptmoban.com（V51PPT-030402版）</cp:version>
</cp:coreProperties>
</file>