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9" r:id="rId4"/>
    <p:sldId id="260" r:id="rId5"/>
    <p:sldId id="273" r:id="rId6"/>
    <p:sldId id="280" r:id="rId7"/>
    <p:sldId id="261" r:id="rId8"/>
    <p:sldId id="274" r:id="rId9"/>
    <p:sldId id="281" r:id="rId10"/>
    <p:sldId id="262" r:id="rId11"/>
    <p:sldId id="276" r:id="rId12"/>
    <p:sldId id="277" r:id="rId13"/>
    <p:sldId id="263" r:id="rId14"/>
    <p:sldId id="278" r:id="rId15"/>
    <p:sldId id="272" r:id="rId16"/>
    <p:sldId id="306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79" userDrawn="1">
          <p15:clr>
            <a:srgbClr val="A4A3A4"/>
          </p15:clr>
        </p15:guide>
        <p15:guide id="4" pos="7378" userDrawn="1">
          <p15:clr>
            <a:srgbClr val="A4A3A4"/>
          </p15:clr>
        </p15:guide>
        <p15:guide id="6" orient="horz" pos="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94FF"/>
    <a:srgbClr val="5B2CF2"/>
    <a:srgbClr val="0396FF"/>
    <a:srgbClr val="201D18"/>
    <a:srgbClr val="2CB8F2"/>
    <a:srgbClr val="20D0C3"/>
    <a:srgbClr val="2CF2D1"/>
    <a:srgbClr val="2DB8F2"/>
    <a:srgbClr val="2CB9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38" autoAdjust="0"/>
  </p:normalViewPr>
  <p:slideViewPr>
    <p:cSldViewPr snapToGrid="0" showGuides="1">
      <p:cViewPr>
        <p:scale>
          <a:sx n="25" d="100"/>
          <a:sy n="25" d="100"/>
        </p:scale>
        <p:origin x="2370" y="1476"/>
      </p:cViewPr>
      <p:guideLst>
        <p:guide orient="horz" pos="2160"/>
        <p:guide pos="3840"/>
        <p:guide pos="279"/>
        <p:guide pos="7378"/>
        <p:guide orient="horz" pos="368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gradFill>
                  <a:gsLst>
                    <a:gs pos="0">
                      <a:srgbClr val="0594FF"/>
                    </a:gs>
                    <a:gs pos="81000">
                      <a:srgbClr val="5B2CF2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年收支统计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营业额</c:v>
                </c:pt>
              </c:strCache>
            </c:strRef>
          </c:tx>
          <c:spPr>
            <a:ln w="28575" cap="rnd">
              <a:solidFill>
                <a:srgbClr val="0594FF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6.6</c:v>
                </c:pt>
                <c:pt idx="5">
                  <c:v>3.2</c:v>
                </c:pt>
                <c:pt idx="6">
                  <c:v>4.3</c:v>
                </c:pt>
                <c:pt idx="7">
                  <c:v>5.3</c:v>
                </c:pt>
                <c:pt idx="8">
                  <c:v>3.4</c:v>
                </c:pt>
                <c:pt idx="9">
                  <c:v>1.2</c:v>
                </c:pt>
                <c:pt idx="10">
                  <c:v>1</c:v>
                </c:pt>
                <c:pt idx="11">
                  <c:v>1.5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1786-4C77-A3DC-CEFA4E4FED6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支出额</c:v>
                </c:pt>
              </c:strCache>
            </c:strRef>
          </c:tx>
          <c:spPr>
            <a:ln w="28575" cap="rnd">
              <a:solidFill>
                <a:srgbClr val="5B2CF2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3.5</c:v>
                </c:pt>
                <c:pt idx="5">
                  <c:v>3.5</c:v>
                </c:pt>
                <c:pt idx="6">
                  <c:v>2.5</c:v>
                </c:pt>
                <c:pt idx="7">
                  <c:v>3</c:v>
                </c:pt>
                <c:pt idx="8">
                  <c:v>1.5</c:v>
                </c:pt>
                <c:pt idx="9">
                  <c:v>2</c:v>
                </c:pt>
                <c:pt idx="10">
                  <c:v>0.5</c:v>
                </c:pt>
                <c:pt idx="11">
                  <c:v>0.3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1786-4C77-A3DC-CEFA4E4FED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95154367"/>
        <c:axId val="1795145631"/>
      </c:lineChart>
      <c:catAx>
        <c:axId val="17951543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pPr>
            <a:endParaRPr lang="zh-CN"/>
          </a:p>
        </c:txPr>
        <c:crossAx val="1795145631"/>
        <c:crosses val="autoZero"/>
        <c:auto val="1"/>
        <c:lblAlgn val="ctr"/>
        <c:lblOffset val="100"/>
        <c:noMultiLvlLbl val="0"/>
      </c:catAx>
      <c:valAx>
        <c:axId val="17951456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pPr>
            <a:endParaRPr lang="zh-CN"/>
          </a:p>
        </c:txPr>
        <c:crossAx val="1795154367"/>
        <c:crosses val="autoZero"/>
        <c:crossBetween val="between"/>
      </c:valAx>
      <c:spPr>
        <a:noFill/>
        <a:ln>
          <a:solidFill>
            <a:schemeClr val="bg1">
              <a:alpha val="49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0.40503595329140529"/>
          <c:y val="0.85654219231800655"/>
          <c:w val="0.19900765252722546"/>
          <c:h val="0.1107195127993283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gradFill>
                <a:gsLst>
                  <a:gs pos="0">
                    <a:srgbClr val="0594FF"/>
                  </a:gs>
                  <a:gs pos="81000">
                    <a:srgbClr val="5B2CF2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0.12667</cdr:y>
    </cdr:from>
    <cdr:to>
      <cdr:x>0.07635</cdr:x>
      <cdr:y>0.20123</cdr:y>
    </cdr:to>
    <cdr:sp macro="" textlink="">
      <cdr:nvSpPr>
        <cdr:cNvPr id="3" name="文本框 2">
          <a:extLst xmlns:a="http://schemas.openxmlformats.org/drawingml/2006/main">
            <a:ext uri="{FF2B5EF4-FFF2-40B4-BE49-F238E27FC236}">
              <a16:creationId xmlns:a16="http://schemas.microsoft.com/office/drawing/2014/main" id="{BCFD0997-3DA5-6A92-BC24-CB0B7B7B1384}"/>
            </a:ext>
          </a:extLst>
        </cdr:cNvPr>
        <cdr:cNvSpPr txBox="1"/>
      </cdr:nvSpPr>
      <cdr:spPr>
        <a:xfrm xmlns:a="http://schemas.openxmlformats.org/drawingml/2006/main">
          <a:off x="0" y="362448"/>
          <a:ext cx="771838" cy="2133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zh-CN" altLang="en-US" sz="900" dirty="0">
              <a:solidFill>
                <a:sysClr val="windowText" lastClr="000000">
                  <a:alpha val="63000"/>
                </a:sys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rPr>
            <a:t>单位（十万）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28ED1C-9AC0-4671-81B7-24943F6E3223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4625FE-699A-47D4-9137-720A356510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516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4625FE-699A-47D4-9137-720A3565102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827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4625FE-699A-47D4-9137-720A3565102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480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D1E0C9-7F15-4945-748A-4B98A9F39B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FF3BC92-A9B6-E028-E03C-4CECE2FA03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B9C873-C135-7197-703B-E870C97B2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A69-6AD6-4180-BF23-69FCBCA481E2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BF884A-7799-252A-D6C5-06E38A624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842675-CE29-7289-B2D3-0D4243391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2F59-6F84-468E-8A3B-19564D55B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119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E621B1-73D8-7BED-1139-3BCDC0D11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A91A383-35C3-AFFC-90DA-8784D38E3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53CC41-9565-2C86-321D-EBCD7C34A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A69-6AD6-4180-BF23-69FCBCA481E2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0EB418-F75B-3122-0361-F44C5A389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DE07F7-6AB1-95E9-87FB-2350FF405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2F59-6F84-468E-8A3B-19564D55B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789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0B97CA5-9F01-F4D7-A244-C0C00DF4AA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3DD23DD-7BF0-AEF9-02E7-63879C67BE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0445D1-28D3-3008-89E1-1624C538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A69-6AD6-4180-BF23-69FCBCA481E2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398FFF-BFF0-3C5A-2C2B-F035030DE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9E5C0D-B67E-B30D-DDD6-AA7FA703F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2F59-6F84-468E-8A3B-19564D55B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380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26BDDA-9749-0398-FCFF-3F3CB8115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A64A421-C82A-98E0-AC6F-BD93E98202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AC331B-3C0B-5572-B26F-45AE63D2C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A69-6AD6-4180-BF23-69FCBCA481E2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267CEC-439E-FD6E-77A0-5B791CDD2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C78495-0E2B-B78D-039A-1A0712394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2F59-6F84-468E-8A3B-19564D55B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602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CBF3C9-F327-4ADD-EE34-C18E209DD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FED7A43-D558-0C66-E04C-9FA7F06B6B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4F20E47-73B8-C54A-FC1E-4EDF2D39D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A69-6AD6-4180-BF23-69FCBCA481E2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8AD6E9F-9990-3363-4BD5-994849A8B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9E2F31-7FF7-F28F-7E1D-2BF21AB2A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2F59-6F84-468E-8A3B-19564D55B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255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765D1C-3B10-8373-0A4E-2F0DF89D4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EECB24-0D9B-6E71-B77C-5ABC612249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8FE69C0-E9BD-E5EE-DBF6-BE9D0E0B6C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0E0755D-77CF-54E3-354A-DFE10A2DE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A69-6AD6-4180-BF23-69FCBCA481E2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7D2937F-CE02-736A-9046-022B534A9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3D8CED1-C7C1-6BAA-35C9-7F49DB9A5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2F59-6F84-468E-8A3B-19564D55B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368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F56A40-7E9E-A5AC-1AAA-5827FE408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8D7D71-5AAA-39C3-7BCB-AAA1C4C3CF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4F67F63-67A9-10A6-9FD2-63FEED78B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8BB69CF-BD67-3005-5730-4F16B0F8F1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92C34C6-7383-A768-D510-F50A6AB866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EA48051-9E04-7E00-70C8-F04EB2A7D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A69-6AD6-4180-BF23-69FCBCA481E2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C8E2506-C900-7AFE-DAA5-66550449B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254B0EB-C3C1-B509-66CE-7B29FE3BE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2F59-6F84-468E-8A3B-19564D55B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925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D845F8-4A13-D569-7890-8BFDB6116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B9C8EFB-4D11-62B1-66E5-3EC14E7FF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A69-6AD6-4180-BF23-69FCBCA481E2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1ACA3D4-DF70-CE05-2574-B23BBC529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C32E1A4-ED43-7A6D-17C4-4800178E0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2F59-6F84-468E-8A3B-19564D55B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291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B749FC7-11E7-A93C-C20C-932D31F0E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A69-6AD6-4180-BF23-69FCBCA481E2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C654277-4915-A068-9FAF-416A5E4F1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8F7CE72-05E5-D1F6-BB79-3B404D9DA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2F59-6F84-468E-8A3B-19564D55B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242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27302C-5E2F-BD55-C369-D6F752939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4E9964-B04A-6A1F-0732-02149E0DD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1C77E0E-8686-18AB-B324-FB1E63878A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823043C-BB34-534C-0966-6782B963B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A69-6AD6-4180-BF23-69FCBCA481E2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D43A95A-DDED-E0CD-6AC9-3C85AB64A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E3F139F-DBFC-D8D8-49D9-128DDD871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2F59-6F84-468E-8A3B-19564D55B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141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81E6E1-DA03-9D00-4351-60EA98D3A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1307B3B-D370-2296-794B-D96395B5E1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B24F10-3178-9196-E730-F57ACF208E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6740A3B-16B2-3613-077D-D22688017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D1A69-6AD6-4180-BF23-69FCBCA481E2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3F08572-13FC-BEB0-3379-ADEA5DE02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77F375B-79B7-E919-AC60-0831D7060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42F59-6F84-468E-8A3B-19564D55B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5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DBC8125-6E3E-61BA-10A9-5F23DBAA5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ADB135-1651-761B-7E82-00A3392F4C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C50B57-E5F7-59B0-C9B7-39C871A664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D1A69-6AD6-4180-BF23-69FCBCA481E2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08C3D1-2DFE-64AA-2176-90A5D84715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DEF96E8-A4E0-6F5C-50A4-E4097D058B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42F59-6F84-468E-8A3B-19564D55B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337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microsoft.com/office/2007/relationships/hdphoto" Target="../media/hdphoto1.wdp"/><Relationship Id="rId7" Type="http://schemas.openxmlformats.org/officeDocument/2006/relationships/image" Target="../media/image9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11" Type="http://schemas.openxmlformats.org/officeDocument/2006/relationships/image" Target="../media/image13.emf"/><Relationship Id="rId5" Type="http://schemas.openxmlformats.org/officeDocument/2006/relationships/image" Target="../media/image7.emf"/><Relationship Id="rId10" Type="http://schemas.openxmlformats.org/officeDocument/2006/relationships/image" Target="../media/image12.emf"/><Relationship Id="rId4" Type="http://schemas.openxmlformats.org/officeDocument/2006/relationships/image" Target="../media/image6.emf"/><Relationship Id="rId9" Type="http://schemas.openxmlformats.org/officeDocument/2006/relationships/image" Target="../media/image1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图片 235" descr="背景图案&#10;&#10;描述已自动生成">
            <a:extLst>
              <a:ext uri="{FF2B5EF4-FFF2-40B4-BE49-F238E27FC236}">
                <a16:creationId xmlns:a16="http://schemas.microsoft.com/office/drawing/2014/main" id="{862E7BC5-D08B-1D09-A751-D1AD10D005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11661" b="2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65" name="椭圆 264">
            <a:extLst>
              <a:ext uri="{FF2B5EF4-FFF2-40B4-BE49-F238E27FC236}">
                <a16:creationId xmlns:a16="http://schemas.microsoft.com/office/drawing/2014/main" id="{AC4C7403-0775-C015-2249-119C1CF467E7}"/>
              </a:ext>
            </a:extLst>
          </p:cNvPr>
          <p:cNvSpPr/>
          <p:nvPr/>
        </p:nvSpPr>
        <p:spPr>
          <a:xfrm>
            <a:off x="-2568557" y="3583626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>
            <a:extLst>
              <a:ext uri="{FF2B5EF4-FFF2-40B4-BE49-F238E27FC236}">
                <a16:creationId xmlns:a16="http://schemas.microsoft.com/office/drawing/2014/main" id="{D953A1FA-9647-3BA9-30A9-332A1DE467AF}"/>
              </a:ext>
            </a:extLst>
          </p:cNvPr>
          <p:cNvSpPr/>
          <p:nvPr/>
        </p:nvSpPr>
        <p:spPr>
          <a:xfrm>
            <a:off x="7107172" y="4418002"/>
            <a:ext cx="3003183" cy="287947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825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>
            <a:extLst>
              <a:ext uri="{FF2B5EF4-FFF2-40B4-BE49-F238E27FC236}">
                <a16:creationId xmlns:a16="http://schemas.microsoft.com/office/drawing/2014/main" id="{5FD68F61-DC5F-3E87-7A4D-2377AFA55D40}"/>
              </a:ext>
            </a:extLst>
          </p:cNvPr>
          <p:cNvSpPr/>
          <p:nvPr/>
        </p:nvSpPr>
        <p:spPr>
          <a:xfrm>
            <a:off x="0" y="-269367"/>
            <a:ext cx="2752721" cy="275272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71DB53C9-0923-5477-120C-51267AE42A0E}"/>
              </a:ext>
            </a:extLst>
          </p:cNvPr>
          <p:cNvSpPr/>
          <p:nvPr/>
        </p:nvSpPr>
        <p:spPr>
          <a:xfrm>
            <a:off x="8417293" y="-2439312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19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椭圆 274">
            <a:extLst>
              <a:ext uri="{FF2B5EF4-FFF2-40B4-BE49-F238E27FC236}">
                <a16:creationId xmlns:a16="http://schemas.microsoft.com/office/drawing/2014/main" id="{5A35B26B-070D-7D3E-278E-F7CF41E5113C}"/>
              </a:ext>
            </a:extLst>
          </p:cNvPr>
          <p:cNvSpPr/>
          <p:nvPr/>
        </p:nvSpPr>
        <p:spPr>
          <a:xfrm>
            <a:off x="4007664" y="975201"/>
            <a:ext cx="2655022" cy="2897920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>
            <a:extLst>
              <a:ext uri="{FF2B5EF4-FFF2-40B4-BE49-F238E27FC236}">
                <a16:creationId xmlns:a16="http://schemas.microsoft.com/office/drawing/2014/main" id="{ADAFB362-F489-6985-99DE-A000519B8FEA}"/>
              </a:ext>
            </a:extLst>
          </p:cNvPr>
          <p:cNvSpPr/>
          <p:nvPr/>
        </p:nvSpPr>
        <p:spPr>
          <a:xfrm>
            <a:off x="7106898" y="4418002"/>
            <a:ext cx="3003183" cy="287947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>
            <a:extLst>
              <a:ext uri="{FF2B5EF4-FFF2-40B4-BE49-F238E27FC236}">
                <a16:creationId xmlns:a16="http://schemas.microsoft.com/office/drawing/2014/main" id="{CA4B2E36-4354-A02F-6D83-3CDA75488AA7}"/>
              </a:ext>
            </a:extLst>
          </p:cNvPr>
          <p:cNvSpPr/>
          <p:nvPr/>
        </p:nvSpPr>
        <p:spPr>
          <a:xfrm>
            <a:off x="8417019" y="-2439312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BB4EE7C-18FD-9254-9A90-A936DC051E3A}"/>
              </a:ext>
            </a:extLst>
          </p:cNvPr>
          <p:cNvSpPr/>
          <p:nvPr/>
        </p:nvSpPr>
        <p:spPr>
          <a:xfrm>
            <a:off x="461298" y="774195"/>
            <a:ext cx="11306174" cy="5380948"/>
          </a:xfrm>
          <a:prstGeom prst="roundRect">
            <a:avLst>
              <a:gd name="adj" fmla="val 4406"/>
            </a:avLst>
          </a:prstGeom>
          <a:solidFill>
            <a:schemeClr val="bg1">
              <a:alpha val="30000"/>
            </a:schemeClr>
          </a:solidFill>
          <a:ln w="6985">
            <a:solidFill>
              <a:schemeClr val="bg1">
                <a:alpha val="91000"/>
              </a:schemeClr>
            </a:solidFill>
          </a:ln>
          <a:effectLst>
            <a:outerShdw blurRad="101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7B44B19-E0D3-6079-421D-0134B1FEDF19}"/>
              </a:ext>
            </a:extLst>
          </p:cNvPr>
          <p:cNvGrpSpPr/>
          <p:nvPr/>
        </p:nvGrpSpPr>
        <p:grpSpPr>
          <a:xfrm>
            <a:off x="6114385" y="1797657"/>
            <a:ext cx="5384103" cy="3658606"/>
            <a:chOff x="11472967" y="6468256"/>
            <a:chExt cx="2258608" cy="1534769"/>
          </a:xfrm>
        </p:grpSpPr>
        <p:grpSp>
          <p:nvGrpSpPr>
            <p:cNvPr id="11" name="图形 63">
              <a:extLst>
                <a:ext uri="{FF2B5EF4-FFF2-40B4-BE49-F238E27FC236}">
                  <a16:creationId xmlns:a16="http://schemas.microsoft.com/office/drawing/2014/main" id="{B55577D7-A296-9853-3969-FBAA0CC4FC68}"/>
                </a:ext>
              </a:extLst>
            </p:cNvPr>
            <p:cNvGrpSpPr/>
            <p:nvPr/>
          </p:nvGrpSpPr>
          <p:grpSpPr>
            <a:xfrm>
              <a:off x="11472967" y="6488856"/>
              <a:ext cx="2258608" cy="1398755"/>
              <a:chOff x="6542150" y="1708510"/>
              <a:chExt cx="2258607" cy="1398755"/>
            </a:xfrm>
          </p:grpSpPr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9ED1204D-6D43-E0B7-5E76-F3302D5F2D99}"/>
                  </a:ext>
                </a:extLst>
              </p:cNvPr>
              <p:cNvSpPr/>
              <p:nvPr/>
            </p:nvSpPr>
            <p:spPr>
              <a:xfrm>
                <a:off x="8424834" y="3093849"/>
                <a:ext cx="149610" cy="1129"/>
              </a:xfrm>
              <a:custGeom>
                <a:avLst/>
                <a:gdLst>
                  <a:gd name="connsiteX0" fmla="*/ 0 w 149610"/>
                  <a:gd name="connsiteY0" fmla="*/ 0 h 1129"/>
                  <a:gd name="connsiteX1" fmla="*/ 149610 w 149610"/>
                  <a:gd name="connsiteY1" fmla="*/ 0 h 1129"/>
                  <a:gd name="connsiteX2" fmla="*/ 149610 w 149610"/>
                  <a:gd name="connsiteY2" fmla="*/ 1129 h 1129"/>
                  <a:gd name="connsiteX3" fmla="*/ 0 w 149610"/>
                  <a:gd name="connsiteY3" fmla="*/ 1129 h 1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610" h="1129">
                    <a:moveTo>
                      <a:pt x="0" y="0"/>
                    </a:moveTo>
                    <a:lnTo>
                      <a:pt x="149610" y="0"/>
                    </a:lnTo>
                    <a:lnTo>
                      <a:pt x="149610" y="1129"/>
                    </a:lnTo>
                    <a:lnTo>
                      <a:pt x="0" y="1129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274CA522-FAFA-31F7-E0CE-B2CFCE674EC3}"/>
                  </a:ext>
                </a:extLst>
              </p:cNvPr>
              <p:cNvSpPr/>
              <p:nvPr/>
            </p:nvSpPr>
            <p:spPr>
              <a:xfrm>
                <a:off x="7999087" y="3106136"/>
                <a:ext cx="39254" cy="1129"/>
              </a:xfrm>
              <a:custGeom>
                <a:avLst/>
                <a:gdLst>
                  <a:gd name="connsiteX0" fmla="*/ 0 w 39254"/>
                  <a:gd name="connsiteY0" fmla="*/ 0 h 1129"/>
                  <a:gd name="connsiteX1" fmla="*/ 39255 w 39254"/>
                  <a:gd name="connsiteY1" fmla="*/ 0 h 1129"/>
                  <a:gd name="connsiteX2" fmla="*/ 39255 w 39254"/>
                  <a:gd name="connsiteY2" fmla="*/ 1129 h 1129"/>
                  <a:gd name="connsiteX3" fmla="*/ 0 w 39254"/>
                  <a:gd name="connsiteY3" fmla="*/ 1129 h 1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254" h="1129">
                    <a:moveTo>
                      <a:pt x="0" y="0"/>
                    </a:moveTo>
                    <a:lnTo>
                      <a:pt x="39255" y="0"/>
                    </a:lnTo>
                    <a:lnTo>
                      <a:pt x="39255" y="1129"/>
                    </a:lnTo>
                    <a:lnTo>
                      <a:pt x="0" y="1129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293B4C87-296D-DDF3-5376-3E5DDD26FE7A}"/>
                  </a:ext>
                </a:extLst>
              </p:cNvPr>
              <p:cNvSpPr/>
              <p:nvPr/>
            </p:nvSpPr>
            <p:spPr>
              <a:xfrm>
                <a:off x="8333631" y="3051929"/>
                <a:ext cx="86685" cy="1129"/>
              </a:xfrm>
              <a:custGeom>
                <a:avLst/>
                <a:gdLst>
                  <a:gd name="connsiteX0" fmla="*/ 0 w 86685"/>
                  <a:gd name="connsiteY0" fmla="*/ 0 h 1129"/>
                  <a:gd name="connsiteX1" fmla="*/ 86685 w 86685"/>
                  <a:gd name="connsiteY1" fmla="*/ 0 h 1129"/>
                  <a:gd name="connsiteX2" fmla="*/ 86685 w 86685"/>
                  <a:gd name="connsiteY2" fmla="*/ 1129 h 1129"/>
                  <a:gd name="connsiteX3" fmla="*/ 0 w 86685"/>
                  <a:gd name="connsiteY3" fmla="*/ 1129 h 1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685" h="1129">
                    <a:moveTo>
                      <a:pt x="0" y="0"/>
                    </a:moveTo>
                    <a:lnTo>
                      <a:pt x="86685" y="0"/>
                    </a:lnTo>
                    <a:lnTo>
                      <a:pt x="86685" y="1129"/>
                    </a:lnTo>
                    <a:lnTo>
                      <a:pt x="0" y="1129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A8582AC7-61C9-39ED-2E73-01F0FFF1A187}"/>
                  </a:ext>
                </a:extLst>
              </p:cNvPr>
              <p:cNvSpPr/>
              <p:nvPr/>
            </p:nvSpPr>
            <p:spPr>
              <a:xfrm>
                <a:off x="6779123" y="3059518"/>
                <a:ext cx="195098" cy="1129"/>
              </a:xfrm>
              <a:custGeom>
                <a:avLst/>
                <a:gdLst>
                  <a:gd name="connsiteX0" fmla="*/ 0 w 195098"/>
                  <a:gd name="connsiteY0" fmla="*/ 0 h 1129"/>
                  <a:gd name="connsiteX1" fmla="*/ 195098 w 195098"/>
                  <a:gd name="connsiteY1" fmla="*/ 0 h 1129"/>
                  <a:gd name="connsiteX2" fmla="*/ 195098 w 195098"/>
                  <a:gd name="connsiteY2" fmla="*/ 1129 h 1129"/>
                  <a:gd name="connsiteX3" fmla="*/ 0 w 195098"/>
                  <a:gd name="connsiteY3" fmla="*/ 1129 h 1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098" h="1129">
                    <a:moveTo>
                      <a:pt x="0" y="0"/>
                    </a:moveTo>
                    <a:lnTo>
                      <a:pt x="195098" y="0"/>
                    </a:lnTo>
                    <a:lnTo>
                      <a:pt x="195098" y="1129"/>
                    </a:lnTo>
                    <a:lnTo>
                      <a:pt x="0" y="1129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806A8B62-B2B5-1434-F647-940C1BF61198}"/>
                  </a:ext>
                </a:extLst>
              </p:cNvPr>
              <p:cNvSpPr/>
              <p:nvPr/>
            </p:nvSpPr>
            <p:spPr>
              <a:xfrm>
                <a:off x="7014469" y="3059518"/>
                <a:ext cx="28593" cy="1129"/>
              </a:xfrm>
              <a:custGeom>
                <a:avLst/>
                <a:gdLst>
                  <a:gd name="connsiteX0" fmla="*/ 0 w 28593"/>
                  <a:gd name="connsiteY0" fmla="*/ 0 h 1129"/>
                  <a:gd name="connsiteX1" fmla="*/ 28594 w 28593"/>
                  <a:gd name="connsiteY1" fmla="*/ 0 h 1129"/>
                  <a:gd name="connsiteX2" fmla="*/ 28594 w 28593"/>
                  <a:gd name="connsiteY2" fmla="*/ 1129 h 1129"/>
                  <a:gd name="connsiteX3" fmla="*/ 0 w 28593"/>
                  <a:gd name="connsiteY3" fmla="*/ 1129 h 1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93" h="1129">
                    <a:moveTo>
                      <a:pt x="0" y="0"/>
                    </a:moveTo>
                    <a:lnTo>
                      <a:pt x="28594" y="0"/>
                    </a:lnTo>
                    <a:lnTo>
                      <a:pt x="28594" y="1129"/>
                    </a:lnTo>
                    <a:lnTo>
                      <a:pt x="0" y="1129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6DBD4771-8911-1E47-7365-0A4EB4AC7F2A}"/>
                  </a:ext>
                </a:extLst>
              </p:cNvPr>
              <p:cNvSpPr/>
              <p:nvPr/>
            </p:nvSpPr>
            <p:spPr>
              <a:xfrm rot="-5384400">
                <a:off x="7347027" y="2867538"/>
                <a:ext cx="1129" cy="423172"/>
              </a:xfrm>
              <a:custGeom>
                <a:avLst/>
                <a:gdLst>
                  <a:gd name="connsiteX0" fmla="*/ 0 w 1129"/>
                  <a:gd name="connsiteY0" fmla="*/ 0 h 423172"/>
                  <a:gd name="connsiteX1" fmla="*/ 1129 w 1129"/>
                  <a:gd name="connsiteY1" fmla="*/ 0 h 423172"/>
                  <a:gd name="connsiteX2" fmla="*/ 1129 w 1129"/>
                  <a:gd name="connsiteY2" fmla="*/ 423173 h 423172"/>
                  <a:gd name="connsiteX3" fmla="*/ 0 w 1129"/>
                  <a:gd name="connsiteY3" fmla="*/ 423173 h 423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9" h="423172">
                    <a:moveTo>
                      <a:pt x="0" y="0"/>
                    </a:moveTo>
                    <a:lnTo>
                      <a:pt x="1129" y="0"/>
                    </a:lnTo>
                    <a:lnTo>
                      <a:pt x="1129" y="423173"/>
                    </a:lnTo>
                    <a:lnTo>
                      <a:pt x="0" y="423173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F5B730F8-625E-FA40-29B2-A41A96880E58}"/>
                  </a:ext>
                </a:extLst>
              </p:cNvPr>
              <p:cNvSpPr/>
              <p:nvPr/>
            </p:nvSpPr>
            <p:spPr>
              <a:xfrm>
                <a:off x="6542150" y="3021167"/>
                <a:ext cx="2258607" cy="1129"/>
              </a:xfrm>
              <a:custGeom>
                <a:avLst/>
                <a:gdLst>
                  <a:gd name="connsiteX0" fmla="*/ 0 w 2258607"/>
                  <a:gd name="connsiteY0" fmla="*/ 0 h 1129"/>
                  <a:gd name="connsiteX1" fmla="*/ 2258607 w 2258607"/>
                  <a:gd name="connsiteY1" fmla="*/ 0 h 1129"/>
                  <a:gd name="connsiteX2" fmla="*/ 2258607 w 2258607"/>
                  <a:gd name="connsiteY2" fmla="*/ 1129 h 1129"/>
                  <a:gd name="connsiteX3" fmla="*/ 0 w 2258607"/>
                  <a:gd name="connsiteY3" fmla="*/ 1129 h 1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58607" h="1129">
                    <a:moveTo>
                      <a:pt x="0" y="0"/>
                    </a:moveTo>
                    <a:lnTo>
                      <a:pt x="2258607" y="0"/>
                    </a:lnTo>
                    <a:lnTo>
                      <a:pt x="2258607" y="1129"/>
                    </a:lnTo>
                    <a:lnTo>
                      <a:pt x="0" y="1129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558AB883-D84A-6996-B53C-2CF82639196D}"/>
                  </a:ext>
                </a:extLst>
              </p:cNvPr>
              <p:cNvSpPr/>
              <p:nvPr/>
            </p:nvSpPr>
            <p:spPr>
              <a:xfrm>
                <a:off x="7738217" y="2649129"/>
                <a:ext cx="825294" cy="370456"/>
              </a:xfrm>
              <a:custGeom>
                <a:avLst/>
                <a:gdLst>
                  <a:gd name="connsiteX0" fmla="*/ 736441 w 825294"/>
                  <a:gd name="connsiteY0" fmla="*/ 0 h 370456"/>
                  <a:gd name="connsiteX1" fmla="*/ 825295 w 825294"/>
                  <a:gd name="connsiteY1" fmla="*/ 0 h 370456"/>
                  <a:gd name="connsiteX2" fmla="*/ 825295 w 825294"/>
                  <a:gd name="connsiteY2" fmla="*/ 370457 h 370456"/>
                  <a:gd name="connsiteX3" fmla="*/ 736441 w 825294"/>
                  <a:gd name="connsiteY3" fmla="*/ 370457 h 370456"/>
                  <a:gd name="connsiteX4" fmla="*/ 88854 w 825294"/>
                  <a:gd name="connsiteY4" fmla="*/ 370457 h 370456"/>
                  <a:gd name="connsiteX5" fmla="*/ 0 w 825294"/>
                  <a:gd name="connsiteY5" fmla="*/ 370457 h 370456"/>
                  <a:gd name="connsiteX6" fmla="*/ 0 w 825294"/>
                  <a:gd name="connsiteY6" fmla="*/ 0 h 370456"/>
                  <a:gd name="connsiteX7" fmla="*/ 88854 w 825294"/>
                  <a:gd name="connsiteY7" fmla="*/ 0 h 370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5294" h="370456">
                    <a:moveTo>
                      <a:pt x="736441" y="0"/>
                    </a:moveTo>
                    <a:cubicBezTo>
                      <a:pt x="785514" y="0"/>
                      <a:pt x="825295" y="0"/>
                      <a:pt x="825295" y="0"/>
                    </a:cubicBezTo>
                    <a:lnTo>
                      <a:pt x="825295" y="370457"/>
                    </a:lnTo>
                    <a:cubicBezTo>
                      <a:pt x="825295" y="370457"/>
                      <a:pt x="785514" y="370457"/>
                      <a:pt x="736441" y="370457"/>
                    </a:cubicBezTo>
                    <a:lnTo>
                      <a:pt x="88854" y="370457"/>
                    </a:lnTo>
                    <a:cubicBezTo>
                      <a:pt x="39781" y="370457"/>
                      <a:pt x="0" y="370457"/>
                      <a:pt x="0" y="370457"/>
                    </a:cubicBezTo>
                    <a:lnTo>
                      <a:pt x="0" y="0"/>
                    </a:lnTo>
                    <a:cubicBezTo>
                      <a:pt x="0" y="0"/>
                      <a:pt x="39781" y="0"/>
                      <a:pt x="88854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1C8446A0-DE8D-7324-A6A7-1F6FD53ADFFC}"/>
                  </a:ext>
                </a:extLst>
              </p:cNvPr>
              <p:cNvSpPr/>
              <p:nvPr/>
            </p:nvSpPr>
            <p:spPr>
              <a:xfrm>
                <a:off x="7694717" y="2651840"/>
                <a:ext cx="825294" cy="370456"/>
              </a:xfrm>
              <a:custGeom>
                <a:avLst/>
                <a:gdLst>
                  <a:gd name="connsiteX0" fmla="*/ 736441 w 825294"/>
                  <a:gd name="connsiteY0" fmla="*/ 0 h 370456"/>
                  <a:gd name="connsiteX1" fmla="*/ 825295 w 825294"/>
                  <a:gd name="connsiteY1" fmla="*/ 0 h 370456"/>
                  <a:gd name="connsiteX2" fmla="*/ 825295 w 825294"/>
                  <a:gd name="connsiteY2" fmla="*/ 370457 h 370456"/>
                  <a:gd name="connsiteX3" fmla="*/ 736441 w 825294"/>
                  <a:gd name="connsiteY3" fmla="*/ 370457 h 370456"/>
                  <a:gd name="connsiteX4" fmla="*/ 88854 w 825294"/>
                  <a:gd name="connsiteY4" fmla="*/ 370457 h 370456"/>
                  <a:gd name="connsiteX5" fmla="*/ 0 w 825294"/>
                  <a:gd name="connsiteY5" fmla="*/ 370457 h 370456"/>
                  <a:gd name="connsiteX6" fmla="*/ 0 w 825294"/>
                  <a:gd name="connsiteY6" fmla="*/ 0 h 370456"/>
                  <a:gd name="connsiteX7" fmla="*/ 88854 w 825294"/>
                  <a:gd name="connsiteY7" fmla="*/ 0 h 370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5294" h="370456">
                    <a:moveTo>
                      <a:pt x="736441" y="0"/>
                    </a:moveTo>
                    <a:cubicBezTo>
                      <a:pt x="785514" y="0"/>
                      <a:pt x="825295" y="0"/>
                      <a:pt x="825295" y="0"/>
                    </a:cubicBezTo>
                    <a:lnTo>
                      <a:pt x="825295" y="370457"/>
                    </a:lnTo>
                    <a:cubicBezTo>
                      <a:pt x="825295" y="370457"/>
                      <a:pt x="785514" y="370457"/>
                      <a:pt x="736441" y="370457"/>
                    </a:cubicBezTo>
                    <a:lnTo>
                      <a:pt x="88854" y="370457"/>
                    </a:lnTo>
                    <a:cubicBezTo>
                      <a:pt x="39781" y="370457"/>
                      <a:pt x="0" y="370457"/>
                      <a:pt x="0" y="370457"/>
                    </a:cubicBezTo>
                    <a:lnTo>
                      <a:pt x="0" y="0"/>
                    </a:lnTo>
                    <a:cubicBezTo>
                      <a:pt x="0" y="0"/>
                      <a:pt x="39781" y="0"/>
                      <a:pt x="88854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6D240D46-8FE2-26F1-1874-FD87D3D2D7FA}"/>
                  </a:ext>
                </a:extLst>
              </p:cNvPr>
              <p:cNvSpPr/>
              <p:nvPr/>
            </p:nvSpPr>
            <p:spPr>
              <a:xfrm>
                <a:off x="7737404" y="2686758"/>
                <a:ext cx="744753" cy="138362"/>
              </a:xfrm>
              <a:custGeom>
                <a:avLst/>
                <a:gdLst>
                  <a:gd name="connsiteX0" fmla="*/ 62021 w 744753"/>
                  <a:gd name="connsiteY0" fmla="*/ 0 h 138362"/>
                  <a:gd name="connsiteX1" fmla="*/ 682687 w 744753"/>
                  <a:gd name="connsiteY1" fmla="*/ 0 h 138362"/>
                  <a:gd name="connsiteX2" fmla="*/ 744753 w 744753"/>
                  <a:gd name="connsiteY2" fmla="*/ 62066 h 138362"/>
                  <a:gd name="connsiteX3" fmla="*/ 744753 w 744753"/>
                  <a:gd name="connsiteY3" fmla="*/ 138362 h 138362"/>
                  <a:gd name="connsiteX4" fmla="*/ 744753 w 744753"/>
                  <a:gd name="connsiteY4" fmla="*/ 138362 h 138362"/>
                  <a:gd name="connsiteX5" fmla="*/ 0 w 744753"/>
                  <a:gd name="connsiteY5" fmla="*/ 138362 h 138362"/>
                  <a:gd name="connsiteX6" fmla="*/ 0 w 744753"/>
                  <a:gd name="connsiteY6" fmla="*/ 138362 h 138362"/>
                  <a:gd name="connsiteX7" fmla="*/ 0 w 744753"/>
                  <a:gd name="connsiteY7" fmla="*/ 62066 h 138362"/>
                  <a:gd name="connsiteX8" fmla="*/ 62021 w 744753"/>
                  <a:gd name="connsiteY8" fmla="*/ 0 h 138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4753" h="138362">
                    <a:moveTo>
                      <a:pt x="62021" y="0"/>
                    </a:moveTo>
                    <a:lnTo>
                      <a:pt x="682687" y="0"/>
                    </a:lnTo>
                    <a:cubicBezTo>
                      <a:pt x="716963" y="0"/>
                      <a:pt x="744753" y="27790"/>
                      <a:pt x="744753" y="62066"/>
                    </a:cubicBezTo>
                    <a:lnTo>
                      <a:pt x="744753" y="138362"/>
                    </a:lnTo>
                    <a:lnTo>
                      <a:pt x="744753" y="138362"/>
                    </a:lnTo>
                    <a:lnTo>
                      <a:pt x="0" y="138362"/>
                    </a:lnTo>
                    <a:lnTo>
                      <a:pt x="0" y="138362"/>
                    </a:lnTo>
                    <a:lnTo>
                      <a:pt x="0" y="62066"/>
                    </a:lnTo>
                    <a:cubicBezTo>
                      <a:pt x="0" y="27803"/>
                      <a:pt x="27763" y="27"/>
                      <a:pt x="62021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E2C8A980-ADA8-5D38-4BA9-B7FE7E26359C}"/>
                  </a:ext>
                </a:extLst>
              </p:cNvPr>
              <p:cNvSpPr/>
              <p:nvPr/>
            </p:nvSpPr>
            <p:spPr>
              <a:xfrm>
                <a:off x="7737404" y="2843686"/>
                <a:ext cx="744753" cy="138362"/>
              </a:xfrm>
              <a:custGeom>
                <a:avLst/>
                <a:gdLst>
                  <a:gd name="connsiteX0" fmla="*/ 0 w 744753"/>
                  <a:gd name="connsiteY0" fmla="*/ 0 h 138362"/>
                  <a:gd name="connsiteX1" fmla="*/ 744753 w 744753"/>
                  <a:gd name="connsiteY1" fmla="*/ 0 h 138362"/>
                  <a:gd name="connsiteX2" fmla="*/ 744753 w 744753"/>
                  <a:gd name="connsiteY2" fmla="*/ 0 h 138362"/>
                  <a:gd name="connsiteX3" fmla="*/ 744753 w 744753"/>
                  <a:gd name="connsiteY3" fmla="*/ 76296 h 138362"/>
                  <a:gd name="connsiteX4" fmla="*/ 682687 w 744753"/>
                  <a:gd name="connsiteY4" fmla="*/ 138362 h 138362"/>
                  <a:gd name="connsiteX5" fmla="*/ 62066 w 744753"/>
                  <a:gd name="connsiteY5" fmla="*/ 138362 h 138362"/>
                  <a:gd name="connsiteX6" fmla="*/ 0 w 744753"/>
                  <a:gd name="connsiteY6" fmla="*/ 76296 h 138362"/>
                  <a:gd name="connsiteX7" fmla="*/ 0 w 744753"/>
                  <a:gd name="connsiteY7" fmla="*/ 0 h 138362"/>
                  <a:gd name="connsiteX8" fmla="*/ 0 w 744753"/>
                  <a:gd name="connsiteY8" fmla="*/ 0 h 138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4753" h="138362">
                    <a:moveTo>
                      <a:pt x="0" y="0"/>
                    </a:moveTo>
                    <a:lnTo>
                      <a:pt x="744753" y="0"/>
                    </a:lnTo>
                    <a:lnTo>
                      <a:pt x="744753" y="0"/>
                    </a:lnTo>
                    <a:lnTo>
                      <a:pt x="744753" y="76296"/>
                    </a:lnTo>
                    <a:cubicBezTo>
                      <a:pt x="744753" y="110572"/>
                      <a:pt x="716963" y="138362"/>
                      <a:pt x="682687" y="138362"/>
                    </a:cubicBezTo>
                    <a:lnTo>
                      <a:pt x="62066" y="138362"/>
                    </a:lnTo>
                    <a:cubicBezTo>
                      <a:pt x="27790" y="138362"/>
                      <a:pt x="0" y="110572"/>
                      <a:pt x="0" y="76296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489F234E-6C02-D2C1-444F-9BADFA977691}"/>
                  </a:ext>
                </a:extLst>
              </p:cNvPr>
              <p:cNvSpPr/>
              <p:nvPr/>
            </p:nvSpPr>
            <p:spPr>
              <a:xfrm>
                <a:off x="8178826" y="2713545"/>
                <a:ext cx="105567" cy="112343"/>
              </a:xfrm>
              <a:custGeom>
                <a:avLst/>
                <a:gdLst>
                  <a:gd name="connsiteX0" fmla="*/ 0 w 105567"/>
                  <a:gd name="connsiteY0" fmla="*/ 0 h 112343"/>
                  <a:gd name="connsiteX1" fmla="*/ 105567 w 105567"/>
                  <a:gd name="connsiteY1" fmla="*/ 0 h 112343"/>
                  <a:gd name="connsiteX2" fmla="*/ 105567 w 105567"/>
                  <a:gd name="connsiteY2" fmla="*/ 112343 h 112343"/>
                  <a:gd name="connsiteX3" fmla="*/ 0 w 105567"/>
                  <a:gd name="connsiteY3" fmla="*/ 112343 h 11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567" h="112343">
                    <a:moveTo>
                      <a:pt x="0" y="0"/>
                    </a:moveTo>
                    <a:lnTo>
                      <a:pt x="105567" y="0"/>
                    </a:lnTo>
                    <a:lnTo>
                      <a:pt x="105567" y="112343"/>
                    </a:lnTo>
                    <a:lnTo>
                      <a:pt x="0" y="112343"/>
                    </a:lnTo>
                    <a:close/>
                  </a:path>
                </a:pathLst>
              </a:custGeom>
              <a:solidFill>
                <a:srgbClr val="E6E6E6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07954E43-0472-F640-7D7A-F66A01D5474C}"/>
                  </a:ext>
                </a:extLst>
              </p:cNvPr>
              <p:cNvSpPr/>
              <p:nvPr/>
            </p:nvSpPr>
            <p:spPr>
              <a:xfrm>
                <a:off x="8151768" y="2713545"/>
                <a:ext cx="27058" cy="112343"/>
              </a:xfrm>
              <a:custGeom>
                <a:avLst/>
                <a:gdLst>
                  <a:gd name="connsiteX0" fmla="*/ 0 w 27058"/>
                  <a:gd name="connsiteY0" fmla="*/ 0 h 112343"/>
                  <a:gd name="connsiteX1" fmla="*/ 27058 w 27058"/>
                  <a:gd name="connsiteY1" fmla="*/ 0 h 112343"/>
                  <a:gd name="connsiteX2" fmla="*/ 27058 w 27058"/>
                  <a:gd name="connsiteY2" fmla="*/ 112343 h 112343"/>
                  <a:gd name="connsiteX3" fmla="*/ 0 w 27058"/>
                  <a:gd name="connsiteY3" fmla="*/ 112343 h 11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8" h="112343">
                    <a:moveTo>
                      <a:pt x="0" y="0"/>
                    </a:moveTo>
                    <a:lnTo>
                      <a:pt x="27058" y="0"/>
                    </a:lnTo>
                    <a:lnTo>
                      <a:pt x="27058" y="112343"/>
                    </a:lnTo>
                    <a:lnTo>
                      <a:pt x="0" y="112343"/>
                    </a:lnTo>
                    <a:close/>
                  </a:path>
                </a:pathLst>
              </a:custGeom>
              <a:solidFill>
                <a:srgbClr val="F5F5F5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48B62AE6-AFC4-F928-8F79-176E3913E144}"/>
                  </a:ext>
                </a:extLst>
              </p:cNvPr>
              <p:cNvSpPr/>
              <p:nvPr/>
            </p:nvSpPr>
            <p:spPr>
              <a:xfrm>
                <a:off x="8232762" y="2696199"/>
                <a:ext cx="79277" cy="129689"/>
              </a:xfrm>
              <a:custGeom>
                <a:avLst/>
                <a:gdLst>
                  <a:gd name="connsiteX0" fmla="*/ 0 w 79277"/>
                  <a:gd name="connsiteY0" fmla="*/ 0 h 129689"/>
                  <a:gd name="connsiteX1" fmla="*/ 79277 w 79277"/>
                  <a:gd name="connsiteY1" fmla="*/ 0 h 129689"/>
                  <a:gd name="connsiteX2" fmla="*/ 79277 w 79277"/>
                  <a:gd name="connsiteY2" fmla="*/ 129689 h 129689"/>
                  <a:gd name="connsiteX3" fmla="*/ 0 w 79277"/>
                  <a:gd name="connsiteY3" fmla="*/ 129689 h 129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277" h="129689">
                    <a:moveTo>
                      <a:pt x="0" y="0"/>
                    </a:moveTo>
                    <a:lnTo>
                      <a:pt x="79277" y="0"/>
                    </a:lnTo>
                    <a:lnTo>
                      <a:pt x="79277" y="129689"/>
                    </a:lnTo>
                    <a:lnTo>
                      <a:pt x="0" y="129689"/>
                    </a:lnTo>
                    <a:close/>
                  </a:path>
                </a:pathLst>
              </a:custGeom>
              <a:solidFill>
                <a:srgbClr val="E6E6E6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8056DBBE-C36C-0BC0-97FF-4D47EA96776A}"/>
                  </a:ext>
                </a:extLst>
              </p:cNvPr>
              <p:cNvSpPr/>
              <p:nvPr/>
            </p:nvSpPr>
            <p:spPr>
              <a:xfrm>
                <a:off x="8209860" y="2696199"/>
                <a:ext cx="22902" cy="129689"/>
              </a:xfrm>
              <a:custGeom>
                <a:avLst/>
                <a:gdLst>
                  <a:gd name="connsiteX0" fmla="*/ 0 w 22902"/>
                  <a:gd name="connsiteY0" fmla="*/ 0 h 129689"/>
                  <a:gd name="connsiteX1" fmla="*/ 22902 w 22902"/>
                  <a:gd name="connsiteY1" fmla="*/ 0 h 129689"/>
                  <a:gd name="connsiteX2" fmla="*/ 22902 w 22902"/>
                  <a:gd name="connsiteY2" fmla="*/ 129689 h 129689"/>
                  <a:gd name="connsiteX3" fmla="*/ 0 w 22902"/>
                  <a:gd name="connsiteY3" fmla="*/ 129689 h 129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02" h="129689">
                    <a:moveTo>
                      <a:pt x="0" y="0"/>
                    </a:moveTo>
                    <a:lnTo>
                      <a:pt x="22902" y="0"/>
                    </a:lnTo>
                    <a:lnTo>
                      <a:pt x="22902" y="129689"/>
                    </a:lnTo>
                    <a:lnTo>
                      <a:pt x="0" y="129689"/>
                    </a:lnTo>
                    <a:close/>
                  </a:path>
                </a:pathLst>
              </a:custGeom>
              <a:solidFill>
                <a:srgbClr val="F5F5F5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48990E69-A454-8782-DECB-000CDA6C8241}"/>
                  </a:ext>
                </a:extLst>
              </p:cNvPr>
              <p:cNvSpPr/>
              <p:nvPr/>
            </p:nvSpPr>
            <p:spPr>
              <a:xfrm>
                <a:off x="8256116" y="2713545"/>
                <a:ext cx="66854" cy="112343"/>
              </a:xfrm>
              <a:custGeom>
                <a:avLst/>
                <a:gdLst>
                  <a:gd name="connsiteX0" fmla="*/ 0 w 66854"/>
                  <a:gd name="connsiteY0" fmla="*/ 0 h 112343"/>
                  <a:gd name="connsiteX1" fmla="*/ 66855 w 66854"/>
                  <a:gd name="connsiteY1" fmla="*/ 0 h 112343"/>
                  <a:gd name="connsiteX2" fmla="*/ 66855 w 66854"/>
                  <a:gd name="connsiteY2" fmla="*/ 112343 h 112343"/>
                  <a:gd name="connsiteX3" fmla="*/ 0 w 66854"/>
                  <a:gd name="connsiteY3" fmla="*/ 112343 h 11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854" h="112343">
                    <a:moveTo>
                      <a:pt x="0" y="0"/>
                    </a:moveTo>
                    <a:lnTo>
                      <a:pt x="66855" y="0"/>
                    </a:lnTo>
                    <a:lnTo>
                      <a:pt x="66855" y="112343"/>
                    </a:lnTo>
                    <a:lnTo>
                      <a:pt x="0" y="112343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4A6A7D93-7B20-8B33-B2EE-A01F2ECFD5CE}"/>
                  </a:ext>
                </a:extLst>
              </p:cNvPr>
              <p:cNvSpPr/>
              <p:nvPr/>
            </p:nvSpPr>
            <p:spPr>
              <a:xfrm>
                <a:off x="8240848" y="2713545"/>
                <a:ext cx="15268" cy="112343"/>
              </a:xfrm>
              <a:custGeom>
                <a:avLst/>
                <a:gdLst>
                  <a:gd name="connsiteX0" fmla="*/ 0 w 15268"/>
                  <a:gd name="connsiteY0" fmla="*/ 0 h 112343"/>
                  <a:gd name="connsiteX1" fmla="*/ 15268 w 15268"/>
                  <a:gd name="connsiteY1" fmla="*/ 0 h 112343"/>
                  <a:gd name="connsiteX2" fmla="*/ 15268 w 15268"/>
                  <a:gd name="connsiteY2" fmla="*/ 112343 h 112343"/>
                  <a:gd name="connsiteX3" fmla="*/ 0 w 15268"/>
                  <a:gd name="connsiteY3" fmla="*/ 112343 h 11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68" h="112343">
                    <a:moveTo>
                      <a:pt x="0" y="0"/>
                    </a:moveTo>
                    <a:lnTo>
                      <a:pt x="15268" y="0"/>
                    </a:lnTo>
                    <a:lnTo>
                      <a:pt x="15268" y="112343"/>
                    </a:lnTo>
                    <a:lnTo>
                      <a:pt x="0" y="112343"/>
                    </a:lnTo>
                    <a:close/>
                  </a:path>
                </a:pathLst>
              </a:custGeom>
              <a:solidFill>
                <a:srgbClr val="F5F5F5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3FEC2FC0-E027-9754-E1D6-AB6C08D07B8B}"/>
                  </a:ext>
                </a:extLst>
              </p:cNvPr>
              <p:cNvSpPr/>
              <p:nvPr/>
            </p:nvSpPr>
            <p:spPr>
              <a:xfrm>
                <a:off x="8310819" y="2732562"/>
                <a:ext cx="87679" cy="93370"/>
              </a:xfrm>
              <a:custGeom>
                <a:avLst/>
                <a:gdLst>
                  <a:gd name="connsiteX0" fmla="*/ 0 w 87679"/>
                  <a:gd name="connsiteY0" fmla="*/ 0 h 93370"/>
                  <a:gd name="connsiteX1" fmla="*/ 87679 w 87679"/>
                  <a:gd name="connsiteY1" fmla="*/ 0 h 93370"/>
                  <a:gd name="connsiteX2" fmla="*/ 87679 w 87679"/>
                  <a:gd name="connsiteY2" fmla="*/ 93371 h 93370"/>
                  <a:gd name="connsiteX3" fmla="*/ 0 w 87679"/>
                  <a:gd name="connsiteY3" fmla="*/ 93371 h 9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79" h="93370">
                    <a:moveTo>
                      <a:pt x="0" y="0"/>
                    </a:moveTo>
                    <a:lnTo>
                      <a:pt x="87679" y="0"/>
                    </a:lnTo>
                    <a:lnTo>
                      <a:pt x="87679" y="93371"/>
                    </a:lnTo>
                    <a:lnTo>
                      <a:pt x="0" y="93371"/>
                    </a:lnTo>
                    <a:close/>
                  </a:path>
                </a:pathLst>
              </a:custGeom>
              <a:solidFill>
                <a:srgbClr val="E6E6E6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B46E5B43-07A3-2B7C-36A8-3E58C83C0B9C}"/>
                  </a:ext>
                </a:extLst>
              </p:cNvPr>
              <p:cNvSpPr/>
              <p:nvPr/>
            </p:nvSpPr>
            <p:spPr>
              <a:xfrm>
                <a:off x="8288369" y="2732562"/>
                <a:ext cx="22450" cy="93370"/>
              </a:xfrm>
              <a:custGeom>
                <a:avLst/>
                <a:gdLst>
                  <a:gd name="connsiteX0" fmla="*/ 0 w 22450"/>
                  <a:gd name="connsiteY0" fmla="*/ 0 h 93370"/>
                  <a:gd name="connsiteX1" fmla="*/ 22451 w 22450"/>
                  <a:gd name="connsiteY1" fmla="*/ 0 h 93370"/>
                  <a:gd name="connsiteX2" fmla="*/ 22451 w 22450"/>
                  <a:gd name="connsiteY2" fmla="*/ 93371 h 93370"/>
                  <a:gd name="connsiteX3" fmla="*/ 0 w 22450"/>
                  <a:gd name="connsiteY3" fmla="*/ 93371 h 9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50" h="93370">
                    <a:moveTo>
                      <a:pt x="0" y="0"/>
                    </a:moveTo>
                    <a:lnTo>
                      <a:pt x="22451" y="0"/>
                    </a:lnTo>
                    <a:lnTo>
                      <a:pt x="22451" y="93371"/>
                    </a:lnTo>
                    <a:lnTo>
                      <a:pt x="0" y="93371"/>
                    </a:lnTo>
                    <a:close/>
                  </a:path>
                </a:pathLst>
              </a:custGeom>
              <a:solidFill>
                <a:srgbClr val="F5F5F5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1D465F57-C921-7417-6279-D5AC5E164140}"/>
                  </a:ext>
                </a:extLst>
              </p:cNvPr>
              <p:cNvSpPr/>
              <p:nvPr/>
            </p:nvSpPr>
            <p:spPr>
              <a:xfrm>
                <a:off x="8355630" y="2718152"/>
                <a:ext cx="65860" cy="107735"/>
              </a:xfrm>
              <a:custGeom>
                <a:avLst/>
                <a:gdLst>
                  <a:gd name="connsiteX0" fmla="*/ 0 w 65860"/>
                  <a:gd name="connsiteY0" fmla="*/ 0 h 107735"/>
                  <a:gd name="connsiteX1" fmla="*/ 65861 w 65860"/>
                  <a:gd name="connsiteY1" fmla="*/ 0 h 107735"/>
                  <a:gd name="connsiteX2" fmla="*/ 65861 w 65860"/>
                  <a:gd name="connsiteY2" fmla="*/ 107736 h 107735"/>
                  <a:gd name="connsiteX3" fmla="*/ 0 w 65860"/>
                  <a:gd name="connsiteY3" fmla="*/ 107736 h 10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60" h="107735">
                    <a:moveTo>
                      <a:pt x="0" y="0"/>
                    </a:moveTo>
                    <a:lnTo>
                      <a:pt x="65861" y="0"/>
                    </a:lnTo>
                    <a:lnTo>
                      <a:pt x="65861" y="107736"/>
                    </a:lnTo>
                    <a:lnTo>
                      <a:pt x="0" y="107736"/>
                    </a:lnTo>
                    <a:close/>
                  </a:path>
                </a:pathLst>
              </a:custGeom>
              <a:solidFill>
                <a:srgbClr val="E6E6E6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A22486A9-1199-1BB4-3E95-6BBF7EAAC906}"/>
                  </a:ext>
                </a:extLst>
              </p:cNvPr>
              <p:cNvSpPr/>
              <p:nvPr/>
            </p:nvSpPr>
            <p:spPr>
              <a:xfrm>
                <a:off x="8336613" y="2718152"/>
                <a:ext cx="19062" cy="107735"/>
              </a:xfrm>
              <a:custGeom>
                <a:avLst/>
                <a:gdLst>
                  <a:gd name="connsiteX0" fmla="*/ 0 w 19062"/>
                  <a:gd name="connsiteY0" fmla="*/ 0 h 107735"/>
                  <a:gd name="connsiteX1" fmla="*/ 19063 w 19062"/>
                  <a:gd name="connsiteY1" fmla="*/ 0 h 107735"/>
                  <a:gd name="connsiteX2" fmla="*/ 19063 w 19062"/>
                  <a:gd name="connsiteY2" fmla="*/ 107736 h 107735"/>
                  <a:gd name="connsiteX3" fmla="*/ 0 w 19062"/>
                  <a:gd name="connsiteY3" fmla="*/ 107736 h 10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62" h="107735">
                    <a:moveTo>
                      <a:pt x="0" y="0"/>
                    </a:moveTo>
                    <a:lnTo>
                      <a:pt x="19063" y="0"/>
                    </a:lnTo>
                    <a:lnTo>
                      <a:pt x="19063" y="107736"/>
                    </a:lnTo>
                    <a:lnTo>
                      <a:pt x="0" y="107736"/>
                    </a:lnTo>
                    <a:close/>
                  </a:path>
                </a:pathLst>
              </a:custGeom>
              <a:solidFill>
                <a:srgbClr val="F5F5F5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505DB897-828A-B82C-5EB6-47754325C8A4}"/>
                  </a:ext>
                </a:extLst>
              </p:cNvPr>
              <p:cNvSpPr/>
              <p:nvPr/>
            </p:nvSpPr>
            <p:spPr>
              <a:xfrm>
                <a:off x="8375054" y="2732562"/>
                <a:ext cx="64008" cy="93370"/>
              </a:xfrm>
              <a:custGeom>
                <a:avLst/>
                <a:gdLst>
                  <a:gd name="connsiteX0" fmla="*/ 0 w 64008"/>
                  <a:gd name="connsiteY0" fmla="*/ 0 h 93370"/>
                  <a:gd name="connsiteX1" fmla="*/ 64009 w 64008"/>
                  <a:gd name="connsiteY1" fmla="*/ 0 h 93370"/>
                  <a:gd name="connsiteX2" fmla="*/ 64009 w 64008"/>
                  <a:gd name="connsiteY2" fmla="*/ 93371 h 93370"/>
                  <a:gd name="connsiteX3" fmla="*/ 0 w 64008"/>
                  <a:gd name="connsiteY3" fmla="*/ 93371 h 9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008" h="93370">
                    <a:moveTo>
                      <a:pt x="0" y="0"/>
                    </a:moveTo>
                    <a:lnTo>
                      <a:pt x="64009" y="0"/>
                    </a:lnTo>
                    <a:lnTo>
                      <a:pt x="64009" y="93371"/>
                    </a:lnTo>
                    <a:lnTo>
                      <a:pt x="0" y="93371"/>
                    </a:lnTo>
                    <a:close/>
                  </a:path>
                </a:pathLst>
              </a:custGeom>
              <a:solidFill>
                <a:srgbClr val="E6E6E6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0BE0792D-C0C4-62A3-A400-03B73A8DD241}"/>
                  </a:ext>
                </a:extLst>
              </p:cNvPr>
              <p:cNvSpPr/>
              <p:nvPr/>
            </p:nvSpPr>
            <p:spPr>
              <a:xfrm>
                <a:off x="8362361" y="2732562"/>
                <a:ext cx="12693" cy="93370"/>
              </a:xfrm>
              <a:custGeom>
                <a:avLst/>
                <a:gdLst>
                  <a:gd name="connsiteX0" fmla="*/ 0 w 12693"/>
                  <a:gd name="connsiteY0" fmla="*/ 0 h 93370"/>
                  <a:gd name="connsiteX1" fmla="*/ 12693 w 12693"/>
                  <a:gd name="connsiteY1" fmla="*/ 0 h 93370"/>
                  <a:gd name="connsiteX2" fmla="*/ 12693 w 12693"/>
                  <a:gd name="connsiteY2" fmla="*/ 93371 h 93370"/>
                  <a:gd name="connsiteX3" fmla="*/ 0 w 12693"/>
                  <a:gd name="connsiteY3" fmla="*/ 93371 h 9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93" h="93370">
                    <a:moveTo>
                      <a:pt x="0" y="0"/>
                    </a:moveTo>
                    <a:lnTo>
                      <a:pt x="12693" y="0"/>
                    </a:lnTo>
                    <a:lnTo>
                      <a:pt x="12693" y="93371"/>
                    </a:lnTo>
                    <a:lnTo>
                      <a:pt x="0" y="93371"/>
                    </a:lnTo>
                    <a:close/>
                  </a:path>
                </a:pathLst>
              </a:custGeom>
              <a:solidFill>
                <a:srgbClr val="F0F0F0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AC1BD09A-4DAD-7539-C27C-DF01922FC972}"/>
                  </a:ext>
                </a:extLst>
              </p:cNvPr>
              <p:cNvSpPr/>
              <p:nvPr/>
            </p:nvSpPr>
            <p:spPr>
              <a:xfrm>
                <a:off x="7850335" y="2865278"/>
                <a:ext cx="105567" cy="112343"/>
              </a:xfrm>
              <a:custGeom>
                <a:avLst/>
                <a:gdLst>
                  <a:gd name="connsiteX0" fmla="*/ 0 w 105567"/>
                  <a:gd name="connsiteY0" fmla="*/ 0 h 112343"/>
                  <a:gd name="connsiteX1" fmla="*/ 105567 w 105567"/>
                  <a:gd name="connsiteY1" fmla="*/ 0 h 112343"/>
                  <a:gd name="connsiteX2" fmla="*/ 105567 w 105567"/>
                  <a:gd name="connsiteY2" fmla="*/ 112343 h 112343"/>
                  <a:gd name="connsiteX3" fmla="*/ 0 w 105567"/>
                  <a:gd name="connsiteY3" fmla="*/ 112343 h 11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567" h="112343">
                    <a:moveTo>
                      <a:pt x="0" y="0"/>
                    </a:moveTo>
                    <a:lnTo>
                      <a:pt x="105567" y="0"/>
                    </a:lnTo>
                    <a:lnTo>
                      <a:pt x="105567" y="112343"/>
                    </a:lnTo>
                    <a:lnTo>
                      <a:pt x="0" y="112343"/>
                    </a:lnTo>
                    <a:close/>
                  </a:path>
                </a:pathLst>
              </a:custGeom>
              <a:solidFill>
                <a:srgbClr val="E6E6E6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D36ADE99-BEA0-24F1-3B17-FA53371A6F8C}"/>
                  </a:ext>
                </a:extLst>
              </p:cNvPr>
              <p:cNvSpPr/>
              <p:nvPr/>
            </p:nvSpPr>
            <p:spPr>
              <a:xfrm>
                <a:off x="7823277" y="2865278"/>
                <a:ext cx="27058" cy="112343"/>
              </a:xfrm>
              <a:custGeom>
                <a:avLst/>
                <a:gdLst>
                  <a:gd name="connsiteX0" fmla="*/ 0 w 27058"/>
                  <a:gd name="connsiteY0" fmla="*/ 0 h 112343"/>
                  <a:gd name="connsiteX1" fmla="*/ 27058 w 27058"/>
                  <a:gd name="connsiteY1" fmla="*/ 0 h 112343"/>
                  <a:gd name="connsiteX2" fmla="*/ 27058 w 27058"/>
                  <a:gd name="connsiteY2" fmla="*/ 112343 h 112343"/>
                  <a:gd name="connsiteX3" fmla="*/ 0 w 27058"/>
                  <a:gd name="connsiteY3" fmla="*/ 112343 h 11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8" h="112343">
                    <a:moveTo>
                      <a:pt x="0" y="0"/>
                    </a:moveTo>
                    <a:lnTo>
                      <a:pt x="27058" y="0"/>
                    </a:lnTo>
                    <a:lnTo>
                      <a:pt x="27058" y="112343"/>
                    </a:lnTo>
                    <a:lnTo>
                      <a:pt x="0" y="112343"/>
                    </a:lnTo>
                    <a:close/>
                  </a:path>
                </a:pathLst>
              </a:custGeom>
              <a:solidFill>
                <a:srgbClr val="F5F5F5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7D9BFAD1-2246-E776-9316-3912E0E668E1}"/>
                  </a:ext>
                </a:extLst>
              </p:cNvPr>
              <p:cNvSpPr/>
              <p:nvPr/>
            </p:nvSpPr>
            <p:spPr>
              <a:xfrm>
                <a:off x="7904270" y="2847932"/>
                <a:ext cx="79277" cy="129689"/>
              </a:xfrm>
              <a:custGeom>
                <a:avLst/>
                <a:gdLst>
                  <a:gd name="connsiteX0" fmla="*/ 0 w 79277"/>
                  <a:gd name="connsiteY0" fmla="*/ 0 h 129689"/>
                  <a:gd name="connsiteX1" fmla="*/ 79277 w 79277"/>
                  <a:gd name="connsiteY1" fmla="*/ 0 h 129689"/>
                  <a:gd name="connsiteX2" fmla="*/ 79277 w 79277"/>
                  <a:gd name="connsiteY2" fmla="*/ 129689 h 129689"/>
                  <a:gd name="connsiteX3" fmla="*/ 0 w 79277"/>
                  <a:gd name="connsiteY3" fmla="*/ 129689 h 129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277" h="129689">
                    <a:moveTo>
                      <a:pt x="0" y="0"/>
                    </a:moveTo>
                    <a:lnTo>
                      <a:pt x="79277" y="0"/>
                    </a:lnTo>
                    <a:lnTo>
                      <a:pt x="79277" y="129689"/>
                    </a:lnTo>
                    <a:lnTo>
                      <a:pt x="0" y="129689"/>
                    </a:lnTo>
                    <a:close/>
                  </a:path>
                </a:pathLst>
              </a:custGeom>
              <a:solidFill>
                <a:srgbClr val="E6E6E6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EAD8F2F2-B7E9-D769-2FCB-DBA8E5862F86}"/>
                  </a:ext>
                </a:extLst>
              </p:cNvPr>
              <p:cNvSpPr/>
              <p:nvPr/>
            </p:nvSpPr>
            <p:spPr>
              <a:xfrm>
                <a:off x="7881368" y="2847932"/>
                <a:ext cx="22902" cy="129689"/>
              </a:xfrm>
              <a:custGeom>
                <a:avLst/>
                <a:gdLst>
                  <a:gd name="connsiteX0" fmla="*/ 0 w 22902"/>
                  <a:gd name="connsiteY0" fmla="*/ 0 h 129689"/>
                  <a:gd name="connsiteX1" fmla="*/ 22902 w 22902"/>
                  <a:gd name="connsiteY1" fmla="*/ 0 h 129689"/>
                  <a:gd name="connsiteX2" fmla="*/ 22902 w 22902"/>
                  <a:gd name="connsiteY2" fmla="*/ 129689 h 129689"/>
                  <a:gd name="connsiteX3" fmla="*/ 0 w 22902"/>
                  <a:gd name="connsiteY3" fmla="*/ 129689 h 129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02" h="129689">
                    <a:moveTo>
                      <a:pt x="0" y="0"/>
                    </a:moveTo>
                    <a:lnTo>
                      <a:pt x="22902" y="0"/>
                    </a:lnTo>
                    <a:lnTo>
                      <a:pt x="22902" y="129689"/>
                    </a:lnTo>
                    <a:lnTo>
                      <a:pt x="0" y="129689"/>
                    </a:lnTo>
                    <a:close/>
                  </a:path>
                </a:pathLst>
              </a:custGeom>
              <a:solidFill>
                <a:srgbClr val="F5F5F5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78EE3598-4F89-3A32-8EC3-599925B053A8}"/>
                  </a:ext>
                </a:extLst>
              </p:cNvPr>
              <p:cNvSpPr/>
              <p:nvPr/>
            </p:nvSpPr>
            <p:spPr>
              <a:xfrm>
                <a:off x="8210447" y="2865278"/>
                <a:ext cx="105567" cy="112343"/>
              </a:xfrm>
              <a:custGeom>
                <a:avLst/>
                <a:gdLst>
                  <a:gd name="connsiteX0" fmla="*/ 0 w 105567"/>
                  <a:gd name="connsiteY0" fmla="*/ 0 h 112343"/>
                  <a:gd name="connsiteX1" fmla="*/ 105567 w 105567"/>
                  <a:gd name="connsiteY1" fmla="*/ 0 h 112343"/>
                  <a:gd name="connsiteX2" fmla="*/ 105567 w 105567"/>
                  <a:gd name="connsiteY2" fmla="*/ 112343 h 112343"/>
                  <a:gd name="connsiteX3" fmla="*/ 0 w 105567"/>
                  <a:gd name="connsiteY3" fmla="*/ 112343 h 11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567" h="112343">
                    <a:moveTo>
                      <a:pt x="0" y="0"/>
                    </a:moveTo>
                    <a:lnTo>
                      <a:pt x="105567" y="0"/>
                    </a:lnTo>
                    <a:lnTo>
                      <a:pt x="105567" y="112343"/>
                    </a:lnTo>
                    <a:lnTo>
                      <a:pt x="0" y="112343"/>
                    </a:lnTo>
                    <a:close/>
                  </a:path>
                </a:pathLst>
              </a:custGeom>
              <a:solidFill>
                <a:srgbClr val="E6E6E6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051561E8-8AA2-A77C-0E6B-AF2D5095EB09}"/>
                  </a:ext>
                </a:extLst>
              </p:cNvPr>
              <p:cNvSpPr/>
              <p:nvPr/>
            </p:nvSpPr>
            <p:spPr>
              <a:xfrm>
                <a:off x="8183389" y="2865278"/>
                <a:ext cx="27058" cy="112343"/>
              </a:xfrm>
              <a:custGeom>
                <a:avLst/>
                <a:gdLst>
                  <a:gd name="connsiteX0" fmla="*/ 0 w 27058"/>
                  <a:gd name="connsiteY0" fmla="*/ 0 h 112343"/>
                  <a:gd name="connsiteX1" fmla="*/ 27058 w 27058"/>
                  <a:gd name="connsiteY1" fmla="*/ 0 h 112343"/>
                  <a:gd name="connsiteX2" fmla="*/ 27058 w 27058"/>
                  <a:gd name="connsiteY2" fmla="*/ 112343 h 112343"/>
                  <a:gd name="connsiteX3" fmla="*/ 0 w 27058"/>
                  <a:gd name="connsiteY3" fmla="*/ 112343 h 11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58" h="112343">
                    <a:moveTo>
                      <a:pt x="0" y="0"/>
                    </a:moveTo>
                    <a:lnTo>
                      <a:pt x="27058" y="0"/>
                    </a:lnTo>
                    <a:lnTo>
                      <a:pt x="27058" y="112343"/>
                    </a:lnTo>
                    <a:lnTo>
                      <a:pt x="0" y="112343"/>
                    </a:lnTo>
                    <a:close/>
                  </a:path>
                </a:pathLst>
              </a:custGeom>
              <a:solidFill>
                <a:srgbClr val="F5F5F5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F1044870-595B-856B-4603-8762752C9109}"/>
                  </a:ext>
                </a:extLst>
              </p:cNvPr>
              <p:cNvSpPr/>
              <p:nvPr/>
            </p:nvSpPr>
            <p:spPr>
              <a:xfrm>
                <a:off x="8264383" y="2847932"/>
                <a:ext cx="79277" cy="129689"/>
              </a:xfrm>
              <a:custGeom>
                <a:avLst/>
                <a:gdLst>
                  <a:gd name="connsiteX0" fmla="*/ 0 w 79277"/>
                  <a:gd name="connsiteY0" fmla="*/ 0 h 129689"/>
                  <a:gd name="connsiteX1" fmla="*/ 79277 w 79277"/>
                  <a:gd name="connsiteY1" fmla="*/ 0 h 129689"/>
                  <a:gd name="connsiteX2" fmla="*/ 79277 w 79277"/>
                  <a:gd name="connsiteY2" fmla="*/ 129689 h 129689"/>
                  <a:gd name="connsiteX3" fmla="*/ 0 w 79277"/>
                  <a:gd name="connsiteY3" fmla="*/ 129689 h 129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277" h="129689">
                    <a:moveTo>
                      <a:pt x="0" y="0"/>
                    </a:moveTo>
                    <a:lnTo>
                      <a:pt x="79277" y="0"/>
                    </a:lnTo>
                    <a:lnTo>
                      <a:pt x="79277" y="129689"/>
                    </a:lnTo>
                    <a:lnTo>
                      <a:pt x="0" y="129689"/>
                    </a:lnTo>
                    <a:close/>
                  </a:path>
                </a:pathLst>
              </a:custGeom>
              <a:solidFill>
                <a:srgbClr val="E6E6E6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477EAEF2-29FD-C979-D8B5-B1BC71FD4921}"/>
                  </a:ext>
                </a:extLst>
              </p:cNvPr>
              <p:cNvSpPr/>
              <p:nvPr/>
            </p:nvSpPr>
            <p:spPr>
              <a:xfrm>
                <a:off x="8241480" y="2847932"/>
                <a:ext cx="22947" cy="129689"/>
              </a:xfrm>
              <a:custGeom>
                <a:avLst/>
                <a:gdLst>
                  <a:gd name="connsiteX0" fmla="*/ 0 w 22947"/>
                  <a:gd name="connsiteY0" fmla="*/ 0 h 129689"/>
                  <a:gd name="connsiteX1" fmla="*/ 22947 w 22947"/>
                  <a:gd name="connsiteY1" fmla="*/ 0 h 129689"/>
                  <a:gd name="connsiteX2" fmla="*/ 22947 w 22947"/>
                  <a:gd name="connsiteY2" fmla="*/ 129689 h 129689"/>
                  <a:gd name="connsiteX3" fmla="*/ 0 w 22947"/>
                  <a:gd name="connsiteY3" fmla="*/ 129689 h 129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47" h="129689">
                    <a:moveTo>
                      <a:pt x="0" y="0"/>
                    </a:moveTo>
                    <a:lnTo>
                      <a:pt x="22947" y="0"/>
                    </a:lnTo>
                    <a:lnTo>
                      <a:pt x="22947" y="129689"/>
                    </a:lnTo>
                    <a:lnTo>
                      <a:pt x="0" y="129689"/>
                    </a:lnTo>
                    <a:close/>
                  </a:path>
                </a:pathLst>
              </a:custGeom>
              <a:solidFill>
                <a:srgbClr val="F5F5F5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1BFF13E1-1681-0997-1D6C-957D68D428D6}"/>
                  </a:ext>
                </a:extLst>
              </p:cNvPr>
              <p:cNvSpPr/>
              <p:nvPr/>
            </p:nvSpPr>
            <p:spPr>
              <a:xfrm>
                <a:off x="7927624" y="2865278"/>
                <a:ext cx="66854" cy="112343"/>
              </a:xfrm>
              <a:custGeom>
                <a:avLst/>
                <a:gdLst>
                  <a:gd name="connsiteX0" fmla="*/ 0 w 66854"/>
                  <a:gd name="connsiteY0" fmla="*/ 0 h 112343"/>
                  <a:gd name="connsiteX1" fmla="*/ 66855 w 66854"/>
                  <a:gd name="connsiteY1" fmla="*/ 0 h 112343"/>
                  <a:gd name="connsiteX2" fmla="*/ 66855 w 66854"/>
                  <a:gd name="connsiteY2" fmla="*/ 112343 h 112343"/>
                  <a:gd name="connsiteX3" fmla="*/ 0 w 66854"/>
                  <a:gd name="connsiteY3" fmla="*/ 112343 h 11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854" h="112343">
                    <a:moveTo>
                      <a:pt x="0" y="0"/>
                    </a:moveTo>
                    <a:lnTo>
                      <a:pt x="66855" y="0"/>
                    </a:lnTo>
                    <a:lnTo>
                      <a:pt x="66855" y="112343"/>
                    </a:lnTo>
                    <a:lnTo>
                      <a:pt x="0" y="112343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F8A1ABD6-AE7D-EFB7-0FC8-9059C0C265F2}"/>
                  </a:ext>
                </a:extLst>
              </p:cNvPr>
              <p:cNvSpPr/>
              <p:nvPr/>
            </p:nvSpPr>
            <p:spPr>
              <a:xfrm>
                <a:off x="7912356" y="2865278"/>
                <a:ext cx="15268" cy="112343"/>
              </a:xfrm>
              <a:custGeom>
                <a:avLst/>
                <a:gdLst>
                  <a:gd name="connsiteX0" fmla="*/ 0 w 15268"/>
                  <a:gd name="connsiteY0" fmla="*/ 0 h 112343"/>
                  <a:gd name="connsiteX1" fmla="*/ 15268 w 15268"/>
                  <a:gd name="connsiteY1" fmla="*/ 0 h 112343"/>
                  <a:gd name="connsiteX2" fmla="*/ 15268 w 15268"/>
                  <a:gd name="connsiteY2" fmla="*/ 112343 h 112343"/>
                  <a:gd name="connsiteX3" fmla="*/ 0 w 15268"/>
                  <a:gd name="connsiteY3" fmla="*/ 112343 h 11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68" h="112343">
                    <a:moveTo>
                      <a:pt x="0" y="0"/>
                    </a:moveTo>
                    <a:lnTo>
                      <a:pt x="15268" y="0"/>
                    </a:lnTo>
                    <a:lnTo>
                      <a:pt x="15268" y="112343"/>
                    </a:lnTo>
                    <a:lnTo>
                      <a:pt x="0" y="112343"/>
                    </a:lnTo>
                    <a:close/>
                  </a:path>
                </a:pathLst>
              </a:custGeom>
              <a:solidFill>
                <a:srgbClr val="F5F5F5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8C21A036-DBDC-71E7-0AD3-3B2D0CB7D22B}"/>
                  </a:ext>
                </a:extLst>
              </p:cNvPr>
              <p:cNvSpPr/>
              <p:nvPr/>
            </p:nvSpPr>
            <p:spPr>
              <a:xfrm>
                <a:off x="7982328" y="2884296"/>
                <a:ext cx="87679" cy="93370"/>
              </a:xfrm>
              <a:custGeom>
                <a:avLst/>
                <a:gdLst>
                  <a:gd name="connsiteX0" fmla="*/ 0 w 87679"/>
                  <a:gd name="connsiteY0" fmla="*/ 0 h 93370"/>
                  <a:gd name="connsiteX1" fmla="*/ 87679 w 87679"/>
                  <a:gd name="connsiteY1" fmla="*/ 0 h 93370"/>
                  <a:gd name="connsiteX2" fmla="*/ 87679 w 87679"/>
                  <a:gd name="connsiteY2" fmla="*/ 93371 h 93370"/>
                  <a:gd name="connsiteX3" fmla="*/ 0 w 87679"/>
                  <a:gd name="connsiteY3" fmla="*/ 93371 h 9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79" h="93370">
                    <a:moveTo>
                      <a:pt x="0" y="0"/>
                    </a:moveTo>
                    <a:lnTo>
                      <a:pt x="87679" y="0"/>
                    </a:lnTo>
                    <a:lnTo>
                      <a:pt x="87679" y="93371"/>
                    </a:lnTo>
                    <a:lnTo>
                      <a:pt x="0" y="93371"/>
                    </a:lnTo>
                    <a:close/>
                  </a:path>
                </a:pathLst>
              </a:custGeom>
              <a:solidFill>
                <a:srgbClr val="E6E6E6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58A24258-6711-BCB8-0780-47571D877ACA}"/>
                  </a:ext>
                </a:extLst>
              </p:cNvPr>
              <p:cNvSpPr/>
              <p:nvPr/>
            </p:nvSpPr>
            <p:spPr>
              <a:xfrm>
                <a:off x="7959877" y="2884296"/>
                <a:ext cx="22450" cy="93370"/>
              </a:xfrm>
              <a:custGeom>
                <a:avLst/>
                <a:gdLst>
                  <a:gd name="connsiteX0" fmla="*/ 0 w 22450"/>
                  <a:gd name="connsiteY0" fmla="*/ 0 h 93370"/>
                  <a:gd name="connsiteX1" fmla="*/ 22451 w 22450"/>
                  <a:gd name="connsiteY1" fmla="*/ 0 h 93370"/>
                  <a:gd name="connsiteX2" fmla="*/ 22451 w 22450"/>
                  <a:gd name="connsiteY2" fmla="*/ 93371 h 93370"/>
                  <a:gd name="connsiteX3" fmla="*/ 0 w 22450"/>
                  <a:gd name="connsiteY3" fmla="*/ 93371 h 9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50" h="93370">
                    <a:moveTo>
                      <a:pt x="0" y="0"/>
                    </a:moveTo>
                    <a:lnTo>
                      <a:pt x="22451" y="0"/>
                    </a:lnTo>
                    <a:lnTo>
                      <a:pt x="22451" y="93371"/>
                    </a:lnTo>
                    <a:lnTo>
                      <a:pt x="0" y="93371"/>
                    </a:lnTo>
                    <a:close/>
                  </a:path>
                </a:pathLst>
              </a:custGeom>
              <a:solidFill>
                <a:srgbClr val="F5F5F5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D27507BF-B671-26CB-7685-2862D221AFFC}"/>
                  </a:ext>
                </a:extLst>
              </p:cNvPr>
              <p:cNvSpPr/>
              <p:nvPr/>
            </p:nvSpPr>
            <p:spPr>
              <a:xfrm>
                <a:off x="8027138" y="2869886"/>
                <a:ext cx="65860" cy="107735"/>
              </a:xfrm>
              <a:custGeom>
                <a:avLst/>
                <a:gdLst>
                  <a:gd name="connsiteX0" fmla="*/ 0 w 65860"/>
                  <a:gd name="connsiteY0" fmla="*/ 0 h 107735"/>
                  <a:gd name="connsiteX1" fmla="*/ 65861 w 65860"/>
                  <a:gd name="connsiteY1" fmla="*/ 0 h 107735"/>
                  <a:gd name="connsiteX2" fmla="*/ 65861 w 65860"/>
                  <a:gd name="connsiteY2" fmla="*/ 107736 h 107735"/>
                  <a:gd name="connsiteX3" fmla="*/ 0 w 65860"/>
                  <a:gd name="connsiteY3" fmla="*/ 107736 h 10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60" h="107735">
                    <a:moveTo>
                      <a:pt x="0" y="0"/>
                    </a:moveTo>
                    <a:lnTo>
                      <a:pt x="65861" y="0"/>
                    </a:lnTo>
                    <a:lnTo>
                      <a:pt x="65861" y="107736"/>
                    </a:lnTo>
                    <a:lnTo>
                      <a:pt x="0" y="107736"/>
                    </a:lnTo>
                    <a:close/>
                  </a:path>
                </a:pathLst>
              </a:custGeom>
              <a:solidFill>
                <a:srgbClr val="E6E6E6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5B68AAB0-3B89-08D6-FDC3-B2932785712F}"/>
                  </a:ext>
                </a:extLst>
              </p:cNvPr>
              <p:cNvSpPr/>
              <p:nvPr/>
            </p:nvSpPr>
            <p:spPr>
              <a:xfrm>
                <a:off x="8008121" y="2869886"/>
                <a:ext cx="19062" cy="107735"/>
              </a:xfrm>
              <a:custGeom>
                <a:avLst/>
                <a:gdLst>
                  <a:gd name="connsiteX0" fmla="*/ 0 w 19062"/>
                  <a:gd name="connsiteY0" fmla="*/ 0 h 107735"/>
                  <a:gd name="connsiteX1" fmla="*/ 19063 w 19062"/>
                  <a:gd name="connsiteY1" fmla="*/ 0 h 107735"/>
                  <a:gd name="connsiteX2" fmla="*/ 19063 w 19062"/>
                  <a:gd name="connsiteY2" fmla="*/ 107736 h 107735"/>
                  <a:gd name="connsiteX3" fmla="*/ 0 w 19062"/>
                  <a:gd name="connsiteY3" fmla="*/ 107736 h 10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62" h="107735">
                    <a:moveTo>
                      <a:pt x="0" y="0"/>
                    </a:moveTo>
                    <a:lnTo>
                      <a:pt x="19063" y="0"/>
                    </a:lnTo>
                    <a:lnTo>
                      <a:pt x="19063" y="107736"/>
                    </a:lnTo>
                    <a:lnTo>
                      <a:pt x="0" y="107736"/>
                    </a:lnTo>
                    <a:close/>
                  </a:path>
                </a:pathLst>
              </a:custGeom>
              <a:solidFill>
                <a:srgbClr val="F5F5F5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4C5C3058-3142-85C3-9245-35B20F18AECF}"/>
                  </a:ext>
                </a:extLst>
              </p:cNvPr>
              <p:cNvSpPr/>
              <p:nvPr/>
            </p:nvSpPr>
            <p:spPr>
              <a:xfrm>
                <a:off x="8046562" y="2884296"/>
                <a:ext cx="64008" cy="93370"/>
              </a:xfrm>
              <a:custGeom>
                <a:avLst/>
                <a:gdLst>
                  <a:gd name="connsiteX0" fmla="*/ 0 w 64008"/>
                  <a:gd name="connsiteY0" fmla="*/ 0 h 93370"/>
                  <a:gd name="connsiteX1" fmla="*/ 64009 w 64008"/>
                  <a:gd name="connsiteY1" fmla="*/ 0 h 93370"/>
                  <a:gd name="connsiteX2" fmla="*/ 64009 w 64008"/>
                  <a:gd name="connsiteY2" fmla="*/ 93371 h 93370"/>
                  <a:gd name="connsiteX3" fmla="*/ 0 w 64008"/>
                  <a:gd name="connsiteY3" fmla="*/ 93371 h 9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008" h="93370">
                    <a:moveTo>
                      <a:pt x="0" y="0"/>
                    </a:moveTo>
                    <a:lnTo>
                      <a:pt x="64009" y="0"/>
                    </a:lnTo>
                    <a:lnTo>
                      <a:pt x="64009" y="93371"/>
                    </a:lnTo>
                    <a:lnTo>
                      <a:pt x="0" y="93371"/>
                    </a:lnTo>
                    <a:close/>
                  </a:path>
                </a:pathLst>
              </a:custGeom>
              <a:solidFill>
                <a:srgbClr val="E6E6E6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DA3161EB-EE94-D4BD-8408-2AC4C9870E46}"/>
                  </a:ext>
                </a:extLst>
              </p:cNvPr>
              <p:cNvSpPr/>
              <p:nvPr/>
            </p:nvSpPr>
            <p:spPr>
              <a:xfrm>
                <a:off x="8033869" y="2884296"/>
                <a:ext cx="12693" cy="93370"/>
              </a:xfrm>
              <a:custGeom>
                <a:avLst/>
                <a:gdLst>
                  <a:gd name="connsiteX0" fmla="*/ 0 w 12693"/>
                  <a:gd name="connsiteY0" fmla="*/ 0 h 93370"/>
                  <a:gd name="connsiteX1" fmla="*/ 12693 w 12693"/>
                  <a:gd name="connsiteY1" fmla="*/ 0 h 93370"/>
                  <a:gd name="connsiteX2" fmla="*/ 12693 w 12693"/>
                  <a:gd name="connsiteY2" fmla="*/ 93371 h 93370"/>
                  <a:gd name="connsiteX3" fmla="*/ 0 w 12693"/>
                  <a:gd name="connsiteY3" fmla="*/ 93371 h 9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93" h="93370">
                    <a:moveTo>
                      <a:pt x="0" y="0"/>
                    </a:moveTo>
                    <a:lnTo>
                      <a:pt x="12693" y="0"/>
                    </a:lnTo>
                    <a:lnTo>
                      <a:pt x="12693" y="93371"/>
                    </a:lnTo>
                    <a:lnTo>
                      <a:pt x="0" y="93371"/>
                    </a:lnTo>
                    <a:close/>
                  </a:path>
                </a:pathLst>
              </a:custGeom>
              <a:solidFill>
                <a:srgbClr val="F0F0F0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D7EFB6D-8B2D-E1D9-698D-B0AD96C0A83E}"/>
                  </a:ext>
                </a:extLst>
              </p:cNvPr>
              <p:cNvSpPr/>
              <p:nvPr/>
            </p:nvSpPr>
            <p:spPr>
              <a:xfrm>
                <a:off x="7903786" y="2709356"/>
                <a:ext cx="116358" cy="79317"/>
              </a:xfrm>
              <a:custGeom>
                <a:avLst/>
                <a:gdLst>
                  <a:gd name="connsiteX0" fmla="*/ 51212 w 116358"/>
                  <a:gd name="connsiteY0" fmla="*/ 7622 h 79317"/>
                  <a:gd name="connsiteX1" fmla="*/ 39196 w 116358"/>
                  <a:gd name="connsiteY1" fmla="*/ 1569 h 79317"/>
                  <a:gd name="connsiteX2" fmla="*/ 30162 w 116358"/>
                  <a:gd name="connsiteY2" fmla="*/ 12004 h 79317"/>
                  <a:gd name="connsiteX3" fmla="*/ 18733 w 116358"/>
                  <a:gd name="connsiteY3" fmla="*/ 11688 h 79317"/>
                  <a:gd name="connsiteX4" fmla="*/ 14216 w 116358"/>
                  <a:gd name="connsiteY4" fmla="*/ 22755 h 79317"/>
                  <a:gd name="connsiteX5" fmla="*/ 2471 w 116358"/>
                  <a:gd name="connsiteY5" fmla="*/ 24557 h 79317"/>
                  <a:gd name="connsiteX6" fmla="*/ 2020 w 116358"/>
                  <a:gd name="connsiteY6" fmla="*/ 25239 h 79317"/>
                  <a:gd name="connsiteX7" fmla="*/ 5769 w 116358"/>
                  <a:gd name="connsiteY7" fmla="*/ 37797 h 79317"/>
                  <a:gd name="connsiteX8" fmla="*/ 389 w 116358"/>
                  <a:gd name="connsiteY8" fmla="*/ 44455 h 79317"/>
                  <a:gd name="connsiteX9" fmla="*/ 6040 w 116358"/>
                  <a:gd name="connsiteY9" fmla="*/ 49858 h 79317"/>
                  <a:gd name="connsiteX10" fmla="*/ 32 w 116358"/>
                  <a:gd name="connsiteY10" fmla="*/ 55595 h 79317"/>
                  <a:gd name="connsiteX11" fmla="*/ 4549 w 116358"/>
                  <a:gd name="connsiteY11" fmla="*/ 62687 h 79317"/>
                  <a:gd name="connsiteX12" fmla="*/ 2535 w 116358"/>
                  <a:gd name="connsiteY12" fmla="*/ 70217 h 79317"/>
                  <a:gd name="connsiteX13" fmla="*/ 3239 w 116358"/>
                  <a:gd name="connsiteY13" fmla="*/ 71179 h 79317"/>
                  <a:gd name="connsiteX14" fmla="*/ 10214 w 116358"/>
                  <a:gd name="connsiteY14" fmla="*/ 70321 h 79317"/>
                  <a:gd name="connsiteX15" fmla="*/ 11054 w 116358"/>
                  <a:gd name="connsiteY15" fmla="*/ 68695 h 79317"/>
                  <a:gd name="connsiteX16" fmla="*/ 13249 w 116358"/>
                  <a:gd name="connsiteY16" fmla="*/ 69377 h 79317"/>
                  <a:gd name="connsiteX17" fmla="*/ 13629 w 116358"/>
                  <a:gd name="connsiteY17" fmla="*/ 69101 h 79317"/>
                  <a:gd name="connsiteX18" fmla="*/ 13399 w 116358"/>
                  <a:gd name="connsiteY18" fmla="*/ 66621 h 79317"/>
                  <a:gd name="connsiteX19" fmla="*/ 13132 w 116358"/>
                  <a:gd name="connsiteY19" fmla="*/ 66436 h 79317"/>
                  <a:gd name="connsiteX20" fmla="*/ 17342 w 116358"/>
                  <a:gd name="connsiteY20" fmla="*/ 66694 h 79317"/>
                  <a:gd name="connsiteX21" fmla="*/ 18282 w 116358"/>
                  <a:gd name="connsiteY21" fmla="*/ 65081 h 79317"/>
                  <a:gd name="connsiteX22" fmla="*/ 24669 w 116358"/>
                  <a:gd name="connsiteY22" fmla="*/ 73465 h 79317"/>
                  <a:gd name="connsiteX23" fmla="*/ 28355 w 116358"/>
                  <a:gd name="connsiteY23" fmla="*/ 73031 h 79317"/>
                  <a:gd name="connsiteX24" fmla="*/ 30727 w 116358"/>
                  <a:gd name="connsiteY24" fmla="*/ 78962 h 79317"/>
                  <a:gd name="connsiteX25" fmla="*/ 31336 w 116358"/>
                  <a:gd name="connsiteY25" fmla="*/ 79175 h 79317"/>
                  <a:gd name="connsiteX26" fmla="*/ 38609 w 116358"/>
                  <a:gd name="connsiteY26" fmla="*/ 77729 h 79317"/>
                  <a:gd name="connsiteX27" fmla="*/ 45746 w 116358"/>
                  <a:gd name="connsiteY27" fmla="*/ 75335 h 79317"/>
                  <a:gd name="connsiteX28" fmla="*/ 52161 w 116358"/>
                  <a:gd name="connsiteY28" fmla="*/ 77097 h 79317"/>
                  <a:gd name="connsiteX29" fmla="*/ 71630 w 116358"/>
                  <a:gd name="connsiteY29" fmla="*/ 71992 h 79317"/>
                  <a:gd name="connsiteX30" fmla="*/ 83357 w 116358"/>
                  <a:gd name="connsiteY30" fmla="*/ 72783 h 79317"/>
                  <a:gd name="connsiteX31" fmla="*/ 85498 w 116358"/>
                  <a:gd name="connsiteY31" fmla="*/ 69869 h 79317"/>
                  <a:gd name="connsiteX32" fmla="*/ 90964 w 116358"/>
                  <a:gd name="connsiteY32" fmla="*/ 74793 h 79317"/>
                  <a:gd name="connsiteX33" fmla="*/ 96881 w 116358"/>
                  <a:gd name="connsiteY33" fmla="*/ 70547 h 79317"/>
                  <a:gd name="connsiteX34" fmla="*/ 96881 w 116358"/>
                  <a:gd name="connsiteY34" fmla="*/ 74070 h 79317"/>
                  <a:gd name="connsiteX35" fmla="*/ 104841 w 116358"/>
                  <a:gd name="connsiteY35" fmla="*/ 67358 h 79317"/>
                  <a:gd name="connsiteX36" fmla="*/ 104425 w 116358"/>
                  <a:gd name="connsiteY36" fmla="*/ 64223 h 79317"/>
                  <a:gd name="connsiteX37" fmla="*/ 111607 w 116358"/>
                  <a:gd name="connsiteY37" fmla="*/ 57673 h 79317"/>
                  <a:gd name="connsiteX38" fmla="*/ 106232 w 116358"/>
                  <a:gd name="connsiteY38" fmla="*/ 49406 h 79317"/>
                  <a:gd name="connsiteX39" fmla="*/ 115655 w 116358"/>
                  <a:gd name="connsiteY39" fmla="*/ 31048 h 79317"/>
                  <a:gd name="connsiteX40" fmla="*/ 106503 w 116358"/>
                  <a:gd name="connsiteY40" fmla="*/ 21716 h 79317"/>
                  <a:gd name="connsiteX41" fmla="*/ 99863 w 116358"/>
                  <a:gd name="connsiteY41" fmla="*/ 22619 h 79317"/>
                  <a:gd name="connsiteX42" fmla="*/ 99515 w 116358"/>
                  <a:gd name="connsiteY42" fmla="*/ 28550 h 79317"/>
                  <a:gd name="connsiteX43" fmla="*/ 99863 w 116358"/>
                  <a:gd name="connsiteY43" fmla="*/ 28898 h 79317"/>
                  <a:gd name="connsiteX44" fmla="*/ 94126 w 116358"/>
                  <a:gd name="connsiteY44" fmla="*/ 13856 h 79317"/>
                  <a:gd name="connsiteX45" fmla="*/ 79083 w 116358"/>
                  <a:gd name="connsiteY45" fmla="*/ 17063 h 79317"/>
                  <a:gd name="connsiteX46" fmla="*/ 79083 w 116358"/>
                  <a:gd name="connsiteY46" fmla="*/ 8751 h 79317"/>
                  <a:gd name="connsiteX47" fmla="*/ 71540 w 116358"/>
                  <a:gd name="connsiteY47" fmla="*/ 6222 h 79317"/>
                  <a:gd name="connsiteX48" fmla="*/ 63409 w 116358"/>
                  <a:gd name="connsiteY48" fmla="*/ 33 h 79317"/>
                  <a:gd name="connsiteX49" fmla="*/ 57310 w 116358"/>
                  <a:gd name="connsiteY49" fmla="*/ 8435 h 79317"/>
                  <a:gd name="connsiteX50" fmla="*/ 52712 w 116358"/>
                  <a:gd name="connsiteY50" fmla="*/ 5549 h 79317"/>
                  <a:gd name="connsiteX51" fmla="*/ 50399 w 116358"/>
                  <a:gd name="connsiteY51" fmla="*/ 7125 h 79317"/>
                  <a:gd name="connsiteX52" fmla="*/ 51212 w 116358"/>
                  <a:gd name="connsiteY52" fmla="*/ 7622 h 7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116358" h="79317">
                    <a:moveTo>
                      <a:pt x="51212" y="7622"/>
                    </a:moveTo>
                    <a:cubicBezTo>
                      <a:pt x="48976" y="3177"/>
                      <a:pt x="44098" y="720"/>
                      <a:pt x="39196" y="1569"/>
                    </a:cubicBezTo>
                    <a:cubicBezTo>
                      <a:pt x="34282" y="2784"/>
                      <a:pt x="30663" y="6963"/>
                      <a:pt x="30162" y="12004"/>
                    </a:cubicBezTo>
                    <a:cubicBezTo>
                      <a:pt x="26797" y="9510"/>
                      <a:pt x="22230" y="9384"/>
                      <a:pt x="18733" y="11688"/>
                    </a:cubicBezTo>
                    <a:cubicBezTo>
                      <a:pt x="15282" y="14244"/>
                      <a:pt x="13539" y="18513"/>
                      <a:pt x="14216" y="22755"/>
                    </a:cubicBezTo>
                    <a:cubicBezTo>
                      <a:pt x="10476" y="20008"/>
                      <a:pt x="5218" y="20817"/>
                      <a:pt x="2471" y="24557"/>
                    </a:cubicBezTo>
                    <a:cubicBezTo>
                      <a:pt x="2309" y="24779"/>
                      <a:pt x="2160" y="25004"/>
                      <a:pt x="2020" y="25239"/>
                    </a:cubicBezTo>
                    <a:cubicBezTo>
                      <a:pt x="-311" y="29752"/>
                      <a:pt x="1342" y="35304"/>
                      <a:pt x="5769" y="37797"/>
                    </a:cubicBezTo>
                    <a:cubicBezTo>
                      <a:pt x="2444" y="38149"/>
                      <a:pt x="37" y="41131"/>
                      <a:pt x="389" y="44455"/>
                    </a:cubicBezTo>
                    <a:cubicBezTo>
                      <a:pt x="701" y="47396"/>
                      <a:pt x="3090" y="49677"/>
                      <a:pt x="6040" y="49858"/>
                    </a:cubicBezTo>
                    <a:cubicBezTo>
                      <a:pt x="2919" y="50075"/>
                      <a:pt x="393" y="52487"/>
                      <a:pt x="32" y="55595"/>
                    </a:cubicBezTo>
                    <a:cubicBezTo>
                      <a:pt x="-271" y="58716"/>
                      <a:pt x="1591" y="61644"/>
                      <a:pt x="4549" y="62687"/>
                    </a:cubicBezTo>
                    <a:cubicBezTo>
                      <a:pt x="1916" y="64209"/>
                      <a:pt x="1012" y="67579"/>
                      <a:pt x="2535" y="70217"/>
                    </a:cubicBezTo>
                    <a:cubicBezTo>
                      <a:pt x="2733" y="70561"/>
                      <a:pt x="2968" y="70886"/>
                      <a:pt x="3239" y="71179"/>
                    </a:cubicBezTo>
                    <a:cubicBezTo>
                      <a:pt x="5403" y="72869"/>
                      <a:pt x="8525" y="72480"/>
                      <a:pt x="10214" y="70321"/>
                    </a:cubicBezTo>
                    <a:cubicBezTo>
                      <a:pt x="10593" y="69833"/>
                      <a:pt x="10878" y="69282"/>
                      <a:pt x="11054" y="68695"/>
                    </a:cubicBezTo>
                    <a:cubicBezTo>
                      <a:pt x="11474" y="69490"/>
                      <a:pt x="12454" y="69797"/>
                      <a:pt x="13249" y="69377"/>
                    </a:cubicBezTo>
                    <a:cubicBezTo>
                      <a:pt x="13390" y="69305"/>
                      <a:pt x="13516" y="69210"/>
                      <a:pt x="13629" y="69101"/>
                    </a:cubicBezTo>
                    <a:cubicBezTo>
                      <a:pt x="14252" y="68352"/>
                      <a:pt x="14148" y="67240"/>
                      <a:pt x="13399" y="66621"/>
                    </a:cubicBezTo>
                    <a:cubicBezTo>
                      <a:pt x="13317" y="66549"/>
                      <a:pt x="13227" y="66491"/>
                      <a:pt x="13132" y="66436"/>
                    </a:cubicBezTo>
                    <a:cubicBezTo>
                      <a:pt x="14221" y="67669"/>
                      <a:pt x="16109" y="67787"/>
                      <a:pt x="17342" y="66694"/>
                    </a:cubicBezTo>
                    <a:cubicBezTo>
                      <a:pt x="17821" y="66274"/>
                      <a:pt x="18151" y="65704"/>
                      <a:pt x="18282" y="65081"/>
                    </a:cubicBezTo>
                    <a:cubicBezTo>
                      <a:pt x="17731" y="69160"/>
                      <a:pt x="20590" y="72914"/>
                      <a:pt x="24669" y="73465"/>
                    </a:cubicBezTo>
                    <a:cubicBezTo>
                      <a:pt x="25916" y="73632"/>
                      <a:pt x="27185" y="73483"/>
                      <a:pt x="28355" y="73031"/>
                    </a:cubicBezTo>
                    <a:cubicBezTo>
                      <a:pt x="27370" y="75326"/>
                      <a:pt x="28432" y="77982"/>
                      <a:pt x="30727" y="78962"/>
                    </a:cubicBezTo>
                    <a:cubicBezTo>
                      <a:pt x="30925" y="79048"/>
                      <a:pt x="31129" y="79121"/>
                      <a:pt x="31336" y="79175"/>
                    </a:cubicBezTo>
                    <a:cubicBezTo>
                      <a:pt x="33857" y="79595"/>
                      <a:pt x="36441" y="79080"/>
                      <a:pt x="38609" y="77729"/>
                    </a:cubicBezTo>
                    <a:cubicBezTo>
                      <a:pt x="40768" y="76388"/>
                      <a:pt x="43212" y="75566"/>
                      <a:pt x="45746" y="75335"/>
                    </a:cubicBezTo>
                    <a:cubicBezTo>
                      <a:pt x="47955" y="75615"/>
                      <a:pt x="50119" y="76207"/>
                      <a:pt x="52161" y="77097"/>
                    </a:cubicBezTo>
                    <a:cubicBezTo>
                      <a:pt x="59095" y="79215"/>
                      <a:pt x="66629" y="77241"/>
                      <a:pt x="71630" y="71992"/>
                    </a:cubicBezTo>
                    <a:cubicBezTo>
                      <a:pt x="74652" y="75448"/>
                      <a:pt x="79901" y="75805"/>
                      <a:pt x="83357" y="72783"/>
                    </a:cubicBezTo>
                    <a:cubicBezTo>
                      <a:pt x="84278" y="71979"/>
                      <a:pt x="85005" y="70985"/>
                      <a:pt x="85498" y="69869"/>
                    </a:cubicBezTo>
                    <a:cubicBezTo>
                      <a:pt x="86040" y="72534"/>
                      <a:pt x="88258" y="74531"/>
                      <a:pt x="90964" y="74793"/>
                    </a:cubicBezTo>
                    <a:cubicBezTo>
                      <a:pt x="93660" y="74856"/>
                      <a:pt x="96077" y="73122"/>
                      <a:pt x="96881" y="70547"/>
                    </a:cubicBezTo>
                    <a:cubicBezTo>
                      <a:pt x="96881" y="71721"/>
                      <a:pt x="96881" y="72896"/>
                      <a:pt x="96881" y="74070"/>
                    </a:cubicBezTo>
                    <a:cubicBezTo>
                      <a:pt x="100933" y="74414"/>
                      <a:pt x="104497" y="71410"/>
                      <a:pt x="104841" y="67358"/>
                    </a:cubicBezTo>
                    <a:cubicBezTo>
                      <a:pt x="104931" y="66292"/>
                      <a:pt x="104786" y="65226"/>
                      <a:pt x="104425" y="64223"/>
                    </a:cubicBezTo>
                    <a:cubicBezTo>
                      <a:pt x="108093" y="64078"/>
                      <a:pt x="111128" y="61314"/>
                      <a:pt x="111607" y="57673"/>
                    </a:cubicBezTo>
                    <a:cubicBezTo>
                      <a:pt x="112018" y="53987"/>
                      <a:pt x="109769" y="50527"/>
                      <a:pt x="106232" y="49406"/>
                    </a:cubicBezTo>
                    <a:cubicBezTo>
                      <a:pt x="113902" y="46940"/>
                      <a:pt x="118121" y="38723"/>
                      <a:pt x="115655" y="31048"/>
                    </a:cubicBezTo>
                    <a:cubicBezTo>
                      <a:pt x="114250" y="26671"/>
                      <a:pt x="110857" y="23211"/>
                      <a:pt x="106503" y="21716"/>
                    </a:cubicBezTo>
                    <a:cubicBezTo>
                      <a:pt x="104280" y="20862"/>
                      <a:pt x="101778" y="21201"/>
                      <a:pt x="99863" y="22619"/>
                    </a:cubicBezTo>
                    <a:cubicBezTo>
                      <a:pt x="98128" y="24160"/>
                      <a:pt x="97974" y="26816"/>
                      <a:pt x="99515" y="28550"/>
                    </a:cubicBezTo>
                    <a:cubicBezTo>
                      <a:pt x="99623" y="28672"/>
                      <a:pt x="99741" y="28790"/>
                      <a:pt x="99863" y="28898"/>
                    </a:cubicBezTo>
                    <a:cubicBezTo>
                      <a:pt x="101457" y="23170"/>
                      <a:pt x="99131" y="17068"/>
                      <a:pt x="94126" y="13856"/>
                    </a:cubicBezTo>
                    <a:cubicBezTo>
                      <a:pt x="88999" y="11119"/>
                      <a:pt x="82647" y="12474"/>
                      <a:pt x="79083" y="17063"/>
                    </a:cubicBezTo>
                    <a:cubicBezTo>
                      <a:pt x="80759" y="14547"/>
                      <a:pt x="80759" y="11268"/>
                      <a:pt x="79083" y="8751"/>
                    </a:cubicBezTo>
                    <a:cubicBezTo>
                      <a:pt x="77407" y="6330"/>
                      <a:pt x="74336" y="5300"/>
                      <a:pt x="71540" y="6222"/>
                    </a:cubicBezTo>
                    <a:cubicBezTo>
                      <a:pt x="70853" y="2360"/>
                      <a:pt x="67316" y="-333"/>
                      <a:pt x="63409" y="33"/>
                    </a:cubicBezTo>
                    <a:cubicBezTo>
                      <a:pt x="59551" y="900"/>
                      <a:pt x="56940" y="4501"/>
                      <a:pt x="57310" y="8435"/>
                    </a:cubicBezTo>
                    <a:cubicBezTo>
                      <a:pt x="56836" y="6366"/>
                      <a:pt x="54776" y="5079"/>
                      <a:pt x="52712" y="5549"/>
                    </a:cubicBezTo>
                    <a:cubicBezTo>
                      <a:pt x="51768" y="5766"/>
                      <a:pt x="50946" y="6330"/>
                      <a:pt x="50399" y="7125"/>
                    </a:cubicBezTo>
                    <a:cubicBezTo>
                      <a:pt x="48592" y="6538"/>
                      <a:pt x="51212" y="7622"/>
                      <a:pt x="51212" y="7622"/>
                    </a:cubicBez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3D0CD53C-2519-FCF7-81DB-3AF7C278EADC}"/>
                  </a:ext>
                </a:extLst>
              </p:cNvPr>
              <p:cNvSpPr/>
              <p:nvPr/>
            </p:nvSpPr>
            <p:spPr>
              <a:xfrm>
                <a:off x="7947376" y="2748774"/>
                <a:ext cx="23416" cy="10679"/>
              </a:xfrm>
              <a:custGeom>
                <a:avLst/>
                <a:gdLst>
                  <a:gd name="connsiteX0" fmla="*/ 8978 w 23416"/>
                  <a:gd name="connsiteY0" fmla="*/ 4071 h 10679"/>
                  <a:gd name="connsiteX1" fmla="*/ 3828 w 23416"/>
                  <a:gd name="connsiteY1" fmla="*/ 2806 h 10679"/>
                  <a:gd name="connsiteX2" fmla="*/ 79 w 23416"/>
                  <a:gd name="connsiteY2" fmla="*/ 6329 h 10679"/>
                  <a:gd name="connsiteX3" fmla="*/ 2564 w 23416"/>
                  <a:gd name="connsiteY3" fmla="*/ 10575 h 10679"/>
                  <a:gd name="connsiteX4" fmla="*/ 9068 w 23416"/>
                  <a:gd name="connsiteY4" fmla="*/ 9627 h 10679"/>
                  <a:gd name="connsiteX5" fmla="*/ 11327 w 23416"/>
                  <a:gd name="connsiteY5" fmla="*/ 10350 h 10679"/>
                  <a:gd name="connsiteX6" fmla="*/ 20361 w 23416"/>
                  <a:gd name="connsiteY6" fmla="*/ 7187 h 10679"/>
                  <a:gd name="connsiteX7" fmla="*/ 22846 w 23416"/>
                  <a:gd name="connsiteY7" fmla="*/ 4793 h 10679"/>
                  <a:gd name="connsiteX8" fmla="*/ 23117 w 23416"/>
                  <a:gd name="connsiteY8" fmla="*/ 1541 h 10679"/>
                  <a:gd name="connsiteX9" fmla="*/ 18600 w 23416"/>
                  <a:gd name="connsiteY9" fmla="*/ 141 h 10679"/>
                  <a:gd name="connsiteX10" fmla="*/ 9881 w 23416"/>
                  <a:gd name="connsiteY10" fmla="*/ 3800 h 10679"/>
                  <a:gd name="connsiteX11" fmla="*/ 10107 w 23416"/>
                  <a:gd name="connsiteY11" fmla="*/ 2309 h 10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416" h="10679">
                    <a:moveTo>
                      <a:pt x="8978" y="4071"/>
                    </a:moveTo>
                    <a:cubicBezTo>
                      <a:pt x="7501" y="2977"/>
                      <a:pt x="5644" y="2521"/>
                      <a:pt x="3828" y="2806"/>
                    </a:cubicBezTo>
                    <a:cubicBezTo>
                      <a:pt x="1994" y="3140"/>
                      <a:pt x="526" y="4518"/>
                      <a:pt x="79" y="6329"/>
                    </a:cubicBezTo>
                    <a:cubicBezTo>
                      <a:pt x="-309" y="8172"/>
                      <a:pt x="766" y="10011"/>
                      <a:pt x="2564" y="10575"/>
                    </a:cubicBezTo>
                    <a:cubicBezTo>
                      <a:pt x="4732" y="11117"/>
                      <a:pt x="7081" y="9356"/>
                      <a:pt x="9068" y="9627"/>
                    </a:cubicBezTo>
                    <a:cubicBezTo>
                      <a:pt x="9832" y="9825"/>
                      <a:pt x="10586" y="10069"/>
                      <a:pt x="11327" y="10350"/>
                    </a:cubicBezTo>
                    <a:cubicBezTo>
                      <a:pt x="14661" y="10702"/>
                      <a:pt x="17976" y="9541"/>
                      <a:pt x="20361" y="7187"/>
                    </a:cubicBezTo>
                    <a:cubicBezTo>
                      <a:pt x="21315" y="6532"/>
                      <a:pt x="22155" y="5724"/>
                      <a:pt x="22846" y="4793"/>
                    </a:cubicBezTo>
                    <a:cubicBezTo>
                      <a:pt x="23496" y="3831"/>
                      <a:pt x="23596" y="2598"/>
                      <a:pt x="23117" y="1541"/>
                    </a:cubicBezTo>
                    <a:cubicBezTo>
                      <a:pt x="21997" y="258"/>
                      <a:pt x="20249" y="-280"/>
                      <a:pt x="18600" y="141"/>
                    </a:cubicBezTo>
                    <a:cubicBezTo>
                      <a:pt x="15411" y="524"/>
                      <a:pt x="12389" y="1794"/>
                      <a:pt x="9881" y="3800"/>
                    </a:cubicBezTo>
                    <a:lnTo>
                      <a:pt x="10107" y="2309"/>
                    </a:lnTo>
                    <a:close/>
                  </a:path>
                </a:pathLst>
              </a:custGeom>
              <a:solidFill>
                <a:srgbClr val="FAFAFA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D18203B3-E68C-9467-0E87-F57F9E19EFBA}"/>
                  </a:ext>
                </a:extLst>
              </p:cNvPr>
              <p:cNvSpPr/>
              <p:nvPr/>
            </p:nvSpPr>
            <p:spPr>
              <a:xfrm>
                <a:off x="7996260" y="2748793"/>
                <a:ext cx="9303" cy="6082"/>
              </a:xfrm>
              <a:custGeom>
                <a:avLst/>
                <a:gdLst>
                  <a:gd name="connsiteX0" fmla="*/ 5898 w 9303"/>
                  <a:gd name="connsiteY0" fmla="*/ 1522 h 6082"/>
                  <a:gd name="connsiteX1" fmla="*/ 3143 w 9303"/>
                  <a:gd name="connsiteY1" fmla="*/ 76 h 6082"/>
                  <a:gd name="connsiteX2" fmla="*/ 76 w 9303"/>
                  <a:gd name="connsiteY2" fmla="*/ 1915 h 6082"/>
                  <a:gd name="connsiteX3" fmla="*/ 1065 w 9303"/>
                  <a:gd name="connsiteY3" fmla="*/ 4593 h 6082"/>
                  <a:gd name="connsiteX4" fmla="*/ 5085 w 9303"/>
                  <a:gd name="connsiteY4" fmla="*/ 5949 h 6082"/>
                  <a:gd name="connsiteX5" fmla="*/ 9106 w 9303"/>
                  <a:gd name="connsiteY5" fmla="*/ 4955 h 6082"/>
                  <a:gd name="connsiteX6" fmla="*/ 8428 w 9303"/>
                  <a:gd name="connsiteY6" fmla="*/ 2064 h 6082"/>
                  <a:gd name="connsiteX7" fmla="*/ 5537 w 9303"/>
                  <a:gd name="connsiteY7" fmla="*/ 663 h 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03" h="6082">
                    <a:moveTo>
                      <a:pt x="5898" y="1522"/>
                    </a:moveTo>
                    <a:cubicBezTo>
                      <a:pt x="5076" y="876"/>
                      <a:pt x="4141" y="383"/>
                      <a:pt x="3143" y="76"/>
                    </a:cubicBezTo>
                    <a:cubicBezTo>
                      <a:pt x="1788" y="-263"/>
                      <a:pt x="415" y="560"/>
                      <a:pt x="76" y="1915"/>
                    </a:cubicBezTo>
                    <a:cubicBezTo>
                      <a:pt x="-177" y="2927"/>
                      <a:pt x="216" y="3988"/>
                      <a:pt x="1065" y="4593"/>
                    </a:cubicBezTo>
                    <a:cubicBezTo>
                      <a:pt x="2258" y="5402"/>
                      <a:pt x="3649" y="5872"/>
                      <a:pt x="5085" y="5949"/>
                    </a:cubicBezTo>
                    <a:cubicBezTo>
                      <a:pt x="6531" y="6174"/>
                      <a:pt x="8383" y="6265"/>
                      <a:pt x="9106" y="4955"/>
                    </a:cubicBezTo>
                    <a:cubicBezTo>
                      <a:pt x="9530" y="3947"/>
                      <a:pt x="9255" y="2777"/>
                      <a:pt x="8428" y="2064"/>
                    </a:cubicBezTo>
                    <a:cubicBezTo>
                      <a:pt x="7579" y="1395"/>
                      <a:pt x="6590" y="916"/>
                      <a:pt x="5537" y="663"/>
                    </a:cubicBezTo>
                    <a:close/>
                  </a:path>
                </a:pathLst>
              </a:custGeom>
              <a:solidFill>
                <a:srgbClr val="FAFAFA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9A16577C-16F0-3291-B812-49733CA8E101}"/>
                  </a:ext>
                </a:extLst>
              </p:cNvPr>
              <p:cNvSpPr/>
              <p:nvPr/>
            </p:nvSpPr>
            <p:spPr>
              <a:xfrm>
                <a:off x="7923745" y="2722406"/>
                <a:ext cx="25938" cy="20191"/>
              </a:xfrm>
              <a:custGeom>
                <a:avLst/>
                <a:gdLst>
                  <a:gd name="connsiteX0" fmla="*/ 6093 w 25938"/>
                  <a:gd name="connsiteY0" fmla="*/ 4104 h 20191"/>
                  <a:gd name="connsiteX1" fmla="*/ 221 w 25938"/>
                  <a:gd name="connsiteY1" fmla="*/ 11105 h 20191"/>
                  <a:gd name="connsiteX2" fmla="*/ 1047 w 25938"/>
                  <a:gd name="connsiteY2" fmla="*/ 13725 h 20191"/>
                  <a:gd name="connsiteX3" fmla="*/ 2841 w 25938"/>
                  <a:gd name="connsiteY3" fmla="*/ 13725 h 20191"/>
                  <a:gd name="connsiteX4" fmla="*/ 11243 w 25938"/>
                  <a:gd name="connsiteY4" fmla="*/ 11738 h 20191"/>
                  <a:gd name="connsiteX5" fmla="*/ 7448 w 25938"/>
                  <a:gd name="connsiteY5" fmla="*/ 13770 h 20191"/>
                  <a:gd name="connsiteX6" fmla="*/ 6003 w 25938"/>
                  <a:gd name="connsiteY6" fmla="*/ 17610 h 20191"/>
                  <a:gd name="connsiteX7" fmla="*/ 9888 w 25938"/>
                  <a:gd name="connsiteY7" fmla="*/ 20185 h 20191"/>
                  <a:gd name="connsiteX8" fmla="*/ 14405 w 25938"/>
                  <a:gd name="connsiteY8" fmla="*/ 18378 h 20191"/>
                  <a:gd name="connsiteX9" fmla="*/ 17296 w 25938"/>
                  <a:gd name="connsiteY9" fmla="*/ 14087 h 20191"/>
                  <a:gd name="connsiteX10" fmla="*/ 13682 w 25938"/>
                  <a:gd name="connsiteY10" fmla="*/ 11738 h 20191"/>
                  <a:gd name="connsiteX11" fmla="*/ 22716 w 25938"/>
                  <a:gd name="connsiteY11" fmla="*/ 7672 h 20191"/>
                  <a:gd name="connsiteX12" fmla="*/ 25336 w 25938"/>
                  <a:gd name="connsiteY12" fmla="*/ 5233 h 20191"/>
                  <a:gd name="connsiteX13" fmla="*/ 25607 w 25938"/>
                  <a:gd name="connsiteY13" fmla="*/ 1800 h 20191"/>
                  <a:gd name="connsiteX14" fmla="*/ 17341 w 25938"/>
                  <a:gd name="connsiteY14" fmla="*/ 4917 h 20191"/>
                  <a:gd name="connsiteX15" fmla="*/ 6093 w 25938"/>
                  <a:gd name="connsiteY15" fmla="*/ 4104 h 20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938" h="20191">
                    <a:moveTo>
                      <a:pt x="6093" y="4104"/>
                    </a:moveTo>
                    <a:cubicBezTo>
                      <a:pt x="3130" y="5364"/>
                      <a:pt x="948" y="7966"/>
                      <a:pt x="221" y="11105"/>
                    </a:cubicBezTo>
                    <a:cubicBezTo>
                      <a:pt x="-276" y="12058"/>
                      <a:pt x="94" y="13228"/>
                      <a:pt x="1047" y="13725"/>
                    </a:cubicBezTo>
                    <a:cubicBezTo>
                      <a:pt x="1607" y="14019"/>
                      <a:pt x="2280" y="14019"/>
                      <a:pt x="2841" y="13725"/>
                    </a:cubicBezTo>
                    <a:lnTo>
                      <a:pt x="11243" y="11738"/>
                    </a:lnTo>
                    <a:cubicBezTo>
                      <a:pt x="9874" y="12194"/>
                      <a:pt x="8591" y="12885"/>
                      <a:pt x="7448" y="13770"/>
                    </a:cubicBezTo>
                    <a:cubicBezTo>
                      <a:pt x="6332" y="14710"/>
                      <a:pt x="5786" y="16165"/>
                      <a:pt x="6003" y="17610"/>
                    </a:cubicBezTo>
                    <a:cubicBezTo>
                      <a:pt x="6581" y="19236"/>
                      <a:pt x="8166" y="20284"/>
                      <a:pt x="9888" y="20185"/>
                    </a:cubicBezTo>
                    <a:cubicBezTo>
                      <a:pt x="11536" y="20036"/>
                      <a:pt x="13108" y="19408"/>
                      <a:pt x="14405" y="18378"/>
                    </a:cubicBezTo>
                    <a:cubicBezTo>
                      <a:pt x="15959" y="17447"/>
                      <a:pt x="17016" y="15875"/>
                      <a:pt x="17296" y="14087"/>
                    </a:cubicBezTo>
                    <a:cubicBezTo>
                      <a:pt x="17296" y="12280"/>
                      <a:pt x="15082" y="10608"/>
                      <a:pt x="13682" y="11738"/>
                    </a:cubicBezTo>
                    <a:cubicBezTo>
                      <a:pt x="16898" y="10893"/>
                      <a:pt x="19952" y="9520"/>
                      <a:pt x="22716" y="7672"/>
                    </a:cubicBezTo>
                    <a:cubicBezTo>
                      <a:pt x="23742" y="7040"/>
                      <a:pt x="24636" y="6213"/>
                      <a:pt x="25336" y="5233"/>
                    </a:cubicBezTo>
                    <a:cubicBezTo>
                      <a:pt x="26028" y="4217"/>
                      <a:pt x="26131" y="2911"/>
                      <a:pt x="25607" y="1800"/>
                    </a:cubicBezTo>
                    <a:cubicBezTo>
                      <a:pt x="22716" y="-3395"/>
                      <a:pt x="19103" y="4239"/>
                      <a:pt x="17341" y="4917"/>
                    </a:cubicBezTo>
                    <a:cubicBezTo>
                      <a:pt x="14224" y="6227"/>
                      <a:pt x="10339" y="2342"/>
                      <a:pt x="6093" y="4104"/>
                    </a:cubicBezTo>
                    <a:close/>
                  </a:path>
                </a:pathLst>
              </a:custGeom>
              <a:solidFill>
                <a:srgbClr val="FAFAFA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F4B2600C-AEA8-0C71-8763-58FF87EFAAFE}"/>
                  </a:ext>
                </a:extLst>
              </p:cNvPr>
              <p:cNvSpPr/>
              <p:nvPr/>
            </p:nvSpPr>
            <p:spPr>
              <a:xfrm>
                <a:off x="7914495" y="2743165"/>
                <a:ext cx="27043" cy="15766"/>
              </a:xfrm>
              <a:custGeom>
                <a:avLst/>
                <a:gdLst>
                  <a:gd name="connsiteX0" fmla="*/ 2333 w 27043"/>
                  <a:gd name="connsiteY0" fmla="*/ 5569 h 15766"/>
                  <a:gd name="connsiteX1" fmla="*/ 3056 w 27043"/>
                  <a:gd name="connsiteY1" fmla="*/ 8460 h 15766"/>
                  <a:gd name="connsiteX2" fmla="*/ 5536 w 27043"/>
                  <a:gd name="connsiteY2" fmla="*/ 8203 h 15766"/>
                  <a:gd name="connsiteX3" fmla="*/ 5721 w 27043"/>
                  <a:gd name="connsiteY3" fmla="*/ 7918 h 15766"/>
                  <a:gd name="connsiteX4" fmla="*/ 707 w 27043"/>
                  <a:gd name="connsiteY4" fmla="*/ 10719 h 15766"/>
                  <a:gd name="connsiteX5" fmla="*/ 1656 w 27043"/>
                  <a:gd name="connsiteY5" fmla="*/ 15688 h 15766"/>
                  <a:gd name="connsiteX6" fmla="*/ 5134 w 27043"/>
                  <a:gd name="connsiteY6" fmla="*/ 14920 h 15766"/>
                  <a:gd name="connsiteX7" fmla="*/ 13807 w 27043"/>
                  <a:gd name="connsiteY7" fmla="*/ 9183 h 15766"/>
                  <a:gd name="connsiteX8" fmla="*/ 17059 w 27043"/>
                  <a:gd name="connsiteY8" fmla="*/ 13474 h 15766"/>
                  <a:gd name="connsiteX9" fmla="*/ 22886 w 27043"/>
                  <a:gd name="connsiteY9" fmla="*/ 11441 h 15766"/>
                  <a:gd name="connsiteX10" fmla="*/ 26997 w 27043"/>
                  <a:gd name="connsiteY10" fmla="*/ 5569 h 15766"/>
                  <a:gd name="connsiteX11" fmla="*/ 21576 w 27043"/>
                  <a:gd name="connsiteY11" fmla="*/ 3085 h 15766"/>
                  <a:gd name="connsiteX12" fmla="*/ 16336 w 27043"/>
                  <a:gd name="connsiteY12" fmla="*/ 7105 h 15766"/>
                  <a:gd name="connsiteX13" fmla="*/ 13807 w 27043"/>
                  <a:gd name="connsiteY13" fmla="*/ 2588 h 15766"/>
                  <a:gd name="connsiteX14" fmla="*/ 8567 w 27043"/>
                  <a:gd name="connsiteY14" fmla="*/ 5027 h 15766"/>
                  <a:gd name="connsiteX15" fmla="*/ 8296 w 27043"/>
                  <a:gd name="connsiteY15" fmla="*/ 13 h 15766"/>
                  <a:gd name="connsiteX16" fmla="*/ 2333 w 27043"/>
                  <a:gd name="connsiteY16" fmla="*/ 5569 h 15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043" h="15766">
                    <a:moveTo>
                      <a:pt x="2333" y="5569"/>
                    </a:moveTo>
                    <a:cubicBezTo>
                      <a:pt x="1985" y="6590"/>
                      <a:pt x="2270" y="7719"/>
                      <a:pt x="3056" y="8460"/>
                    </a:cubicBezTo>
                    <a:cubicBezTo>
                      <a:pt x="3810" y="9074"/>
                      <a:pt x="4921" y="8957"/>
                      <a:pt x="5536" y="8203"/>
                    </a:cubicBezTo>
                    <a:cubicBezTo>
                      <a:pt x="5604" y="8112"/>
                      <a:pt x="5667" y="8017"/>
                      <a:pt x="5721" y="7918"/>
                    </a:cubicBezTo>
                    <a:cubicBezTo>
                      <a:pt x="3801" y="8315"/>
                      <a:pt x="2048" y="9291"/>
                      <a:pt x="707" y="10719"/>
                    </a:cubicBezTo>
                    <a:cubicBezTo>
                      <a:pt x="-468" y="12300"/>
                      <a:pt x="-197" y="15236"/>
                      <a:pt x="1656" y="15688"/>
                    </a:cubicBezTo>
                    <a:cubicBezTo>
                      <a:pt x="2871" y="15918"/>
                      <a:pt x="4126" y="15642"/>
                      <a:pt x="5134" y="14920"/>
                    </a:cubicBezTo>
                    <a:cubicBezTo>
                      <a:pt x="8178" y="13253"/>
                      <a:pt x="11078" y="11333"/>
                      <a:pt x="13807" y="9183"/>
                    </a:cubicBezTo>
                    <a:cubicBezTo>
                      <a:pt x="12994" y="11125"/>
                      <a:pt x="14981" y="13293"/>
                      <a:pt x="17059" y="13474"/>
                    </a:cubicBezTo>
                    <a:cubicBezTo>
                      <a:pt x="19164" y="13420"/>
                      <a:pt x="21201" y="12711"/>
                      <a:pt x="22886" y="11441"/>
                    </a:cubicBezTo>
                    <a:cubicBezTo>
                      <a:pt x="25055" y="10086"/>
                      <a:pt x="27404" y="8054"/>
                      <a:pt x="26997" y="5569"/>
                    </a:cubicBezTo>
                    <a:cubicBezTo>
                      <a:pt x="26175" y="3396"/>
                      <a:pt x="23758" y="2290"/>
                      <a:pt x="21576" y="3085"/>
                    </a:cubicBezTo>
                    <a:cubicBezTo>
                      <a:pt x="19494" y="3920"/>
                      <a:pt x="17682" y="5311"/>
                      <a:pt x="16336" y="7105"/>
                    </a:cubicBezTo>
                    <a:cubicBezTo>
                      <a:pt x="17511" y="5388"/>
                      <a:pt x="15839" y="2814"/>
                      <a:pt x="13807" y="2588"/>
                    </a:cubicBezTo>
                    <a:cubicBezTo>
                      <a:pt x="11761" y="2470"/>
                      <a:pt x="9791" y="3387"/>
                      <a:pt x="8567" y="5027"/>
                    </a:cubicBezTo>
                    <a:cubicBezTo>
                      <a:pt x="10871" y="3762"/>
                      <a:pt x="11413" y="510"/>
                      <a:pt x="8296" y="13"/>
                    </a:cubicBezTo>
                    <a:cubicBezTo>
                      <a:pt x="6263" y="-258"/>
                      <a:pt x="2785" y="3852"/>
                      <a:pt x="2333" y="5569"/>
                    </a:cubicBezTo>
                    <a:close/>
                  </a:path>
                </a:pathLst>
              </a:custGeom>
              <a:solidFill>
                <a:srgbClr val="FAFAFA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C144C129-AEC0-46C4-D2F6-7E09520E103C}"/>
                  </a:ext>
                </a:extLst>
              </p:cNvPr>
              <p:cNvSpPr/>
              <p:nvPr/>
            </p:nvSpPr>
            <p:spPr>
              <a:xfrm>
                <a:off x="7974676" y="2741029"/>
                <a:ext cx="17505" cy="16036"/>
              </a:xfrm>
              <a:custGeom>
                <a:avLst/>
                <a:gdLst>
                  <a:gd name="connsiteX0" fmla="*/ 6070 w 17505"/>
                  <a:gd name="connsiteY0" fmla="*/ 206 h 16036"/>
                  <a:gd name="connsiteX1" fmla="*/ 1621 w 17505"/>
                  <a:gd name="connsiteY1" fmla="*/ 2302 h 16036"/>
                  <a:gd name="connsiteX2" fmla="*/ 1553 w 17505"/>
                  <a:gd name="connsiteY2" fmla="*/ 2510 h 16036"/>
                  <a:gd name="connsiteX3" fmla="*/ 4309 w 17505"/>
                  <a:gd name="connsiteY3" fmla="*/ 6711 h 16036"/>
                  <a:gd name="connsiteX4" fmla="*/ 740 w 17505"/>
                  <a:gd name="connsiteY4" fmla="*/ 8563 h 16036"/>
                  <a:gd name="connsiteX5" fmla="*/ 17 w 17505"/>
                  <a:gd name="connsiteY5" fmla="*/ 10641 h 16036"/>
                  <a:gd name="connsiteX6" fmla="*/ 2502 w 17505"/>
                  <a:gd name="connsiteY6" fmla="*/ 12538 h 16036"/>
                  <a:gd name="connsiteX7" fmla="*/ 5754 w 17505"/>
                  <a:gd name="connsiteY7" fmla="*/ 11635 h 16036"/>
                  <a:gd name="connsiteX8" fmla="*/ 2547 w 17505"/>
                  <a:gd name="connsiteY8" fmla="*/ 12538 h 16036"/>
                  <a:gd name="connsiteX9" fmla="*/ 2032 w 17505"/>
                  <a:gd name="connsiteY9" fmla="*/ 15429 h 16036"/>
                  <a:gd name="connsiteX10" fmla="*/ 2095 w 17505"/>
                  <a:gd name="connsiteY10" fmla="*/ 15520 h 16036"/>
                  <a:gd name="connsiteX11" fmla="*/ 4760 w 17505"/>
                  <a:gd name="connsiteY11" fmla="*/ 15791 h 16036"/>
                  <a:gd name="connsiteX12" fmla="*/ 10271 w 17505"/>
                  <a:gd name="connsiteY12" fmla="*/ 12719 h 16036"/>
                  <a:gd name="connsiteX13" fmla="*/ 14789 w 17505"/>
                  <a:gd name="connsiteY13" fmla="*/ 14661 h 16036"/>
                  <a:gd name="connsiteX14" fmla="*/ 17467 w 17505"/>
                  <a:gd name="connsiteY14" fmla="*/ 11002 h 16036"/>
                  <a:gd name="connsiteX15" fmla="*/ 17454 w 17505"/>
                  <a:gd name="connsiteY15" fmla="*/ 10912 h 16036"/>
                  <a:gd name="connsiteX16" fmla="*/ 14608 w 17505"/>
                  <a:gd name="connsiteY16" fmla="*/ 8834 h 16036"/>
                  <a:gd name="connsiteX17" fmla="*/ 10949 w 17505"/>
                  <a:gd name="connsiteY17" fmla="*/ 9421 h 16036"/>
                  <a:gd name="connsiteX18" fmla="*/ 13885 w 17505"/>
                  <a:gd name="connsiteY18" fmla="*/ 6169 h 16036"/>
                  <a:gd name="connsiteX19" fmla="*/ 11898 w 17505"/>
                  <a:gd name="connsiteY19" fmla="*/ 3007 h 16036"/>
                  <a:gd name="connsiteX20" fmla="*/ 8058 w 17505"/>
                  <a:gd name="connsiteY20" fmla="*/ 6214 h 16036"/>
                  <a:gd name="connsiteX21" fmla="*/ 6070 w 17505"/>
                  <a:gd name="connsiteY21" fmla="*/ 206 h 16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505" h="16036">
                    <a:moveTo>
                      <a:pt x="6070" y="206"/>
                    </a:moveTo>
                    <a:cubicBezTo>
                      <a:pt x="4264" y="-444"/>
                      <a:pt x="2271" y="495"/>
                      <a:pt x="1621" y="2302"/>
                    </a:cubicBezTo>
                    <a:cubicBezTo>
                      <a:pt x="1594" y="2370"/>
                      <a:pt x="1571" y="2442"/>
                      <a:pt x="1553" y="2510"/>
                    </a:cubicBezTo>
                    <a:cubicBezTo>
                      <a:pt x="1165" y="4430"/>
                      <a:pt x="2393" y="6304"/>
                      <a:pt x="4309" y="6711"/>
                    </a:cubicBezTo>
                    <a:cubicBezTo>
                      <a:pt x="2917" y="6820"/>
                      <a:pt x="1630" y="7488"/>
                      <a:pt x="740" y="8563"/>
                    </a:cubicBezTo>
                    <a:cubicBezTo>
                      <a:pt x="194" y="9110"/>
                      <a:pt x="-73" y="9873"/>
                      <a:pt x="17" y="10641"/>
                    </a:cubicBezTo>
                    <a:cubicBezTo>
                      <a:pt x="293" y="11779"/>
                      <a:pt x="1332" y="12570"/>
                      <a:pt x="2502" y="12538"/>
                    </a:cubicBezTo>
                    <a:cubicBezTo>
                      <a:pt x="3640" y="12484"/>
                      <a:pt x="4751" y="12177"/>
                      <a:pt x="5754" y="11635"/>
                    </a:cubicBezTo>
                    <a:cubicBezTo>
                      <a:pt x="4620" y="11626"/>
                      <a:pt x="3509" y="11942"/>
                      <a:pt x="2547" y="12538"/>
                    </a:cubicBezTo>
                    <a:cubicBezTo>
                      <a:pt x="1607" y="13193"/>
                      <a:pt x="1372" y="14490"/>
                      <a:pt x="2032" y="15429"/>
                    </a:cubicBezTo>
                    <a:cubicBezTo>
                      <a:pt x="2050" y="15461"/>
                      <a:pt x="2073" y="15492"/>
                      <a:pt x="2095" y="15520"/>
                    </a:cubicBezTo>
                    <a:cubicBezTo>
                      <a:pt x="2868" y="16093"/>
                      <a:pt x="3889" y="16197"/>
                      <a:pt x="4760" y="15791"/>
                    </a:cubicBezTo>
                    <a:cubicBezTo>
                      <a:pt x="6811" y="15212"/>
                      <a:pt x="8699" y="14160"/>
                      <a:pt x="10271" y="12719"/>
                    </a:cubicBezTo>
                    <a:cubicBezTo>
                      <a:pt x="11356" y="14083"/>
                      <a:pt x="13054" y="14810"/>
                      <a:pt x="14789" y="14661"/>
                    </a:cubicBezTo>
                    <a:cubicBezTo>
                      <a:pt x="16541" y="14390"/>
                      <a:pt x="17738" y="12755"/>
                      <a:pt x="17467" y="11002"/>
                    </a:cubicBezTo>
                    <a:cubicBezTo>
                      <a:pt x="17463" y="10971"/>
                      <a:pt x="17458" y="10944"/>
                      <a:pt x="17454" y="10912"/>
                    </a:cubicBezTo>
                    <a:cubicBezTo>
                      <a:pt x="16970" y="9742"/>
                      <a:pt x="15868" y="8938"/>
                      <a:pt x="14608" y="8834"/>
                    </a:cubicBezTo>
                    <a:cubicBezTo>
                      <a:pt x="13361" y="8757"/>
                      <a:pt x="12110" y="8956"/>
                      <a:pt x="10949" y="9421"/>
                    </a:cubicBezTo>
                    <a:cubicBezTo>
                      <a:pt x="12259" y="8690"/>
                      <a:pt x="13289" y="7547"/>
                      <a:pt x="13885" y="6169"/>
                    </a:cubicBezTo>
                    <a:cubicBezTo>
                      <a:pt x="14337" y="4769"/>
                      <a:pt x="13343" y="2871"/>
                      <a:pt x="11898" y="3007"/>
                    </a:cubicBezTo>
                    <a:cubicBezTo>
                      <a:pt x="10452" y="3142"/>
                      <a:pt x="9368" y="5401"/>
                      <a:pt x="8058" y="6214"/>
                    </a:cubicBezTo>
                    <a:cubicBezTo>
                      <a:pt x="6612" y="4678"/>
                      <a:pt x="9639" y="1516"/>
                      <a:pt x="6070" y="2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E2B9F13A-FAF0-8B4C-91CD-E4C7FDBF84C6}"/>
                  </a:ext>
                </a:extLst>
              </p:cNvPr>
              <p:cNvSpPr/>
              <p:nvPr/>
            </p:nvSpPr>
            <p:spPr>
              <a:xfrm>
                <a:off x="7948442" y="2733668"/>
                <a:ext cx="11063" cy="13205"/>
              </a:xfrm>
              <a:custGeom>
                <a:avLst/>
                <a:gdLst>
                  <a:gd name="connsiteX0" fmla="*/ 2446 w 11063"/>
                  <a:gd name="connsiteY0" fmla="*/ 656 h 13205"/>
                  <a:gd name="connsiteX1" fmla="*/ 52 w 11063"/>
                  <a:gd name="connsiteY1" fmla="*/ 6754 h 13205"/>
                  <a:gd name="connsiteX2" fmla="*/ 3620 w 11063"/>
                  <a:gd name="connsiteY2" fmla="*/ 12943 h 13205"/>
                  <a:gd name="connsiteX3" fmla="*/ 10857 w 11063"/>
                  <a:gd name="connsiteY3" fmla="*/ 9135 h 13205"/>
                  <a:gd name="connsiteX4" fmla="*/ 11029 w 11063"/>
                  <a:gd name="connsiteY4" fmla="*/ 8426 h 13205"/>
                  <a:gd name="connsiteX5" fmla="*/ 6512 w 11063"/>
                  <a:gd name="connsiteY5" fmla="*/ 340 h 13205"/>
                  <a:gd name="connsiteX6" fmla="*/ 2446 w 11063"/>
                  <a:gd name="connsiteY6" fmla="*/ 656 h 13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063" h="13205">
                    <a:moveTo>
                      <a:pt x="2446" y="656"/>
                    </a:moveTo>
                    <a:cubicBezTo>
                      <a:pt x="666" y="2151"/>
                      <a:pt x="-233" y="4446"/>
                      <a:pt x="52" y="6754"/>
                    </a:cubicBezTo>
                    <a:cubicBezTo>
                      <a:pt x="11" y="9316"/>
                      <a:pt x="1380" y="11696"/>
                      <a:pt x="3620" y="12943"/>
                    </a:cubicBezTo>
                    <a:cubicBezTo>
                      <a:pt x="6670" y="13892"/>
                      <a:pt x="9908" y="12184"/>
                      <a:pt x="10857" y="9135"/>
                    </a:cubicBezTo>
                    <a:cubicBezTo>
                      <a:pt x="10929" y="8905"/>
                      <a:pt x="10988" y="8665"/>
                      <a:pt x="11029" y="8426"/>
                    </a:cubicBezTo>
                    <a:cubicBezTo>
                      <a:pt x="11340" y="5056"/>
                      <a:pt x="9547" y="1840"/>
                      <a:pt x="6512" y="340"/>
                    </a:cubicBezTo>
                    <a:cubicBezTo>
                      <a:pt x="5183" y="-207"/>
                      <a:pt x="3675" y="-89"/>
                      <a:pt x="2446" y="656"/>
                    </a:cubicBezTo>
                    <a:close/>
                  </a:path>
                </a:pathLst>
              </a:custGeom>
              <a:solidFill>
                <a:srgbClr val="FAFAFA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1C73508A-1B62-57F1-7C2B-3C22208DE06F}"/>
                  </a:ext>
                </a:extLst>
              </p:cNvPr>
              <p:cNvSpPr/>
              <p:nvPr/>
            </p:nvSpPr>
            <p:spPr>
              <a:xfrm>
                <a:off x="7965961" y="2729113"/>
                <a:ext cx="14358" cy="9447"/>
              </a:xfrm>
              <a:custGeom>
                <a:avLst/>
                <a:gdLst>
                  <a:gd name="connsiteX0" fmla="*/ 6068 w 14358"/>
                  <a:gd name="connsiteY0" fmla="*/ 2546 h 9447"/>
                  <a:gd name="connsiteX1" fmla="*/ 6881 w 14358"/>
                  <a:gd name="connsiteY1" fmla="*/ 3179 h 9447"/>
                  <a:gd name="connsiteX2" fmla="*/ 1325 w 14358"/>
                  <a:gd name="connsiteY2" fmla="*/ 2772 h 9447"/>
                  <a:gd name="connsiteX3" fmla="*/ 914 w 14358"/>
                  <a:gd name="connsiteY3" fmla="*/ 8120 h 9447"/>
                  <a:gd name="connsiteX4" fmla="*/ 6262 w 14358"/>
                  <a:gd name="connsiteY4" fmla="*/ 8536 h 9447"/>
                  <a:gd name="connsiteX5" fmla="*/ 6836 w 14358"/>
                  <a:gd name="connsiteY5" fmla="*/ 7922 h 9447"/>
                  <a:gd name="connsiteX6" fmla="*/ 13476 w 14358"/>
                  <a:gd name="connsiteY6" fmla="*/ 6657 h 9447"/>
                  <a:gd name="connsiteX7" fmla="*/ 12573 w 14358"/>
                  <a:gd name="connsiteY7" fmla="*/ 378 h 9447"/>
                  <a:gd name="connsiteX8" fmla="*/ 7839 w 14358"/>
                  <a:gd name="connsiteY8" fmla="*/ 1941 h 9447"/>
                  <a:gd name="connsiteX9" fmla="*/ 7468 w 14358"/>
                  <a:gd name="connsiteY9" fmla="*/ 3359 h 9447"/>
                  <a:gd name="connsiteX10" fmla="*/ 6565 w 14358"/>
                  <a:gd name="connsiteY10" fmla="*/ 2365 h 9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358" h="9447">
                    <a:moveTo>
                      <a:pt x="6068" y="2546"/>
                    </a:moveTo>
                    <a:lnTo>
                      <a:pt x="6881" y="3179"/>
                    </a:lnTo>
                    <a:cubicBezTo>
                      <a:pt x="5449" y="1552"/>
                      <a:pt x="2978" y="1372"/>
                      <a:pt x="1325" y="2772"/>
                    </a:cubicBezTo>
                    <a:cubicBezTo>
                      <a:pt x="-265" y="4136"/>
                      <a:pt x="-451" y="6530"/>
                      <a:pt x="914" y="8120"/>
                    </a:cubicBezTo>
                    <a:cubicBezTo>
                      <a:pt x="2278" y="9715"/>
                      <a:pt x="4672" y="9896"/>
                      <a:pt x="6262" y="8536"/>
                    </a:cubicBezTo>
                    <a:cubicBezTo>
                      <a:pt x="6474" y="8351"/>
                      <a:pt x="6669" y="8147"/>
                      <a:pt x="6836" y="7922"/>
                    </a:cubicBezTo>
                    <a:cubicBezTo>
                      <a:pt x="9090" y="8988"/>
                      <a:pt x="11773" y="8477"/>
                      <a:pt x="13476" y="6657"/>
                    </a:cubicBezTo>
                    <a:cubicBezTo>
                      <a:pt x="14944" y="4669"/>
                      <a:pt x="14538" y="1873"/>
                      <a:pt x="12573" y="378"/>
                    </a:cubicBezTo>
                    <a:cubicBezTo>
                      <a:pt x="10833" y="-499"/>
                      <a:pt x="8715" y="202"/>
                      <a:pt x="7839" y="1941"/>
                    </a:cubicBezTo>
                    <a:cubicBezTo>
                      <a:pt x="7617" y="2383"/>
                      <a:pt x="7491" y="2867"/>
                      <a:pt x="7468" y="3359"/>
                    </a:cubicBezTo>
                    <a:lnTo>
                      <a:pt x="6565" y="2365"/>
                    </a:lnTo>
                    <a:close/>
                  </a:path>
                </a:pathLst>
              </a:custGeom>
              <a:solidFill>
                <a:srgbClr val="FAFAFA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15A22CE4-8565-C6C7-DEFF-C16306CBA2C7}"/>
                  </a:ext>
                </a:extLst>
              </p:cNvPr>
              <p:cNvSpPr/>
              <p:nvPr/>
            </p:nvSpPr>
            <p:spPr>
              <a:xfrm>
                <a:off x="7991571" y="2735310"/>
                <a:ext cx="9100" cy="10396"/>
              </a:xfrm>
              <a:custGeom>
                <a:avLst/>
                <a:gdLst>
                  <a:gd name="connsiteX0" fmla="*/ 3811 w 9100"/>
                  <a:gd name="connsiteY0" fmla="*/ 98 h 10396"/>
                  <a:gd name="connsiteX1" fmla="*/ 198 w 9100"/>
                  <a:gd name="connsiteY1" fmla="*/ 5158 h 10396"/>
                  <a:gd name="connsiteX2" fmla="*/ 2592 w 9100"/>
                  <a:gd name="connsiteY2" fmla="*/ 10307 h 10396"/>
                  <a:gd name="connsiteX3" fmla="*/ 7696 w 9100"/>
                  <a:gd name="connsiteY3" fmla="*/ 7416 h 10396"/>
                  <a:gd name="connsiteX4" fmla="*/ 8961 w 9100"/>
                  <a:gd name="connsiteY4" fmla="*/ 2086 h 10396"/>
                  <a:gd name="connsiteX5" fmla="*/ 4444 w 9100"/>
                  <a:gd name="connsiteY5" fmla="*/ 640 h 10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100" h="10396">
                    <a:moveTo>
                      <a:pt x="3811" y="98"/>
                    </a:moveTo>
                    <a:cubicBezTo>
                      <a:pt x="2199" y="1453"/>
                      <a:pt x="957" y="3193"/>
                      <a:pt x="198" y="5158"/>
                    </a:cubicBezTo>
                    <a:cubicBezTo>
                      <a:pt x="-462" y="7235"/>
                      <a:pt x="577" y="9471"/>
                      <a:pt x="2592" y="10307"/>
                    </a:cubicBezTo>
                    <a:cubicBezTo>
                      <a:pt x="4625" y="10804"/>
                      <a:pt x="6567" y="9133"/>
                      <a:pt x="7696" y="7416"/>
                    </a:cubicBezTo>
                    <a:cubicBezTo>
                      <a:pt x="8893" y="5916"/>
                      <a:pt x="9359" y="3960"/>
                      <a:pt x="8961" y="2086"/>
                    </a:cubicBezTo>
                    <a:cubicBezTo>
                      <a:pt x="8329" y="324"/>
                      <a:pt x="5754" y="-760"/>
                      <a:pt x="4444" y="640"/>
                    </a:cubicBezTo>
                    <a:close/>
                  </a:path>
                </a:pathLst>
              </a:custGeom>
              <a:solidFill>
                <a:srgbClr val="FAFAFA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B5F41373-C857-4D8D-8584-50738FA3E1F3}"/>
                  </a:ext>
                </a:extLst>
              </p:cNvPr>
              <p:cNvSpPr/>
              <p:nvPr/>
            </p:nvSpPr>
            <p:spPr>
              <a:xfrm>
                <a:off x="7955209" y="2717651"/>
                <a:ext cx="22121" cy="12264"/>
              </a:xfrm>
              <a:custGeom>
                <a:avLst/>
                <a:gdLst>
                  <a:gd name="connsiteX0" fmla="*/ 6566 w 22121"/>
                  <a:gd name="connsiteY0" fmla="*/ 5515 h 12264"/>
                  <a:gd name="connsiteX1" fmla="*/ 1913 w 22121"/>
                  <a:gd name="connsiteY1" fmla="*/ 4128 h 12264"/>
                  <a:gd name="connsiteX2" fmla="*/ 1777 w 22121"/>
                  <a:gd name="connsiteY2" fmla="*/ 4205 h 12264"/>
                  <a:gd name="connsiteX3" fmla="*/ 287 w 22121"/>
                  <a:gd name="connsiteY3" fmla="*/ 9129 h 12264"/>
                  <a:gd name="connsiteX4" fmla="*/ 4804 w 22121"/>
                  <a:gd name="connsiteY4" fmla="*/ 12246 h 12264"/>
                  <a:gd name="connsiteX5" fmla="*/ 9321 w 22121"/>
                  <a:gd name="connsiteY5" fmla="*/ 8361 h 12264"/>
                  <a:gd name="connsiteX6" fmla="*/ 13838 w 22121"/>
                  <a:gd name="connsiteY6" fmla="*/ 10032 h 12264"/>
                  <a:gd name="connsiteX7" fmla="*/ 18356 w 22121"/>
                  <a:gd name="connsiteY7" fmla="*/ 8316 h 12264"/>
                  <a:gd name="connsiteX8" fmla="*/ 22105 w 22121"/>
                  <a:gd name="connsiteY8" fmla="*/ 3302 h 12264"/>
                  <a:gd name="connsiteX9" fmla="*/ 18491 w 22121"/>
                  <a:gd name="connsiteY9" fmla="*/ 4 h 12264"/>
                  <a:gd name="connsiteX10" fmla="*/ 13658 w 22121"/>
                  <a:gd name="connsiteY10" fmla="*/ 1811 h 12264"/>
                  <a:gd name="connsiteX11" fmla="*/ 10586 w 22121"/>
                  <a:gd name="connsiteY11" fmla="*/ 4612 h 12264"/>
                  <a:gd name="connsiteX12" fmla="*/ 6656 w 22121"/>
                  <a:gd name="connsiteY12" fmla="*/ 5199 h 12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121" h="12264">
                    <a:moveTo>
                      <a:pt x="6566" y="5515"/>
                    </a:moveTo>
                    <a:cubicBezTo>
                      <a:pt x="5662" y="3848"/>
                      <a:pt x="3580" y="3225"/>
                      <a:pt x="1913" y="4128"/>
                    </a:cubicBezTo>
                    <a:cubicBezTo>
                      <a:pt x="1868" y="4151"/>
                      <a:pt x="1823" y="4178"/>
                      <a:pt x="1777" y="4205"/>
                    </a:cubicBezTo>
                    <a:cubicBezTo>
                      <a:pt x="201" y="5303"/>
                      <a:pt x="-413" y="7340"/>
                      <a:pt x="287" y="9129"/>
                    </a:cubicBezTo>
                    <a:cubicBezTo>
                      <a:pt x="1118" y="10909"/>
                      <a:pt x="2844" y="12101"/>
                      <a:pt x="4804" y="12246"/>
                    </a:cubicBezTo>
                    <a:cubicBezTo>
                      <a:pt x="7108" y="12472"/>
                      <a:pt x="9818" y="10620"/>
                      <a:pt x="9321" y="8361"/>
                    </a:cubicBezTo>
                    <a:cubicBezTo>
                      <a:pt x="10419" y="9689"/>
                      <a:pt x="12140" y="10326"/>
                      <a:pt x="13838" y="10032"/>
                    </a:cubicBezTo>
                    <a:cubicBezTo>
                      <a:pt x="15451" y="9789"/>
                      <a:pt x="16987" y="9201"/>
                      <a:pt x="18356" y="8316"/>
                    </a:cubicBezTo>
                    <a:cubicBezTo>
                      <a:pt x="20253" y="7232"/>
                      <a:pt x="22331" y="5515"/>
                      <a:pt x="22105" y="3302"/>
                    </a:cubicBezTo>
                    <a:cubicBezTo>
                      <a:pt x="21816" y="1495"/>
                      <a:pt x="20316" y="126"/>
                      <a:pt x="18491" y="4"/>
                    </a:cubicBezTo>
                    <a:cubicBezTo>
                      <a:pt x="16702" y="-59"/>
                      <a:pt x="14963" y="591"/>
                      <a:pt x="13658" y="1811"/>
                    </a:cubicBezTo>
                    <a:cubicBezTo>
                      <a:pt x="12574" y="2715"/>
                      <a:pt x="11715" y="3844"/>
                      <a:pt x="10586" y="4612"/>
                    </a:cubicBezTo>
                    <a:cubicBezTo>
                      <a:pt x="9479" y="5506"/>
                      <a:pt x="7975" y="5728"/>
                      <a:pt x="6656" y="5199"/>
                    </a:cubicBezTo>
                    <a:close/>
                  </a:path>
                </a:pathLst>
              </a:custGeom>
              <a:solidFill>
                <a:srgbClr val="FAFAFA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33AF580F-105F-4BB6-2A9E-5B6877B15E8C}"/>
                  </a:ext>
                </a:extLst>
              </p:cNvPr>
              <p:cNvSpPr/>
              <p:nvPr/>
            </p:nvSpPr>
            <p:spPr>
              <a:xfrm>
                <a:off x="7926947" y="2767571"/>
                <a:ext cx="69203" cy="58317"/>
              </a:xfrm>
              <a:custGeom>
                <a:avLst/>
                <a:gdLst>
                  <a:gd name="connsiteX0" fmla="*/ 63557 w 69203"/>
                  <a:gd name="connsiteY0" fmla="*/ 58317 h 58317"/>
                  <a:gd name="connsiteX1" fmla="*/ 5692 w 69203"/>
                  <a:gd name="connsiteY1" fmla="*/ 58317 h 58317"/>
                  <a:gd name="connsiteX2" fmla="*/ 0 w 69203"/>
                  <a:gd name="connsiteY2" fmla="*/ 0 h 58317"/>
                  <a:gd name="connsiteX3" fmla="*/ 69204 w 69203"/>
                  <a:gd name="connsiteY3" fmla="*/ 0 h 58317"/>
                  <a:gd name="connsiteX4" fmla="*/ 63557 w 69203"/>
                  <a:gd name="connsiteY4" fmla="*/ 58317 h 58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203" h="58317">
                    <a:moveTo>
                      <a:pt x="63557" y="58317"/>
                    </a:moveTo>
                    <a:lnTo>
                      <a:pt x="5692" y="58317"/>
                    </a:lnTo>
                    <a:lnTo>
                      <a:pt x="0" y="0"/>
                    </a:lnTo>
                    <a:lnTo>
                      <a:pt x="69204" y="0"/>
                    </a:lnTo>
                    <a:lnTo>
                      <a:pt x="63557" y="58317"/>
                    </a:lnTo>
                    <a:close/>
                  </a:path>
                </a:pathLst>
              </a:custGeom>
              <a:solidFill>
                <a:srgbClr val="F0F0F0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E7D00D6E-60DE-2BC6-B54D-29BFABA6E78E}"/>
                  </a:ext>
                </a:extLst>
              </p:cNvPr>
              <p:cNvSpPr/>
              <p:nvPr/>
            </p:nvSpPr>
            <p:spPr>
              <a:xfrm>
                <a:off x="7920487" y="2762828"/>
                <a:ext cx="81535" cy="7769"/>
              </a:xfrm>
              <a:custGeom>
                <a:avLst/>
                <a:gdLst>
                  <a:gd name="connsiteX0" fmla="*/ 80135 w 81535"/>
                  <a:gd name="connsiteY0" fmla="*/ 7770 h 7769"/>
                  <a:gd name="connsiteX1" fmla="*/ 1446 w 81535"/>
                  <a:gd name="connsiteY1" fmla="*/ 7770 h 7769"/>
                  <a:gd name="connsiteX2" fmla="*/ 0 w 81535"/>
                  <a:gd name="connsiteY2" fmla="*/ 0 h 7769"/>
                  <a:gd name="connsiteX3" fmla="*/ 81536 w 81535"/>
                  <a:gd name="connsiteY3" fmla="*/ 0 h 7769"/>
                  <a:gd name="connsiteX4" fmla="*/ 80135 w 81535"/>
                  <a:gd name="connsiteY4" fmla="*/ 7770 h 7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535" h="7769">
                    <a:moveTo>
                      <a:pt x="80135" y="7770"/>
                    </a:moveTo>
                    <a:lnTo>
                      <a:pt x="1446" y="7770"/>
                    </a:lnTo>
                    <a:lnTo>
                      <a:pt x="0" y="0"/>
                    </a:lnTo>
                    <a:lnTo>
                      <a:pt x="81536" y="0"/>
                    </a:lnTo>
                    <a:lnTo>
                      <a:pt x="80135" y="7770"/>
                    </a:lnTo>
                    <a:close/>
                  </a:path>
                </a:pathLst>
              </a:custGeom>
              <a:solidFill>
                <a:srgbClr val="FAFAFA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C85A16F4-7499-4291-B1C4-C92846D6ADC4}"/>
                  </a:ext>
                </a:extLst>
              </p:cNvPr>
              <p:cNvSpPr/>
              <p:nvPr/>
            </p:nvSpPr>
            <p:spPr>
              <a:xfrm>
                <a:off x="8388741" y="2570891"/>
                <a:ext cx="66402" cy="76837"/>
              </a:xfrm>
              <a:custGeom>
                <a:avLst/>
                <a:gdLst>
                  <a:gd name="connsiteX0" fmla="*/ 66403 w 66402"/>
                  <a:gd name="connsiteY0" fmla="*/ 76838 h 76837"/>
                  <a:gd name="connsiteX1" fmla="*/ 0 w 66402"/>
                  <a:gd name="connsiteY1" fmla="*/ 76838 h 76837"/>
                  <a:gd name="connsiteX2" fmla="*/ 20779 w 66402"/>
                  <a:gd name="connsiteY2" fmla="*/ 9802 h 76837"/>
                  <a:gd name="connsiteX3" fmla="*/ 23851 w 66402"/>
                  <a:gd name="connsiteY3" fmla="*/ 0 h 76837"/>
                  <a:gd name="connsiteX4" fmla="*/ 38848 w 66402"/>
                  <a:gd name="connsiteY4" fmla="*/ 0 h 76837"/>
                  <a:gd name="connsiteX5" fmla="*/ 66403 w 66402"/>
                  <a:gd name="connsiteY5" fmla="*/ 76838 h 76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402" h="76837">
                    <a:moveTo>
                      <a:pt x="66403" y="76838"/>
                    </a:moveTo>
                    <a:lnTo>
                      <a:pt x="0" y="76838"/>
                    </a:lnTo>
                    <a:lnTo>
                      <a:pt x="20779" y="9802"/>
                    </a:lnTo>
                    <a:lnTo>
                      <a:pt x="23851" y="0"/>
                    </a:lnTo>
                    <a:lnTo>
                      <a:pt x="38848" y="0"/>
                    </a:lnTo>
                    <a:lnTo>
                      <a:pt x="66403" y="76838"/>
                    </a:lnTo>
                    <a:close/>
                  </a:path>
                </a:pathLst>
              </a:custGeom>
              <a:solidFill>
                <a:srgbClr val="E0E0E0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5BE5D6C1-ADB3-38F3-ABE9-ED8885FE749F}"/>
                  </a:ext>
                </a:extLst>
              </p:cNvPr>
              <p:cNvSpPr/>
              <p:nvPr/>
            </p:nvSpPr>
            <p:spPr>
              <a:xfrm>
                <a:off x="8304586" y="2570891"/>
                <a:ext cx="108006" cy="76837"/>
              </a:xfrm>
              <a:custGeom>
                <a:avLst/>
                <a:gdLst>
                  <a:gd name="connsiteX0" fmla="*/ 108007 w 108006"/>
                  <a:gd name="connsiteY0" fmla="*/ 0 h 76837"/>
                  <a:gd name="connsiteX1" fmla="*/ 104935 w 108006"/>
                  <a:gd name="connsiteY1" fmla="*/ 9802 h 76837"/>
                  <a:gd name="connsiteX2" fmla="*/ 84156 w 108006"/>
                  <a:gd name="connsiteY2" fmla="*/ 76838 h 76837"/>
                  <a:gd name="connsiteX3" fmla="*/ 22767 w 108006"/>
                  <a:gd name="connsiteY3" fmla="*/ 75889 h 76837"/>
                  <a:gd name="connsiteX4" fmla="*/ 3026 w 108006"/>
                  <a:gd name="connsiteY4" fmla="*/ 9802 h 76837"/>
                  <a:gd name="connsiteX5" fmla="*/ 0 w 108006"/>
                  <a:gd name="connsiteY5" fmla="*/ 0 h 76837"/>
                  <a:gd name="connsiteX6" fmla="*/ 108007 w 108006"/>
                  <a:gd name="connsiteY6" fmla="*/ 0 h 76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006" h="76837">
                    <a:moveTo>
                      <a:pt x="108007" y="0"/>
                    </a:moveTo>
                    <a:lnTo>
                      <a:pt x="104935" y="9802"/>
                    </a:lnTo>
                    <a:lnTo>
                      <a:pt x="84156" y="76838"/>
                    </a:lnTo>
                    <a:lnTo>
                      <a:pt x="22767" y="75889"/>
                    </a:lnTo>
                    <a:lnTo>
                      <a:pt x="3026" y="9802"/>
                    </a:lnTo>
                    <a:lnTo>
                      <a:pt x="0" y="0"/>
                    </a:lnTo>
                    <a:lnTo>
                      <a:pt x="108007" y="0"/>
                    </a:lnTo>
                    <a:close/>
                  </a:path>
                </a:pathLst>
              </a:custGeom>
              <a:solidFill>
                <a:srgbClr val="E0E0E0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C27F8955-8F6A-01BC-0427-7BBE3F3C2E8B}"/>
                  </a:ext>
                </a:extLst>
              </p:cNvPr>
              <p:cNvSpPr/>
              <p:nvPr/>
            </p:nvSpPr>
            <p:spPr>
              <a:xfrm>
                <a:off x="8262666" y="2570891"/>
                <a:ext cx="149926" cy="76837"/>
              </a:xfrm>
              <a:custGeom>
                <a:avLst/>
                <a:gdLst>
                  <a:gd name="connsiteX0" fmla="*/ 149926 w 149926"/>
                  <a:gd name="connsiteY0" fmla="*/ 0 h 76837"/>
                  <a:gd name="connsiteX1" fmla="*/ 146855 w 149926"/>
                  <a:gd name="connsiteY1" fmla="*/ 9802 h 76837"/>
                  <a:gd name="connsiteX2" fmla="*/ 126075 w 149926"/>
                  <a:gd name="connsiteY2" fmla="*/ 76838 h 76837"/>
                  <a:gd name="connsiteX3" fmla="*/ 0 w 149926"/>
                  <a:gd name="connsiteY3" fmla="*/ 74941 h 76837"/>
                  <a:gd name="connsiteX4" fmla="*/ 26832 w 149926"/>
                  <a:gd name="connsiteY4" fmla="*/ 0 h 76837"/>
                  <a:gd name="connsiteX5" fmla="*/ 149926 w 149926"/>
                  <a:gd name="connsiteY5" fmla="*/ 0 h 76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926" h="76837">
                    <a:moveTo>
                      <a:pt x="149926" y="0"/>
                    </a:moveTo>
                    <a:lnTo>
                      <a:pt x="146855" y="9802"/>
                    </a:lnTo>
                    <a:lnTo>
                      <a:pt x="126075" y="76838"/>
                    </a:lnTo>
                    <a:lnTo>
                      <a:pt x="0" y="74941"/>
                    </a:lnTo>
                    <a:lnTo>
                      <a:pt x="26832" y="0"/>
                    </a:lnTo>
                    <a:lnTo>
                      <a:pt x="149926" y="0"/>
                    </a:lnTo>
                    <a:close/>
                  </a:path>
                </a:pathLst>
              </a:custGeom>
              <a:solidFill>
                <a:srgbClr val="FAFAFA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24E53DF9-6DC8-939D-D06C-DDDF62048279}"/>
                  </a:ext>
                </a:extLst>
              </p:cNvPr>
              <p:cNvSpPr/>
              <p:nvPr/>
            </p:nvSpPr>
            <p:spPr>
              <a:xfrm>
                <a:off x="8286020" y="2570891"/>
                <a:ext cx="126572" cy="9802"/>
              </a:xfrm>
              <a:custGeom>
                <a:avLst/>
                <a:gdLst>
                  <a:gd name="connsiteX0" fmla="*/ 126572 w 126572"/>
                  <a:gd name="connsiteY0" fmla="*/ 0 h 9802"/>
                  <a:gd name="connsiteX1" fmla="*/ 123501 w 126572"/>
                  <a:gd name="connsiteY1" fmla="*/ 9802 h 9802"/>
                  <a:gd name="connsiteX2" fmla="*/ 0 w 126572"/>
                  <a:gd name="connsiteY2" fmla="*/ 9802 h 9802"/>
                  <a:gd name="connsiteX3" fmla="*/ 3478 w 126572"/>
                  <a:gd name="connsiteY3" fmla="*/ 0 h 9802"/>
                  <a:gd name="connsiteX4" fmla="*/ 126572 w 126572"/>
                  <a:gd name="connsiteY4" fmla="*/ 0 h 9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572" h="9802">
                    <a:moveTo>
                      <a:pt x="126572" y="0"/>
                    </a:moveTo>
                    <a:lnTo>
                      <a:pt x="123501" y="9802"/>
                    </a:lnTo>
                    <a:lnTo>
                      <a:pt x="0" y="9802"/>
                    </a:lnTo>
                    <a:lnTo>
                      <a:pt x="3478" y="0"/>
                    </a:lnTo>
                    <a:lnTo>
                      <a:pt x="126572" y="0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CA26D10F-0195-E813-0FD7-4BF3B7224C27}"/>
                  </a:ext>
                </a:extLst>
              </p:cNvPr>
              <p:cNvSpPr/>
              <p:nvPr/>
            </p:nvSpPr>
            <p:spPr>
              <a:xfrm>
                <a:off x="8277347" y="2585437"/>
                <a:ext cx="36137" cy="27103"/>
              </a:xfrm>
              <a:custGeom>
                <a:avLst/>
                <a:gdLst>
                  <a:gd name="connsiteX0" fmla="*/ 27691 w 36137"/>
                  <a:gd name="connsiteY0" fmla="*/ 27103 h 27103"/>
                  <a:gd name="connsiteX1" fmla="*/ 0 w 36137"/>
                  <a:gd name="connsiteY1" fmla="*/ 27103 h 27103"/>
                  <a:gd name="connsiteX2" fmla="*/ 9667 w 36137"/>
                  <a:gd name="connsiteY2" fmla="*/ 0 h 27103"/>
                  <a:gd name="connsiteX3" fmla="*/ 36138 w 36137"/>
                  <a:gd name="connsiteY3" fmla="*/ 271 h 27103"/>
                  <a:gd name="connsiteX4" fmla="*/ 3162 w 36137"/>
                  <a:gd name="connsiteY4" fmla="*/ 24845 h 27103"/>
                  <a:gd name="connsiteX5" fmla="*/ 26019 w 36137"/>
                  <a:gd name="connsiteY5" fmla="*/ 24845 h 27103"/>
                  <a:gd name="connsiteX6" fmla="*/ 33066 w 36137"/>
                  <a:gd name="connsiteY6" fmla="*/ 2259 h 27103"/>
                  <a:gd name="connsiteX7" fmla="*/ 11248 w 36137"/>
                  <a:gd name="connsiteY7" fmla="*/ 1988 h 2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37" h="27103">
                    <a:moveTo>
                      <a:pt x="27691" y="27103"/>
                    </a:moveTo>
                    <a:lnTo>
                      <a:pt x="0" y="27103"/>
                    </a:lnTo>
                    <a:lnTo>
                      <a:pt x="9667" y="0"/>
                    </a:lnTo>
                    <a:lnTo>
                      <a:pt x="36138" y="271"/>
                    </a:lnTo>
                    <a:close/>
                    <a:moveTo>
                      <a:pt x="3162" y="24845"/>
                    </a:moveTo>
                    <a:lnTo>
                      <a:pt x="26019" y="24845"/>
                    </a:lnTo>
                    <a:lnTo>
                      <a:pt x="33066" y="2259"/>
                    </a:lnTo>
                    <a:lnTo>
                      <a:pt x="11248" y="1988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D8F3BA84-E3E2-0A70-95DF-DE8F34031C01}"/>
                  </a:ext>
                </a:extLst>
              </p:cNvPr>
              <p:cNvSpPr/>
              <p:nvPr/>
            </p:nvSpPr>
            <p:spPr>
              <a:xfrm>
                <a:off x="8308380" y="2585437"/>
                <a:ext cx="36137" cy="27103"/>
              </a:xfrm>
              <a:custGeom>
                <a:avLst/>
                <a:gdLst>
                  <a:gd name="connsiteX0" fmla="*/ 27600 w 36137"/>
                  <a:gd name="connsiteY0" fmla="*/ 27103 h 27103"/>
                  <a:gd name="connsiteX1" fmla="*/ 0 w 36137"/>
                  <a:gd name="connsiteY1" fmla="*/ 27103 h 27103"/>
                  <a:gd name="connsiteX2" fmla="*/ 9667 w 36137"/>
                  <a:gd name="connsiteY2" fmla="*/ 0 h 27103"/>
                  <a:gd name="connsiteX3" fmla="*/ 36138 w 36137"/>
                  <a:gd name="connsiteY3" fmla="*/ 271 h 27103"/>
                  <a:gd name="connsiteX4" fmla="*/ 3117 w 36137"/>
                  <a:gd name="connsiteY4" fmla="*/ 24845 h 27103"/>
                  <a:gd name="connsiteX5" fmla="*/ 25974 w 36137"/>
                  <a:gd name="connsiteY5" fmla="*/ 24845 h 27103"/>
                  <a:gd name="connsiteX6" fmla="*/ 32976 w 36137"/>
                  <a:gd name="connsiteY6" fmla="*/ 2259 h 27103"/>
                  <a:gd name="connsiteX7" fmla="*/ 11158 w 36137"/>
                  <a:gd name="connsiteY7" fmla="*/ 1988 h 2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37" h="27103">
                    <a:moveTo>
                      <a:pt x="27600" y="27103"/>
                    </a:moveTo>
                    <a:lnTo>
                      <a:pt x="0" y="27103"/>
                    </a:lnTo>
                    <a:lnTo>
                      <a:pt x="9667" y="0"/>
                    </a:lnTo>
                    <a:lnTo>
                      <a:pt x="36138" y="271"/>
                    </a:lnTo>
                    <a:close/>
                    <a:moveTo>
                      <a:pt x="3117" y="24845"/>
                    </a:moveTo>
                    <a:lnTo>
                      <a:pt x="25974" y="24845"/>
                    </a:lnTo>
                    <a:lnTo>
                      <a:pt x="32976" y="2259"/>
                    </a:lnTo>
                    <a:lnTo>
                      <a:pt x="11158" y="1988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0DCE6966-71E1-5BD8-C692-11A438CA2F41}"/>
                  </a:ext>
                </a:extLst>
              </p:cNvPr>
              <p:cNvSpPr/>
              <p:nvPr/>
            </p:nvSpPr>
            <p:spPr>
              <a:xfrm>
                <a:off x="8339413" y="2585437"/>
                <a:ext cx="36137" cy="27103"/>
              </a:xfrm>
              <a:custGeom>
                <a:avLst/>
                <a:gdLst>
                  <a:gd name="connsiteX0" fmla="*/ 27691 w 36137"/>
                  <a:gd name="connsiteY0" fmla="*/ 27103 h 27103"/>
                  <a:gd name="connsiteX1" fmla="*/ 0 w 36137"/>
                  <a:gd name="connsiteY1" fmla="*/ 27103 h 27103"/>
                  <a:gd name="connsiteX2" fmla="*/ 9667 w 36137"/>
                  <a:gd name="connsiteY2" fmla="*/ 0 h 27103"/>
                  <a:gd name="connsiteX3" fmla="*/ 36138 w 36137"/>
                  <a:gd name="connsiteY3" fmla="*/ 271 h 27103"/>
                  <a:gd name="connsiteX4" fmla="*/ 3207 w 36137"/>
                  <a:gd name="connsiteY4" fmla="*/ 24845 h 27103"/>
                  <a:gd name="connsiteX5" fmla="*/ 26019 w 36137"/>
                  <a:gd name="connsiteY5" fmla="*/ 24845 h 27103"/>
                  <a:gd name="connsiteX6" fmla="*/ 33066 w 36137"/>
                  <a:gd name="connsiteY6" fmla="*/ 2259 h 27103"/>
                  <a:gd name="connsiteX7" fmla="*/ 11248 w 36137"/>
                  <a:gd name="connsiteY7" fmla="*/ 1988 h 2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37" h="27103">
                    <a:moveTo>
                      <a:pt x="27691" y="27103"/>
                    </a:moveTo>
                    <a:lnTo>
                      <a:pt x="0" y="27103"/>
                    </a:lnTo>
                    <a:lnTo>
                      <a:pt x="9667" y="0"/>
                    </a:lnTo>
                    <a:lnTo>
                      <a:pt x="36138" y="271"/>
                    </a:lnTo>
                    <a:close/>
                    <a:moveTo>
                      <a:pt x="3207" y="24845"/>
                    </a:moveTo>
                    <a:lnTo>
                      <a:pt x="26019" y="24845"/>
                    </a:lnTo>
                    <a:lnTo>
                      <a:pt x="33066" y="2259"/>
                    </a:lnTo>
                    <a:lnTo>
                      <a:pt x="11248" y="1988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960DE989-DB67-5766-9EF1-7622131E3344}"/>
                  </a:ext>
                </a:extLst>
              </p:cNvPr>
              <p:cNvSpPr/>
              <p:nvPr/>
            </p:nvSpPr>
            <p:spPr>
              <a:xfrm>
                <a:off x="8370266" y="2585437"/>
                <a:ext cx="36137" cy="27103"/>
              </a:xfrm>
              <a:custGeom>
                <a:avLst/>
                <a:gdLst>
                  <a:gd name="connsiteX0" fmla="*/ 27690 w 36137"/>
                  <a:gd name="connsiteY0" fmla="*/ 27103 h 27103"/>
                  <a:gd name="connsiteX1" fmla="*/ 0 w 36137"/>
                  <a:gd name="connsiteY1" fmla="*/ 27103 h 27103"/>
                  <a:gd name="connsiteX2" fmla="*/ 9667 w 36137"/>
                  <a:gd name="connsiteY2" fmla="*/ 0 h 27103"/>
                  <a:gd name="connsiteX3" fmla="*/ 36138 w 36137"/>
                  <a:gd name="connsiteY3" fmla="*/ 271 h 27103"/>
                  <a:gd name="connsiteX4" fmla="*/ 3162 w 36137"/>
                  <a:gd name="connsiteY4" fmla="*/ 24845 h 27103"/>
                  <a:gd name="connsiteX5" fmla="*/ 26019 w 36137"/>
                  <a:gd name="connsiteY5" fmla="*/ 24845 h 27103"/>
                  <a:gd name="connsiteX6" fmla="*/ 33066 w 36137"/>
                  <a:gd name="connsiteY6" fmla="*/ 2259 h 27103"/>
                  <a:gd name="connsiteX7" fmla="*/ 11248 w 36137"/>
                  <a:gd name="connsiteY7" fmla="*/ 1988 h 2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37" h="27103">
                    <a:moveTo>
                      <a:pt x="27690" y="27103"/>
                    </a:moveTo>
                    <a:lnTo>
                      <a:pt x="0" y="27103"/>
                    </a:lnTo>
                    <a:lnTo>
                      <a:pt x="9667" y="0"/>
                    </a:lnTo>
                    <a:lnTo>
                      <a:pt x="36138" y="271"/>
                    </a:lnTo>
                    <a:close/>
                    <a:moveTo>
                      <a:pt x="3162" y="24845"/>
                    </a:moveTo>
                    <a:lnTo>
                      <a:pt x="26019" y="24845"/>
                    </a:lnTo>
                    <a:lnTo>
                      <a:pt x="33066" y="2259"/>
                    </a:lnTo>
                    <a:lnTo>
                      <a:pt x="11248" y="1988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24D52F6E-1E98-5FD2-E56E-24FC34DBB92F}"/>
                  </a:ext>
                </a:extLst>
              </p:cNvPr>
              <p:cNvSpPr/>
              <p:nvPr/>
            </p:nvSpPr>
            <p:spPr>
              <a:xfrm>
                <a:off x="8267725" y="2614347"/>
                <a:ext cx="36137" cy="27103"/>
              </a:xfrm>
              <a:custGeom>
                <a:avLst/>
                <a:gdLst>
                  <a:gd name="connsiteX0" fmla="*/ 27645 w 36137"/>
                  <a:gd name="connsiteY0" fmla="*/ 27103 h 27103"/>
                  <a:gd name="connsiteX1" fmla="*/ 0 w 36137"/>
                  <a:gd name="connsiteY1" fmla="*/ 27103 h 27103"/>
                  <a:gd name="connsiteX2" fmla="*/ 9667 w 36137"/>
                  <a:gd name="connsiteY2" fmla="*/ 0 h 27103"/>
                  <a:gd name="connsiteX3" fmla="*/ 36138 w 36137"/>
                  <a:gd name="connsiteY3" fmla="*/ 316 h 27103"/>
                  <a:gd name="connsiteX4" fmla="*/ 3162 w 36137"/>
                  <a:gd name="connsiteY4" fmla="*/ 24845 h 27103"/>
                  <a:gd name="connsiteX5" fmla="*/ 25974 w 36137"/>
                  <a:gd name="connsiteY5" fmla="*/ 24845 h 27103"/>
                  <a:gd name="connsiteX6" fmla="*/ 33021 w 36137"/>
                  <a:gd name="connsiteY6" fmla="*/ 2259 h 27103"/>
                  <a:gd name="connsiteX7" fmla="*/ 11203 w 36137"/>
                  <a:gd name="connsiteY7" fmla="*/ 2033 h 2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37" h="27103">
                    <a:moveTo>
                      <a:pt x="27645" y="27103"/>
                    </a:moveTo>
                    <a:lnTo>
                      <a:pt x="0" y="27103"/>
                    </a:lnTo>
                    <a:lnTo>
                      <a:pt x="9667" y="0"/>
                    </a:lnTo>
                    <a:lnTo>
                      <a:pt x="36138" y="316"/>
                    </a:lnTo>
                    <a:close/>
                    <a:moveTo>
                      <a:pt x="3162" y="24845"/>
                    </a:moveTo>
                    <a:lnTo>
                      <a:pt x="25974" y="24845"/>
                    </a:lnTo>
                    <a:lnTo>
                      <a:pt x="33021" y="2259"/>
                    </a:lnTo>
                    <a:lnTo>
                      <a:pt x="11203" y="2033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3808835F-AB38-C90E-E55D-855F2AB518EA}"/>
                  </a:ext>
                </a:extLst>
              </p:cNvPr>
              <p:cNvSpPr/>
              <p:nvPr/>
            </p:nvSpPr>
            <p:spPr>
              <a:xfrm>
                <a:off x="8298804" y="2614347"/>
                <a:ext cx="36092" cy="27103"/>
              </a:xfrm>
              <a:custGeom>
                <a:avLst/>
                <a:gdLst>
                  <a:gd name="connsiteX0" fmla="*/ 27645 w 36092"/>
                  <a:gd name="connsiteY0" fmla="*/ 27103 h 27103"/>
                  <a:gd name="connsiteX1" fmla="*/ 0 w 36092"/>
                  <a:gd name="connsiteY1" fmla="*/ 27103 h 27103"/>
                  <a:gd name="connsiteX2" fmla="*/ 9622 w 36092"/>
                  <a:gd name="connsiteY2" fmla="*/ 0 h 27103"/>
                  <a:gd name="connsiteX3" fmla="*/ 36092 w 36092"/>
                  <a:gd name="connsiteY3" fmla="*/ 316 h 27103"/>
                  <a:gd name="connsiteX4" fmla="*/ 3162 w 36092"/>
                  <a:gd name="connsiteY4" fmla="*/ 24845 h 27103"/>
                  <a:gd name="connsiteX5" fmla="*/ 26019 w 36092"/>
                  <a:gd name="connsiteY5" fmla="*/ 24845 h 27103"/>
                  <a:gd name="connsiteX6" fmla="*/ 33066 w 36092"/>
                  <a:gd name="connsiteY6" fmla="*/ 2259 h 27103"/>
                  <a:gd name="connsiteX7" fmla="*/ 11248 w 36092"/>
                  <a:gd name="connsiteY7" fmla="*/ 2033 h 2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092" h="27103">
                    <a:moveTo>
                      <a:pt x="27645" y="27103"/>
                    </a:moveTo>
                    <a:lnTo>
                      <a:pt x="0" y="27103"/>
                    </a:lnTo>
                    <a:lnTo>
                      <a:pt x="9622" y="0"/>
                    </a:lnTo>
                    <a:lnTo>
                      <a:pt x="36092" y="316"/>
                    </a:lnTo>
                    <a:close/>
                    <a:moveTo>
                      <a:pt x="3162" y="24845"/>
                    </a:moveTo>
                    <a:lnTo>
                      <a:pt x="26019" y="24845"/>
                    </a:lnTo>
                    <a:lnTo>
                      <a:pt x="33066" y="2259"/>
                    </a:lnTo>
                    <a:lnTo>
                      <a:pt x="11248" y="2033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DF413381-64D5-0DCF-F434-52244C8F4034}"/>
                  </a:ext>
                </a:extLst>
              </p:cNvPr>
              <p:cNvSpPr/>
              <p:nvPr/>
            </p:nvSpPr>
            <p:spPr>
              <a:xfrm>
                <a:off x="8329611" y="2614347"/>
                <a:ext cx="36137" cy="27103"/>
              </a:xfrm>
              <a:custGeom>
                <a:avLst/>
                <a:gdLst>
                  <a:gd name="connsiteX0" fmla="*/ 27690 w 36137"/>
                  <a:gd name="connsiteY0" fmla="*/ 27103 h 27103"/>
                  <a:gd name="connsiteX1" fmla="*/ 0 w 36137"/>
                  <a:gd name="connsiteY1" fmla="*/ 27103 h 27103"/>
                  <a:gd name="connsiteX2" fmla="*/ 9667 w 36137"/>
                  <a:gd name="connsiteY2" fmla="*/ 0 h 27103"/>
                  <a:gd name="connsiteX3" fmla="*/ 36138 w 36137"/>
                  <a:gd name="connsiteY3" fmla="*/ 316 h 27103"/>
                  <a:gd name="connsiteX4" fmla="*/ 3207 w 36137"/>
                  <a:gd name="connsiteY4" fmla="*/ 24845 h 27103"/>
                  <a:gd name="connsiteX5" fmla="*/ 25793 w 36137"/>
                  <a:gd name="connsiteY5" fmla="*/ 24845 h 27103"/>
                  <a:gd name="connsiteX6" fmla="*/ 32840 w 36137"/>
                  <a:gd name="connsiteY6" fmla="*/ 2259 h 27103"/>
                  <a:gd name="connsiteX7" fmla="*/ 11022 w 36137"/>
                  <a:gd name="connsiteY7" fmla="*/ 2033 h 2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37" h="27103">
                    <a:moveTo>
                      <a:pt x="27690" y="27103"/>
                    </a:moveTo>
                    <a:lnTo>
                      <a:pt x="0" y="27103"/>
                    </a:lnTo>
                    <a:lnTo>
                      <a:pt x="9667" y="0"/>
                    </a:lnTo>
                    <a:lnTo>
                      <a:pt x="36138" y="316"/>
                    </a:lnTo>
                    <a:close/>
                    <a:moveTo>
                      <a:pt x="3207" y="24845"/>
                    </a:moveTo>
                    <a:lnTo>
                      <a:pt x="25793" y="24845"/>
                    </a:lnTo>
                    <a:lnTo>
                      <a:pt x="32840" y="2259"/>
                    </a:lnTo>
                    <a:lnTo>
                      <a:pt x="11022" y="2033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2FD5BDBC-0D80-28EF-8358-79EA4D3B5A58}"/>
                  </a:ext>
                </a:extLst>
              </p:cNvPr>
              <p:cNvSpPr/>
              <p:nvPr/>
            </p:nvSpPr>
            <p:spPr>
              <a:xfrm>
                <a:off x="8360599" y="2614347"/>
                <a:ext cx="36137" cy="27103"/>
              </a:xfrm>
              <a:custGeom>
                <a:avLst/>
                <a:gdLst>
                  <a:gd name="connsiteX0" fmla="*/ 27691 w 36137"/>
                  <a:gd name="connsiteY0" fmla="*/ 27103 h 27103"/>
                  <a:gd name="connsiteX1" fmla="*/ 0 w 36137"/>
                  <a:gd name="connsiteY1" fmla="*/ 27103 h 27103"/>
                  <a:gd name="connsiteX2" fmla="*/ 9667 w 36137"/>
                  <a:gd name="connsiteY2" fmla="*/ 0 h 27103"/>
                  <a:gd name="connsiteX3" fmla="*/ 36138 w 36137"/>
                  <a:gd name="connsiteY3" fmla="*/ 316 h 27103"/>
                  <a:gd name="connsiteX4" fmla="*/ 3207 w 36137"/>
                  <a:gd name="connsiteY4" fmla="*/ 24845 h 27103"/>
                  <a:gd name="connsiteX5" fmla="*/ 26019 w 36137"/>
                  <a:gd name="connsiteY5" fmla="*/ 24845 h 27103"/>
                  <a:gd name="connsiteX6" fmla="*/ 33066 w 36137"/>
                  <a:gd name="connsiteY6" fmla="*/ 2259 h 27103"/>
                  <a:gd name="connsiteX7" fmla="*/ 11248 w 36137"/>
                  <a:gd name="connsiteY7" fmla="*/ 2033 h 2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137" h="27103">
                    <a:moveTo>
                      <a:pt x="27691" y="27103"/>
                    </a:moveTo>
                    <a:lnTo>
                      <a:pt x="0" y="27103"/>
                    </a:lnTo>
                    <a:lnTo>
                      <a:pt x="9667" y="0"/>
                    </a:lnTo>
                    <a:lnTo>
                      <a:pt x="36138" y="316"/>
                    </a:lnTo>
                    <a:close/>
                    <a:moveTo>
                      <a:pt x="3207" y="24845"/>
                    </a:moveTo>
                    <a:lnTo>
                      <a:pt x="26019" y="24845"/>
                    </a:lnTo>
                    <a:lnTo>
                      <a:pt x="33066" y="2259"/>
                    </a:lnTo>
                    <a:lnTo>
                      <a:pt x="11248" y="2033"/>
                    </a:ln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AE1A9153-1467-49A8-021E-082D29E7E10E}"/>
                  </a:ext>
                </a:extLst>
              </p:cNvPr>
              <p:cNvSpPr/>
              <p:nvPr/>
            </p:nvSpPr>
            <p:spPr>
              <a:xfrm>
                <a:off x="8063321" y="2565967"/>
                <a:ext cx="77425" cy="82981"/>
              </a:xfrm>
              <a:custGeom>
                <a:avLst/>
                <a:gdLst>
                  <a:gd name="connsiteX0" fmla="*/ 77425 w 77425"/>
                  <a:gd name="connsiteY0" fmla="*/ 82981 h 82981"/>
                  <a:gd name="connsiteX1" fmla="*/ 0 w 77425"/>
                  <a:gd name="connsiteY1" fmla="*/ 82981 h 82981"/>
                  <a:gd name="connsiteX2" fmla="*/ 0 w 77425"/>
                  <a:gd name="connsiteY2" fmla="*/ 38713 h 82981"/>
                  <a:gd name="connsiteX3" fmla="*/ 38713 w 77425"/>
                  <a:gd name="connsiteY3" fmla="*/ 0 h 82981"/>
                  <a:gd name="connsiteX4" fmla="*/ 38713 w 77425"/>
                  <a:gd name="connsiteY4" fmla="*/ 0 h 82981"/>
                  <a:gd name="connsiteX5" fmla="*/ 77425 w 77425"/>
                  <a:gd name="connsiteY5" fmla="*/ 38622 h 82981"/>
                  <a:gd name="connsiteX6" fmla="*/ 77425 w 77425"/>
                  <a:gd name="connsiteY6" fmla="*/ 38713 h 82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425" h="82981">
                    <a:moveTo>
                      <a:pt x="77425" y="82981"/>
                    </a:moveTo>
                    <a:lnTo>
                      <a:pt x="0" y="82981"/>
                    </a:lnTo>
                    <a:lnTo>
                      <a:pt x="0" y="38713"/>
                    </a:lnTo>
                    <a:cubicBezTo>
                      <a:pt x="0" y="17333"/>
                      <a:pt x="17333" y="0"/>
                      <a:pt x="38713" y="0"/>
                    </a:cubicBezTo>
                    <a:lnTo>
                      <a:pt x="38713" y="0"/>
                    </a:lnTo>
                    <a:cubicBezTo>
                      <a:pt x="60070" y="-27"/>
                      <a:pt x="77398" y="17265"/>
                      <a:pt x="77425" y="38622"/>
                    </a:cubicBezTo>
                    <a:cubicBezTo>
                      <a:pt x="77425" y="38654"/>
                      <a:pt x="77425" y="38681"/>
                      <a:pt x="77425" y="38713"/>
                    </a:cubicBezTo>
                    <a:close/>
                  </a:path>
                </a:pathLst>
              </a:custGeom>
              <a:solidFill>
                <a:srgbClr val="F0F0F0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1929942E-F60B-3987-6EF8-9D33B261166E}"/>
                  </a:ext>
                </a:extLst>
              </p:cNvPr>
              <p:cNvSpPr/>
              <p:nvPr/>
            </p:nvSpPr>
            <p:spPr>
              <a:xfrm>
                <a:off x="8068923" y="2574053"/>
                <a:ext cx="65318" cy="65318"/>
              </a:xfrm>
              <a:custGeom>
                <a:avLst/>
                <a:gdLst>
                  <a:gd name="connsiteX0" fmla="*/ 65319 w 65318"/>
                  <a:gd name="connsiteY0" fmla="*/ 32659 h 65318"/>
                  <a:gd name="connsiteX1" fmla="*/ 32659 w 65318"/>
                  <a:gd name="connsiteY1" fmla="*/ 65319 h 65318"/>
                  <a:gd name="connsiteX2" fmla="*/ 0 w 65318"/>
                  <a:gd name="connsiteY2" fmla="*/ 32659 h 65318"/>
                  <a:gd name="connsiteX3" fmla="*/ 32659 w 65318"/>
                  <a:gd name="connsiteY3" fmla="*/ 0 h 65318"/>
                  <a:gd name="connsiteX4" fmla="*/ 65319 w 65318"/>
                  <a:gd name="connsiteY4" fmla="*/ 32659 h 65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318" h="65318">
                    <a:moveTo>
                      <a:pt x="65319" y="32659"/>
                    </a:moveTo>
                    <a:cubicBezTo>
                      <a:pt x="65319" y="50697"/>
                      <a:pt x="50697" y="65319"/>
                      <a:pt x="32659" y="65319"/>
                    </a:cubicBezTo>
                    <a:cubicBezTo>
                      <a:pt x="14622" y="65319"/>
                      <a:pt x="0" y="50697"/>
                      <a:pt x="0" y="32659"/>
                    </a:cubicBezTo>
                    <a:cubicBezTo>
                      <a:pt x="0" y="14622"/>
                      <a:pt x="14622" y="0"/>
                      <a:pt x="32659" y="0"/>
                    </a:cubicBezTo>
                    <a:cubicBezTo>
                      <a:pt x="50697" y="0"/>
                      <a:pt x="65319" y="14622"/>
                      <a:pt x="65319" y="326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A0F7DA12-7BAA-6E48-EB40-6459D8D9BBA3}"/>
                  </a:ext>
                </a:extLst>
              </p:cNvPr>
              <p:cNvSpPr/>
              <p:nvPr/>
            </p:nvSpPr>
            <p:spPr>
              <a:xfrm>
                <a:off x="8074840" y="2580513"/>
                <a:ext cx="52490" cy="52490"/>
              </a:xfrm>
              <a:custGeom>
                <a:avLst/>
                <a:gdLst>
                  <a:gd name="connsiteX0" fmla="*/ 52490 w 52490"/>
                  <a:gd name="connsiteY0" fmla="*/ 26200 h 52490"/>
                  <a:gd name="connsiteX1" fmla="*/ 26290 w 52490"/>
                  <a:gd name="connsiteY1" fmla="*/ 52490 h 52490"/>
                  <a:gd name="connsiteX2" fmla="*/ 0 w 52490"/>
                  <a:gd name="connsiteY2" fmla="*/ 26290 h 52490"/>
                  <a:gd name="connsiteX3" fmla="*/ 26200 w 52490"/>
                  <a:gd name="connsiteY3" fmla="*/ 0 h 52490"/>
                  <a:gd name="connsiteX4" fmla="*/ 26290 w 52490"/>
                  <a:gd name="connsiteY4" fmla="*/ 0 h 52490"/>
                  <a:gd name="connsiteX5" fmla="*/ 52490 w 52490"/>
                  <a:gd name="connsiteY5" fmla="*/ 26200 h 5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490" h="52490">
                    <a:moveTo>
                      <a:pt x="52490" y="26200"/>
                    </a:moveTo>
                    <a:cubicBezTo>
                      <a:pt x="52517" y="40696"/>
                      <a:pt x="40786" y="52463"/>
                      <a:pt x="26290" y="52490"/>
                    </a:cubicBezTo>
                    <a:cubicBezTo>
                      <a:pt x="11795" y="52513"/>
                      <a:pt x="27" y="40786"/>
                      <a:pt x="0" y="26290"/>
                    </a:cubicBezTo>
                    <a:cubicBezTo>
                      <a:pt x="-22" y="11794"/>
                      <a:pt x="11704" y="27"/>
                      <a:pt x="26200" y="0"/>
                    </a:cubicBezTo>
                    <a:cubicBezTo>
                      <a:pt x="26232" y="0"/>
                      <a:pt x="26259" y="0"/>
                      <a:pt x="26290" y="0"/>
                    </a:cubicBezTo>
                    <a:cubicBezTo>
                      <a:pt x="40750" y="23"/>
                      <a:pt x="52468" y="11740"/>
                      <a:pt x="52490" y="26200"/>
                    </a:cubicBezTo>
                    <a:close/>
                  </a:path>
                </a:pathLst>
              </a:custGeom>
              <a:solidFill>
                <a:srgbClr val="EBEBE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4BB6A048-14BE-190C-486C-6CA139C183D1}"/>
                  </a:ext>
                </a:extLst>
              </p:cNvPr>
              <p:cNvSpPr/>
              <p:nvPr/>
            </p:nvSpPr>
            <p:spPr>
              <a:xfrm>
                <a:off x="8098510" y="2604499"/>
                <a:ext cx="5692" cy="5692"/>
              </a:xfrm>
              <a:custGeom>
                <a:avLst/>
                <a:gdLst>
                  <a:gd name="connsiteX0" fmla="*/ 5692 w 5692"/>
                  <a:gd name="connsiteY0" fmla="*/ 2801 h 5692"/>
                  <a:gd name="connsiteX1" fmla="*/ 2891 w 5692"/>
                  <a:gd name="connsiteY1" fmla="*/ 5692 h 5692"/>
                  <a:gd name="connsiteX2" fmla="*/ 0 w 5692"/>
                  <a:gd name="connsiteY2" fmla="*/ 2891 h 5692"/>
                  <a:gd name="connsiteX3" fmla="*/ 2801 w 5692"/>
                  <a:gd name="connsiteY3" fmla="*/ 0 h 5692"/>
                  <a:gd name="connsiteX4" fmla="*/ 2846 w 5692"/>
                  <a:gd name="connsiteY4" fmla="*/ 0 h 5692"/>
                  <a:gd name="connsiteX5" fmla="*/ 5692 w 5692"/>
                  <a:gd name="connsiteY5" fmla="*/ 2801 h 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92" h="5692">
                    <a:moveTo>
                      <a:pt x="5692" y="2801"/>
                    </a:moveTo>
                    <a:cubicBezTo>
                      <a:pt x="5719" y="4373"/>
                      <a:pt x="4463" y="5665"/>
                      <a:pt x="2891" y="5692"/>
                    </a:cubicBezTo>
                    <a:cubicBezTo>
                      <a:pt x="1319" y="5714"/>
                      <a:pt x="27" y="4463"/>
                      <a:pt x="0" y="2891"/>
                    </a:cubicBezTo>
                    <a:cubicBezTo>
                      <a:pt x="-22" y="1319"/>
                      <a:pt x="1229" y="27"/>
                      <a:pt x="2801" y="0"/>
                    </a:cubicBezTo>
                    <a:cubicBezTo>
                      <a:pt x="2814" y="0"/>
                      <a:pt x="2833" y="0"/>
                      <a:pt x="2846" y="0"/>
                    </a:cubicBezTo>
                    <a:cubicBezTo>
                      <a:pt x="4400" y="0"/>
                      <a:pt x="5669" y="1247"/>
                      <a:pt x="5692" y="2801"/>
                    </a:cubicBezTo>
                    <a:close/>
                  </a:path>
                </a:pathLst>
              </a:custGeom>
              <a:solidFill>
                <a:srgbClr val="FAFAFA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9B6AB442-2657-0C22-9ED8-B934ABAFEE28}"/>
                  </a:ext>
                </a:extLst>
              </p:cNvPr>
              <p:cNvSpPr/>
              <p:nvPr/>
            </p:nvSpPr>
            <p:spPr>
              <a:xfrm>
                <a:off x="8089024" y="2588870"/>
                <a:ext cx="32659" cy="19469"/>
              </a:xfrm>
              <a:custGeom>
                <a:avLst/>
                <a:gdLst>
                  <a:gd name="connsiteX0" fmla="*/ 12016 w 32659"/>
                  <a:gd name="connsiteY0" fmla="*/ 19469 h 19469"/>
                  <a:gd name="connsiteX1" fmla="*/ 0 w 32659"/>
                  <a:gd name="connsiteY1" fmla="*/ 8221 h 19469"/>
                  <a:gd name="connsiteX2" fmla="*/ 1175 w 32659"/>
                  <a:gd name="connsiteY2" fmla="*/ 6956 h 19469"/>
                  <a:gd name="connsiteX3" fmla="*/ 12061 w 32659"/>
                  <a:gd name="connsiteY3" fmla="*/ 17211 h 19469"/>
                  <a:gd name="connsiteX4" fmla="*/ 31530 w 32659"/>
                  <a:gd name="connsiteY4" fmla="*/ 0 h 19469"/>
                  <a:gd name="connsiteX5" fmla="*/ 32660 w 32659"/>
                  <a:gd name="connsiteY5" fmla="*/ 1265 h 19469"/>
                  <a:gd name="connsiteX6" fmla="*/ 12016 w 32659"/>
                  <a:gd name="connsiteY6" fmla="*/ 19469 h 19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659" h="19469">
                    <a:moveTo>
                      <a:pt x="12016" y="19469"/>
                    </a:moveTo>
                    <a:lnTo>
                      <a:pt x="0" y="8221"/>
                    </a:lnTo>
                    <a:lnTo>
                      <a:pt x="1175" y="6956"/>
                    </a:lnTo>
                    <a:lnTo>
                      <a:pt x="12061" y="17211"/>
                    </a:lnTo>
                    <a:lnTo>
                      <a:pt x="31530" y="0"/>
                    </a:lnTo>
                    <a:lnTo>
                      <a:pt x="32660" y="1265"/>
                    </a:lnTo>
                    <a:lnTo>
                      <a:pt x="12016" y="19469"/>
                    </a:lnTo>
                    <a:close/>
                  </a:path>
                </a:pathLst>
              </a:custGeom>
              <a:solidFill>
                <a:srgbClr val="FAFAFA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E1EE3227-32FE-76E9-7AE1-9682E4AFCE7B}"/>
                  </a:ext>
                </a:extLst>
              </p:cNvPr>
              <p:cNvSpPr/>
              <p:nvPr/>
            </p:nvSpPr>
            <p:spPr>
              <a:xfrm>
                <a:off x="8306393" y="1726217"/>
                <a:ext cx="49147" cy="98294"/>
              </a:xfrm>
              <a:custGeom>
                <a:avLst/>
                <a:gdLst>
                  <a:gd name="connsiteX0" fmla="*/ 0 w 49147"/>
                  <a:gd name="connsiteY0" fmla="*/ 0 h 98294"/>
                  <a:gd name="connsiteX1" fmla="*/ 49147 w 49147"/>
                  <a:gd name="connsiteY1" fmla="*/ 49147 h 98294"/>
                  <a:gd name="connsiteX2" fmla="*/ 0 w 49147"/>
                  <a:gd name="connsiteY2" fmla="*/ 98295 h 98294"/>
                  <a:gd name="connsiteX3" fmla="*/ 0 w 49147"/>
                  <a:gd name="connsiteY3" fmla="*/ 0 h 98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147" h="98294">
                    <a:moveTo>
                      <a:pt x="0" y="0"/>
                    </a:moveTo>
                    <a:lnTo>
                      <a:pt x="49147" y="49147"/>
                    </a:lnTo>
                    <a:lnTo>
                      <a:pt x="0" y="98295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2CB9F2">
                      <a:alpha val="94000"/>
                    </a:srgbClr>
                  </a:gs>
                  <a:gs pos="100000">
                    <a:srgbClr val="5B2CF2">
                      <a:alpha val="49000"/>
                    </a:srgbClr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2D3726EA-E169-2AA6-C18D-4C3F6100FA2E}"/>
                  </a:ext>
                </a:extLst>
              </p:cNvPr>
              <p:cNvSpPr/>
              <p:nvPr/>
            </p:nvSpPr>
            <p:spPr>
              <a:xfrm>
                <a:off x="8231542" y="1708510"/>
                <a:ext cx="66448" cy="132851"/>
              </a:xfrm>
              <a:custGeom>
                <a:avLst/>
                <a:gdLst>
                  <a:gd name="connsiteX0" fmla="*/ 0 w 66448"/>
                  <a:gd name="connsiteY0" fmla="*/ 0 h 132851"/>
                  <a:gd name="connsiteX1" fmla="*/ 66448 w 66448"/>
                  <a:gd name="connsiteY1" fmla="*/ 66448 h 132851"/>
                  <a:gd name="connsiteX2" fmla="*/ 0 w 66448"/>
                  <a:gd name="connsiteY2" fmla="*/ 132851 h 132851"/>
                  <a:gd name="connsiteX3" fmla="*/ 0 w 66448"/>
                  <a:gd name="connsiteY3" fmla="*/ 0 h 132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448" h="132851">
                    <a:moveTo>
                      <a:pt x="0" y="0"/>
                    </a:moveTo>
                    <a:lnTo>
                      <a:pt x="66448" y="66448"/>
                    </a:lnTo>
                    <a:lnTo>
                      <a:pt x="0" y="13285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2CB9F2">
                      <a:alpha val="94000"/>
                    </a:srgbClr>
                  </a:gs>
                  <a:gs pos="100000">
                    <a:srgbClr val="5B2CF2">
                      <a:alpha val="49000"/>
                    </a:srgbClr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2D436E81-B4F6-0E7D-2087-02C55643DD6C}"/>
                  </a:ext>
                </a:extLst>
              </p:cNvPr>
              <p:cNvSpPr/>
              <p:nvPr/>
            </p:nvSpPr>
            <p:spPr>
              <a:xfrm>
                <a:off x="8450130" y="1886262"/>
                <a:ext cx="114420" cy="160948"/>
              </a:xfrm>
              <a:custGeom>
                <a:avLst/>
                <a:gdLst>
                  <a:gd name="connsiteX0" fmla="*/ 28775 w 114420"/>
                  <a:gd name="connsiteY0" fmla="*/ 160948 h 160948"/>
                  <a:gd name="connsiteX1" fmla="*/ 0 w 114420"/>
                  <a:gd name="connsiteY1" fmla="*/ 132219 h 160948"/>
                  <a:gd name="connsiteX2" fmla="*/ 54839 w 114420"/>
                  <a:gd name="connsiteY2" fmla="*/ 77335 h 160948"/>
                  <a:gd name="connsiteX3" fmla="*/ 1084 w 114420"/>
                  <a:gd name="connsiteY3" fmla="*/ 30717 h 160948"/>
                  <a:gd name="connsiteX4" fmla="*/ 27691 w 114420"/>
                  <a:gd name="connsiteY4" fmla="*/ 0 h 160948"/>
                  <a:gd name="connsiteX5" fmla="*/ 114421 w 114420"/>
                  <a:gd name="connsiteY5" fmla="*/ 75212 h 160948"/>
                  <a:gd name="connsiteX6" fmla="*/ 28775 w 114420"/>
                  <a:gd name="connsiteY6" fmla="*/ 160948 h 160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420" h="160948">
                    <a:moveTo>
                      <a:pt x="28775" y="160948"/>
                    </a:moveTo>
                    <a:lnTo>
                      <a:pt x="0" y="132219"/>
                    </a:lnTo>
                    <a:lnTo>
                      <a:pt x="54839" y="77335"/>
                    </a:lnTo>
                    <a:lnTo>
                      <a:pt x="1084" y="30717"/>
                    </a:lnTo>
                    <a:lnTo>
                      <a:pt x="27691" y="0"/>
                    </a:lnTo>
                    <a:lnTo>
                      <a:pt x="114421" y="75212"/>
                    </a:lnTo>
                    <a:lnTo>
                      <a:pt x="28775" y="160948"/>
                    </a:lnTo>
                    <a:close/>
                  </a:path>
                </a:pathLst>
              </a:custGeom>
              <a:gradFill>
                <a:gsLst>
                  <a:gs pos="0">
                    <a:srgbClr val="2CB9F2">
                      <a:alpha val="94000"/>
                    </a:srgbClr>
                  </a:gs>
                  <a:gs pos="100000">
                    <a:srgbClr val="5B2CF2">
                      <a:alpha val="49000"/>
                    </a:srgbClr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1345FA2B-5D7D-9117-8E0B-F5C4CCA76C48}"/>
                  </a:ext>
                </a:extLst>
              </p:cNvPr>
              <p:cNvSpPr/>
              <p:nvPr/>
            </p:nvSpPr>
            <p:spPr>
              <a:xfrm>
                <a:off x="7094104" y="2743424"/>
                <a:ext cx="97888" cy="162690"/>
              </a:xfrm>
              <a:custGeom>
                <a:avLst/>
                <a:gdLst>
                  <a:gd name="connsiteX0" fmla="*/ 11839 w 97888"/>
                  <a:gd name="connsiteY0" fmla="*/ 162690 h 162690"/>
                  <a:gd name="connsiteX1" fmla="*/ 569 w 97888"/>
                  <a:gd name="connsiteY1" fmla="*/ 151370 h 162690"/>
                  <a:gd name="connsiteX2" fmla="*/ 3844 w 97888"/>
                  <a:gd name="connsiteY2" fmla="*/ 143447 h 162690"/>
                  <a:gd name="connsiteX3" fmla="*/ 70066 w 97888"/>
                  <a:gd name="connsiteY3" fmla="*/ 77179 h 162690"/>
                  <a:gd name="connsiteX4" fmla="*/ 4431 w 97888"/>
                  <a:gd name="connsiteY4" fmla="*/ 20262 h 162690"/>
                  <a:gd name="connsiteX5" fmla="*/ 2326 w 97888"/>
                  <a:gd name="connsiteY5" fmla="*/ 4430 h 162690"/>
                  <a:gd name="connsiteX6" fmla="*/ 18154 w 97888"/>
                  <a:gd name="connsiteY6" fmla="*/ 2324 h 162690"/>
                  <a:gd name="connsiteX7" fmla="*/ 19202 w 97888"/>
                  <a:gd name="connsiteY7" fmla="*/ 3233 h 162690"/>
                  <a:gd name="connsiteX8" fmla="*/ 94007 w 97888"/>
                  <a:gd name="connsiteY8" fmla="*/ 68145 h 162690"/>
                  <a:gd name="connsiteX9" fmla="*/ 95091 w 97888"/>
                  <a:gd name="connsiteY9" fmla="*/ 84145 h 162690"/>
                  <a:gd name="connsiteX10" fmla="*/ 94595 w 97888"/>
                  <a:gd name="connsiteY10" fmla="*/ 84678 h 162690"/>
                  <a:gd name="connsiteX11" fmla="*/ 19789 w 97888"/>
                  <a:gd name="connsiteY11" fmla="*/ 159393 h 162690"/>
                  <a:gd name="connsiteX12" fmla="*/ 11839 w 97888"/>
                  <a:gd name="connsiteY12" fmla="*/ 162690 h 162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7888" h="162690">
                    <a:moveTo>
                      <a:pt x="11839" y="162690"/>
                    </a:moveTo>
                    <a:cubicBezTo>
                      <a:pt x="5601" y="162677"/>
                      <a:pt x="555" y="157608"/>
                      <a:pt x="569" y="151370"/>
                    </a:cubicBezTo>
                    <a:cubicBezTo>
                      <a:pt x="578" y="148402"/>
                      <a:pt x="1752" y="145556"/>
                      <a:pt x="3844" y="143447"/>
                    </a:cubicBezTo>
                    <a:lnTo>
                      <a:pt x="70066" y="77179"/>
                    </a:lnTo>
                    <a:lnTo>
                      <a:pt x="4431" y="20262"/>
                    </a:lnTo>
                    <a:cubicBezTo>
                      <a:pt x="-524" y="16472"/>
                      <a:pt x="-1464" y="9385"/>
                      <a:pt x="2326" y="4430"/>
                    </a:cubicBezTo>
                    <a:cubicBezTo>
                      <a:pt x="6111" y="-521"/>
                      <a:pt x="13203" y="-1465"/>
                      <a:pt x="18154" y="2324"/>
                    </a:cubicBezTo>
                    <a:cubicBezTo>
                      <a:pt x="18520" y="2605"/>
                      <a:pt x="18872" y="2907"/>
                      <a:pt x="19202" y="3233"/>
                    </a:cubicBezTo>
                    <a:lnTo>
                      <a:pt x="94007" y="68145"/>
                    </a:lnTo>
                    <a:cubicBezTo>
                      <a:pt x="98723" y="72265"/>
                      <a:pt x="99211" y="79424"/>
                      <a:pt x="95091" y="84145"/>
                    </a:cubicBezTo>
                    <a:cubicBezTo>
                      <a:pt x="94933" y="84326"/>
                      <a:pt x="94766" y="84506"/>
                      <a:pt x="94595" y="84678"/>
                    </a:cubicBezTo>
                    <a:lnTo>
                      <a:pt x="19789" y="159393"/>
                    </a:lnTo>
                    <a:cubicBezTo>
                      <a:pt x="17693" y="161520"/>
                      <a:pt x="14825" y="162708"/>
                      <a:pt x="11839" y="16269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>
                      <a:alpha val="94000"/>
                    </a:srgbClr>
                  </a:gs>
                  <a:gs pos="100000">
                    <a:srgbClr val="5B2CF2">
                      <a:alpha val="49000"/>
                    </a:srgbClr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F194D425-115D-4DA8-C69A-D4B9C74C2DB4}"/>
                  </a:ext>
                </a:extLst>
              </p:cNvPr>
              <p:cNvSpPr/>
              <p:nvPr/>
            </p:nvSpPr>
            <p:spPr>
              <a:xfrm>
                <a:off x="7144606" y="2743424"/>
                <a:ext cx="97897" cy="162690"/>
              </a:xfrm>
              <a:custGeom>
                <a:avLst/>
                <a:gdLst>
                  <a:gd name="connsiteX0" fmla="*/ 11884 w 97897"/>
                  <a:gd name="connsiteY0" fmla="*/ 162690 h 162690"/>
                  <a:gd name="connsiteX1" fmla="*/ 614 w 97897"/>
                  <a:gd name="connsiteY1" fmla="*/ 151370 h 162690"/>
                  <a:gd name="connsiteX2" fmla="*/ 3889 w 97897"/>
                  <a:gd name="connsiteY2" fmla="*/ 143447 h 162690"/>
                  <a:gd name="connsiteX3" fmla="*/ 70066 w 97897"/>
                  <a:gd name="connsiteY3" fmla="*/ 77179 h 162690"/>
                  <a:gd name="connsiteX4" fmla="*/ 4431 w 97897"/>
                  <a:gd name="connsiteY4" fmla="*/ 20262 h 162690"/>
                  <a:gd name="connsiteX5" fmla="*/ 2326 w 97897"/>
                  <a:gd name="connsiteY5" fmla="*/ 4430 h 162690"/>
                  <a:gd name="connsiteX6" fmla="*/ 18154 w 97897"/>
                  <a:gd name="connsiteY6" fmla="*/ 2324 h 162690"/>
                  <a:gd name="connsiteX7" fmla="*/ 19202 w 97897"/>
                  <a:gd name="connsiteY7" fmla="*/ 3233 h 162690"/>
                  <a:gd name="connsiteX8" fmla="*/ 94007 w 97897"/>
                  <a:gd name="connsiteY8" fmla="*/ 68145 h 162690"/>
                  <a:gd name="connsiteX9" fmla="*/ 97892 w 97897"/>
                  <a:gd name="connsiteY9" fmla="*/ 76276 h 162690"/>
                  <a:gd name="connsiteX10" fmla="*/ 94594 w 97897"/>
                  <a:gd name="connsiteY10" fmla="*/ 84678 h 162690"/>
                  <a:gd name="connsiteX11" fmla="*/ 19835 w 97897"/>
                  <a:gd name="connsiteY11" fmla="*/ 159393 h 162690"/>
                  <a:gd name="connsiteX12" fmla="*/ 11884 w 97897"/>
                  <a:gd name="connsiteY12" fmla="*/ 162690 h 162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7897" h="162690">
                    <a:moveTo>
                      <a:pt x="11884" y="162690"/>
                    </a:moveTo>
                    <a:cubicBezTo>
                      <a:pt x="5646" y="162677"/>
                      <a:pt x="600" y="157608"/>
                      <a:pt x="614" y="151370"/>
                    </a:cubicBezTo>
                    <a:cubicBezTo>
                      <a:pt x="623" y="148402"/>
                      <a:pt x="1797" y="145556"/>
                      <a:pt x="3889" y="143447"/>
                    </a:cubicBezTo>
                    <a:lnTo>
                      <a:pt x="70066" y="77179"/>
                    </a:lnTo>
                    <a:lnTo>
                      <a:pt x="4431" y="20262"/>
                    </a:lnTo>
                    <a:cubicBezTo>
                      <a:pt x="-524" y="16472"/>
                      <a:pt x="-1464" y="9385"/>
                      <a:pt x="2326" y="4430"/>
                    </a:cubicBezTo>
                    <a:cubicBezTo>
                      <a:pt x="6111" y="-521"/>
                      <a:pt x="13203" y="-1465"/>
                      <a:pt x="18154" y="2324"/>
                    </a:cubicBezTo>
                    <a:cubicBezTo>
                      <a:pt x="18520" y="2605"/>
                      <a:pt x="18872" y="2907"/>
                      <a:pt x="19202" y="3233"/>
                    </a:cubicBezTo>
                    <a:lnTo>
                      <a:pt x="94007" y="68145"/>
                    </a:lnTo>
                    <a:cubicBezTo>
                      <a:pt x="96374" y="70200"/>
                      <a:pt x="97784" y="73145"/>
                      <a:pt x="97892" y="76276"/>
                    </a:cubicBezTo>
                    <a:cubicBezTo>
                      <a:pt x="97991" y="79411"/>
                      <a:pt x="96799" y="82446"/>
                      <a:pt x="94594" y="84678"/>
                    </a:cubicBezTo>
                    <a:lnTo>
                      <a:pt x="19835" y="159393"/>
                    </a:lnTo>
                    <a:cubicBezTo>
                      <a:pt x="17725" y="161502"/>
                      <a:pt x="14866" y="162690"/>
                      <a:pt x="11884" y="16269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>
                      <a:alpha val="94000"/>
                    </a:srgbClr>
                  </a:gs>
                  <a:gs pos="100000">
                    <a:srgbClr val="5B2CF2">
                      <a:alpha val="49000"/>
                    </a:srgbClr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D0C6671-E280-26C2-D74E-8C28114511B1}"/>
                </a:ext>
              </a:extLst>
            </p:cNvPr>
            <p:cNvSpPr/>
            <p:nvPr/>
          </p:nvSpPr>
          <p:spPr>
            <a:xfrm>
              <a:off x="11726427" y="7900756"/>
              <a:ext cx="1751685" cy="102269"/>
            </a:xfrm>
            <a:custGeom>
              <a:avLst/>
              <a:gdLst>
                <a:gd name="connsiteX0" fmla="*/ 1751685 w 1751685"/>
                <a:gd name="connsiteY0" fmla="*/ 51135 h 102269"/>
                <a:gd name="connsiteX1" fmla="*/ 875843 w 1751685"/>
                <a:gd name="connsiteY1" fmla="*/ 102270 h 102269"/>
                <a:gd name="connsiteX2" fmla="*/ 0 w 1751685"/>
                <a:gd name="connsiteY2" fmla="*/ 51135 h 102269"/>
                <a:gd name="connsiteX3" fmla="*/ 875843 w 1751685"/>
                <a:gd name="connsiteY3" fmla="*/ 0 h 102269"/>
                <a:gd name="connsiteX4" fmla="*/ 1751685 w 1751685"/>
                <a:gd name="connsiteY4" fmla="*/ 51135 h 10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1685" h="102269">
                  <a:moveTo>
                    <a:pt x="1751685" y="51135"/>
                  </a:moveTo>
                  <a:cubicBezTo>
                    <a:pt x="1751685" y="79376"/>
                    <a:pt x="1359557" y="102270"/>
                    <a:pt x="875843" y="102270"/>
                  </a:cubicBezTo>
                  <a:cubicBezTo>
                    <a:pt x="392128" y="102270"/>
                    <a:pt x="0" y="79376"/>
                    <a:pt x="0" y="51135"/>
                  </a:cubicBezTo>
                  <a:cubicBezTo>
                    <a:pt x="0" y="22894"/>
                    <a:pt x="392128" y="0"/>
                    <a:pt x="875843" y="0"/>
                  </a:cubicBezTo>
                  <a:cubicBezTo>
                    <a:pt x="1359557" y="0"/>
                    <a:pt x="1751685" y="22894"/>
                    <a:pt x="1751685" y="51135"/>
                  </a:cubicBezTo>
                  <a:close/>
                </a:path>
              </a:pathLst>
            </a:custGeom>
            <a:gradFill>
              <a:gsLst>
                <a:gs pos="0">
                  <a:srgbClr val="2CB9F2"/>
                </a:gs>
                <a:gs pos="93000">
                  <a:srgbClr val="5B2CF2"/>
                </a:gs>
              </a:gsLst>
              <a:lin ang="2700000" scaled="0"/>
            </a:gradFill>
            <a:ln w="45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" name="图形 63">
              <a:extLst>
                <a:ext uri="{FF2B5EF4-FFF2-40B4-BE49-F238E27FC236}">
                  <a16:creationId xmlns:a16="http://schemas.microsoft.com/office/drawing/2014/main" id="{460BCC57-5FB5-C5EC-DAD9-60F5B680D0AE}"/>
                </a:ext>
              </a:extLst>
            </p:cNvPr>
            <p:cNvGrpSpPr/>
            <p:nvPr/>
          </p:nvGrpSpPr>
          <p:grpSpPr>
            <a:xfrm>
              <a:off x="12334043" y="7426720"/>
              <a:ext cx="677975" cy="516904"/>
              <a:chOff x="7403221" y="2646374"/>
              <a:chExt cx="677978" cy="516904"/>
            </a:xfrm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C271D1BC-B6C7-54F1-3F52-A2AD8C75FAD0}"/>
                  </a:ext>
                </a:extLst>
              </p:cNvPr>
              <p:cNvSpPr/>
              <p:nvPr/>
            </p:nvSpPr>
            <p:spPr>
              <a:xfrm>
                <a:off x="7424678" y="2818912"/>
                <a:ext cx="194872" cy="160968"/>
              </a:xfrm>
              <a:custGeom>
                <a:avLst/>
                <a:gdLst>
                  <a:gd name="connsiteX0" fmla="*/ 194873 w 194872"/>
                  <a:gd name="connsiteY0" fmla="*/ 22199 h 160968"/>
                  <a:gd name="connsiteX1" fmla="*/ 82439 w 194872"/>
                  <a:gd name="connsiteY1" fmla="*/ 20031 h 160968"/>
                  <a:gd name="connsiteX2" fmla="*/ 102902 w 194872"/>
                  <a:gd name="connsiteY2" fmla="*/ 22741 h 160968"/>
                  <a:gd name="connsiteX3" fmla="*/ 72321 w 194872"/>
                  <a:gd name="connsiteY3" fmla="*/ 30737 h 160968"/>
                  <a:gd name="connsiteX4" fmla="*/ 60802 w 194872"/>
                  <a:gd name="connsiteY4" fmla="*/ 47179 h 160968"/>
                  <a:gd name="connsiteX5" fmla="*/ 48425 w 194872"/>
                  <a:gd name="connsiteY5" fmla="*/ 68184 h 160968"/>
                  <a:gd name="connsiteX6" fmla="*/ 68842 w 194872"/>
                  <a:gd name="connsiteY6" fmla="*/ 72431 h 160968"/>
                  <a:gd name="connsiteX7" fmla="*/ 37493 w 194872"/>
                  <a:gd name="connsiteY7" fmla="*/ 87157 h 160968"/>
                  <a:gd name="connsiteX8" fmla="*/ 0 w 194872"/>
                  <a:gd name="connsiteY8" fmla="*/ 160968 h 160968"/>
                  <a:gd name="connsiteX9" fmla="*/ 60937 w 194872"/>
                  <a:gd name="connsiteY9" fmla="*/ 154508 h 160968"/>
                  <a:gd name="connsiteX10" fmla="*/ 79006 w 194872"/>
                  <a:gd name="connsiteY10" fmla="*/ 107439 h 160968"/>
                  <a:gd name="connsiteX11" fmla="*/ 82665 w 194872"/>
                  <a:gd name="connsiteY11" fmla="*/ 148997 h 160968"/>
                  <a:gd name="connsiteX12" fmla="*/ 143647 w 194872"/>
                  <a:gd name="connsiteY12" fmla="*/ 119364 h 160968"/>
                  <a:gd name="connsiteX13" fmla="*/ 135652 w 194872"/>
                  <a:gd name="connsiteY13" fmla="*/ 77309 h 160968"/>
                  <a:gd name="connsiteX14" fmla="*/ 160090 w 194872"/>
                  <a:gd name="connsiteY14" fmla="*/ 104819 h 160968"/>
                  <a:gd name="connsiteX15" fmla="*/ 189497 w 194872"/>
                  <a:gd name="connsiteY15" fmla="*/ 53187 h 160968"/>
                  <a:gd name="connsiteX16" fmla="*/ 175674 w 194872"/>
                  <a:gd name="connsiteY16" fmla="*/ 39862 h 160968"/>
                  <a:gd name="connsiteX17" fmla="*/ 191982 w 194872"/>
                  <a:gd name="connsiteY17" fmla="*/ 43204 h 160968"/>
                  <a:gd name="connsiteX18" fmla="*/ 194873 w 194872"/>
                  <a:gd name="connsiteY18" fmla="*/ 22199 h 16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4872" h="160968">
                    <a:moveTo>
                      <a:pt x="194873" y="22199"/>
                    </a:moveTo>
                    <a:cubicBezTo>
                      <a:pt x="194873" y="22199"/>
                      <a:pt x="133348" y="-26271"/>
                      <a:pt x="82439" y="20031"/>
                    </a:cubicBezTo>
                    <a:lnTo>
                      <a:pt x="102902" y="22741"/>
                    </a:lnTo>
                    <a:lnTo>
                      <a:pt x="72321" y="30737"/>
                    </a:lnTo>
                    <a:cubicBezTo>
                      <a:pt x="68070" y="35918"/>
                      <a:pt x="64221" y="41415"/>
                      <a:pt x="60802" y="47179"/>
                    </a:cubicBezTo>
                    <a:cubicBezTo>
                      <a:pt x="56285" y="54633"/>
                      <a:pt x="52219" y="61589"/>
                      <a:pt x="48425" y="68184"/>
                    </a:cubicBezTo>
                    <a:lnTo>
                      <a:pt x="68842" y="72431"/>
                    </a:lnTo>
                    <a:lnTo>
                      <a:pt x="37493" y="87157"/>
                    </a:lnTo>
                    <a:cubicBezTo>
                      <a:pt x="5375" y="143757"/>
                      <a:pt x="0" y="160968"/>
                      <a:pt x="0" y="160968"/>
                    </a:cubicBezTo>
                    <a:cubicBezTo>
                      <a:pt x="20481" y="160950"/>
                      <a:pt x="40908" y="158786"/>
                      <a:pt x="60937" y="154508"/>
                    </a:cubicBezTo>
                    <a:lnTo>
                      <a:pt x="79006" y="107439"/>
                    </a:lnTo>
                    <a:lnTo>
                      <a:pt x="82665" y="148997"/>
                    </a:lnTo>
                    <a:cubicBezTo>
                      <a:pt x="104592" y="142822"/>
                      <a:pt x="125244" y="132790"/>
                      <a:pt x="143647" y="119364"/>
                    </a:cubicBezTo>
                    <a:lnTo>
                      <a:pt x="135652" y="77309"/>
                    </a:lnTo>
                    <a:lnTo>
                      <a:pt x="160090" y="104819"/>
                    </a:lnTo>
                    <a:cubicBezTo>
                      <a:pt x="173976" y="90278"/>
                      <a:pt x="184076" y="72548"/>
                      <a:pt x="189497" y="53187"/>
                    </a:cubicBezTo>
                    <a:lnTo>
                      <a:pt x="175674" y="39862"/>
                    </a:lnTo>
                    <a:lnTo>
                      <a:pt x="191982" y="43204"/>
                    </a:lnTo>
                    <a:cubicBezTo>
                      <a:pt x="193441" y="36279"/>
                      <a:pt x="194407" y="29260"/>
                      <a:pt x="194873" y="22199"/>
                    </a:cubicBezTo>
                    <a:close/>
                  </a:path>
                </a:pathLst>
              </a:custGeom>
              <a:solidFill>
                <a:srgbClr val="407BFF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C463A2FF-0016-98A0-7FCC-AA829221A12E}"/>
                  </a:ext>
                </a:extLst>
              </p:cNvPr>
              <p:cNvSpPr/>
              <p:nvPr/>
            </p:nvSpPr>
            <p:spPr>
              <a:xfrm>
                <a:off x="7424682" y="2818912"/>
                <a:ext cx="194872" cy="160968"/>
              </a:xfrm>
              <a:custGeom>
                <a:avLst/>
                <a:gdLst>
                  <a:gd name="connsiteX0" fmla="*/ 194873 w 194872"/>
                  <a:gd name="connsiteY0" fmla="*/ 22199 h 160968"/>
                  <a:gd name="connsiteX1" fmla="*/ 82439 w 194872"/>
                  <a:gd name="connsiteY1" fmla="*/ 20031 h 160968"/>
                  <a:gd name="connsiteX2" fmla="*/ 102902 w 194872"/>
                  <a:gd name="connsiteY2" fmla="*/ 22741 h 160968"/>
                  <a:gd name="connsiteX3" fmla="*/ 72321 w 194872"/>
                  <a:gd name="connsiteY3" fmla="*/ 30737 h 160968"/>
                  <a:gd name="connsiteX4" fmla="*/ 60802 w 194872"/>
                  <a:gd name="connsiteY4" fmla="*/ 47179 h 160968"/>
                  <a:gd name="connsiteX5" fmla="*/ 48425 w 194872"/>
                  <a:gd name="connsiteY5" fmla="*/ 68184 h 160968"/>
                  <a:gd name="connsiteX6" fmla="*/ 68842 w 194872"/>
                  <a:gd name="connsiteY6" fmla="*/ 72431 h 160968"/>
                  <a:gd name="connsiteX7" fmla="*/ 37493 w 194872"/>
                  <a:gd name="connsiteY7" fmla="*/ 87157 h 160968"/>
                  <a:gd name="connsiteX8" fmla="*/ 0 w 194872"/>
                  <a:gd name="connsiteY8" fmla="*/ 160968 h 160968"/>
                  <a:gd name="connsiteX9" fmla="*/ 60937 w 194872"/>
                  <a:gd name="connsiteY9" fmla="*/ 154508 h 160968"/>
                  <a:gd name="connsiteX10" fmla="*/ 79006 w 194872"/>
                  <a:gd name="connsiteY10" fmla="*/ 107439 h 160968"/>
                  <a:gd name="connsiteX11" fmla="*/ 82665 w 194872"/>
                  <a:gd name="connsiteY11" fmla="*/ 148997 h 160968"/>
                  <a:gd name="connsiteX12" fmla="*/ 143647 w 194872"/>
                  <a:gd name="connsiteY12" fmla="*/ 119364 h 160968"/>
                  <a:gd name="connsiteX13" fmla="*/ 135652 w 194872"/>
                  <a:gd name="connsiteY13" fmla="*/ 77309 h 160968"/>
                  <a:gd name="connsiteX14" fmla="*/ 160090 w 194872"/>
                  <a:gd name="connsiteY14" fmla="*/ 104819 h 160968"/>
                  <a:gd name="connsiteX15" fmla="*/ 189497 w 194872"/>
                  <a:gd name="connsiteY15" fmla="*/ 53187 h 160968"/>
                  <a:gd name="connsiteX16" fmla="*/ 175674 w 194872"/>
                  <a:gd name="connsiteY16" fmla="*/ 39862 h 160968"/>
                  <a:gd name="connsiteX17" fmla="*/ 191982 w 194872"/>
                  <a:gd name="connsiteY17" fmla="*/ 43204 h 160968"/>
                  <a:gd name="connsiteX18" fmla="*/ 194873 w 194872"/>
                  <a:gd name="connsiteY18" fmla="*/ 22199 h 16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4872" h="160968">
                    <a:moveTo>
                      <a:pt x="194873" y="22199"/>
                    </a:moveTo>
                    <a:cubicBezTo>
                      <a:pt x="194873" y="22199"/>
                      <a:pt x="133348" y="-26271"/>
                      <a:pt x="82439" y="20031"/>
                    </a:cubicBezTo>
                    <a:lnTo>
                      <a:pt x="102902" y="22741"/>
                    </a:lnTo>
                    <a:lnTo>
                      <a:pt x="72321" y="30737"/>
                    </a:lnTo>
                    <a:cubicBezTo>
                      <a:pt x="68070" y="35918"/>
                      <a:pt x="64221" y="41415"/>
                      <a:pt x="60802" y="47179"/>
                    </a:cubicBezTo>
                    <a:cubicBezTo>
                      <a:pt x="56285" y="54633"/>
                      <a:pt x="52219" y="61589"/>
                      <a:pt x="48425" y="68184"/>
                    </a:cubicBezTo>
                    <a:lnTo>
                      <a:pt x="68842" y="72431"/>
                    </a:lnTo>
                    <a:lnTo>
                      <a:pt x="37493" y="87157"/>
                    </a:lnTo>
                    <a:cubicBezTo>
                      <a:pt x="5375" y="143757"/>
                      <a:pt x="0" y="160968"/>
                      <a:pt x="0" y="160968"/>
                    </a:cubicBezTo>
                    <a:cubicBezTo>
                      <a:pt x="20481" y="160950"/>
                      <a:pt x="40908" y="158786"/>
                      <a:pt x="60937" y="154508"/>
                    </a:cubicBezTo>
                    <a:lnTo>
                      <a:pt x="79006" y="107439"/>
                    </a:lnTo>
                    <a:lnTo>
                      <a:pt x="82665" y="148997"/>
                    </a:lnTo>
                    <a:cubicBezTo>
                      <a:pt x="104592" y="142822"/>
                      <a:pt x="125244" y="132790"/>
                      <a:pt x="143647" y="119364"/>
                    </a:cubicBezTo>
                    <a:lnTo>
                      <a:pt x="135652" y="77309"/>
                    </a:lnTo>
                    <a:lnTo>
                      <a:pt x="160090" y="104819"/>
                    </a:lnTo>
                    <a:cubicBezTo>
                      <a:pt x="173976" y="90278"/>
                      <a:pt x="184076" y="72548"/>
                      <a:pt x="189497" y="53187"/>
                    </a:cubicBezTo>
                    <a:lnTo>
                      <a:pt x="175674" y="39862"/>
                    </a:lnTo>
                    <a:lnTo>
                      <a:pt x="191982" y="43204"/>
                    </a:lnTo>
                    <a:cubicBezTo>
                      <a:pt x="193441" y="36279"/>
                      <a:pt x="194407" y="29260"/>
                      <a:pt x="194873" y="221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3483CC96-A39B-AFB5-F42F-BBB02C1FEDC6}"/>
                  </a:ext>
                </a:extLst>
              </p:cNvPr>
              <p:cNvSpPr/>
              <p:nvPr/>
            </p:nvSpPr>
            <p:spPr>
              <a:xfrm>
                <a:off x="7740612" y="2776064"/>
                <a:ext cx="251970" cy="207971"/>
              </a:xfrm>
              <a:custGeom>
                <a:avLst/>
                <a:gdLst>
                  <a:gd name="connsiteX0" fmla="*/ 0 w 251970"/>
                  <a:gd name="connsiteY0" fmla="*/ 28729 h 207971"/>
                  <a:gd name="connsiteX1" fmla="*/ 145319 w 251970"/>
                  <a:gd name="connsiteY1" fmla="*/ 25883 h 207971"/>
                  <a:gd name="connsiteX2" fmla="*/ 118848 w 251970"/>
                  <a:gd name="connsiteY2" fmla="*/ 29361 h 207971"/>
                  <a:gd name="connsiteX3" fmla="*/ 158328 w 251970"/>
                  <a:gd name="connsiteY3" fmla="*/ 39706 h 207971"/>
                  <a:gd name="connsiteX4" fmla="*/ 173235 w 251970"/>
                  <a:gd name="connsiteY4" fmla="*/ 60937 h 207971"/>
                  <a:gd name="connsiteX5" fmla="*/ 189271 w 251970"/>
                  <a:gd name="connsiteY5" fmla="*/ 88040 h 207971"/>
                  <a:gd name="connsiteX6" fmla="*/ 162846 w 251970"/>
                  <a:gd name="connsiteY6" fmla="*/ 93551 h 207971"/>
                  <a:gd name="connsiteX7" fmla="*/ 203500 w 251970"/>
                  <a:gd name="connsiteY7" fmla="*/ 112568 h 207971"/>
                  <a:gd name="connsiteX8" fmla="*/ 251970 w 251970"/>
                  <a:gd name="connsiteY8" fmla="*/ 207972 h 207971"/>
                  <a:gd name="connsiteX9" fmla="*/ 173235 w 251970"/>
                  <a:gd name="connsiteY9" fmla="*/ 199615 h 207971"/>
                  <a:gd name="connsiteX10" fmla="*/ 149881 w 251970"/>
                  <a:gd name="connsiteY10" fmla="*/ 138813 h 207971"/>
                  <a:gd name="connsiteX11" fmla="*/ 145093 w 251970"/>
                  <a:gd name="connsiteY11" fmla="*/ 192478 h 207971"/>
                  <a:gd name="connsiteX12" fmla="*/ 66358 w 251970"/>
                  <a:gd name="connsiteY12" fmla="*/ 154217 h 207971"/>
                  <a:gd name="connsiteX13" fmla="*/ 76702 w 251970"/>
                  <a:gd name="connsiteY13" fmla="*/ 100011 h 207971"/>
                  <a:gd name="connsiteX14" fmla="*/ 45082 w 251970"/>
                  <a:gd name="connsiteY14" fmla="*/ 135561 h 207971"/>
                  <a:gd name="connsiteX15" fmla="*/ 7092 w 251970"/>
                  <a:gd name="connsiteY15" fmla="*/ 68887 h 207971"/>
                  <a:gd name="connsiteX16" fmla="*/ 25161 w 251970"/>
                  <a:gd name="connsiteY16" fmla="*/ 51676 h 207971"/>
                  <a:gd name="connsiteX17" fmla="*/ 4111 w 251970"/>
                  <a:gd name="connsiteY17" fmla="*/ 56194 h 207971"/>
                  <a:gd name="connsiteX18" fmla="*/ 0 w 251970"/>
                  <a:gd name="connsiteY18" fmla="*/ 28729 h 207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51970" h="207971">
                    <a:moveTo>
                      <a:pt x="0" y="28729"/>
                    </a:moveTo>
                    <a:cubicBezTo>
                      <a:pt x="0" y="28729"/>
                      <a:pt x="79548" y="-33970"/>
                      <a:pt x="145319" y="25883"/>
                    </a:cubicBezTo>
                    <a:lnTo>
                      <a:pt x="118848" y="29361"/>
                    </a:lnTo>
                    <a:lnTo>
                      <a:pt x="158328" y="39706"/>
                    </a:lnTo>
                    <a:cubicBezTo>
                      <a:pt x="163848" y="46382"/>
                      <a:pt x="168831" y="53479"/>
                      <a:pt x="173235" y="60937"/>
                    </a:cubicBezTo>
                    <a:cubicBezTo>
                      <a:pt x="179017" y="70558"/>
                      <a:pt x="184302" y="79593"/>
                      <a:pt x="189271" y="88040"/>
                    </a:cubicBezTo>
                    <a:lnTo>
                      <a:pt x="162846" y="93551"/>
                    </a:lnTo>
                    <a:lnTo>
                      <a:pt x="203500" y="112568"/>
                    </a:lnTo>
                    <a:cubicBezTo>
                      <a:pt x="244969" y="185702"/>
                      <a:pt x="251970" y="207972"/>
                      <a:pt x="251970" y="207972"/>
                    </a:cubicBezTo>
                    <a:cubicBezTo>
                      <a:pt x="225508" y="207909"/>
                      <a:pt x="199123" y="205113"/>
                      <a:pt x="173235" y="199615"/>
                    </a:cubicBezTo>
                    <a:lnTo>
                      <a:pt x="149881" y="138813"/>
                    </a:lnTo>
                    <a:lnTo>
                      <a:pt x="145093" y="192478"/>
                    </a:lnTo>
                    <a:cubicBezTo>
                      <a:pt x="116788" y="184487"/>
                      <a:pt x="90132" y="171532"/>
                      <a:pt x="66358" y="154217"/>
                    </a:cubicBezTo>
                    <a:lnTo>
                      <a:pt x="76702" y="100011"/>
                    </a:lnTo>
                    <a:lnTo>
                      <a:pt x="45082" y="135561"/>
                    </a:lnTo>
                    <a:cubicBezTo>
                      <a:pt x="27153" y="116783"/>
                      <a:pt x="14107" y="93885"/>
                      <a:pt x="7092" y="68887"/>
                    </a:cubicBezTo>
                    <a:lnTo>
                      <a:pt x="25161" y="51676"/>
                    </a:lnTo>
                    <a:lnTo>
                      <a:pt x="4111" y="56194"/>
                    </a:lnTo>
                    <a:cubicBezTo>
                      <a:pt x="2087" y="47150"/>
                      <a:pt x="709" y="37971"/>
                      <a:pt x="0" y="28729"/>
                    </a:cubicBezTo>
                    <a:close/>
                  </a:path>
                </a:pathLst>
              </a:custGeom>
              <a:solidFill>
                <a:srgbClr val="407BFF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360FF8F2-A8F9-BE1A-D475-4AB423E94124}"/>
                  </a:ext>
                </a:extLst>
              </p:cNvPr>
              <p:cNvSpPr/>
              <p:nvPr/>
            </p:nvSpPr>
            <p:spPr>
              <a:xfrm>
                <a:off x="7829229" y="2876757"/>
                <a:ext cx="251970" cy="207971"/>
              </a:xfrm>
              <a:custGeom>
                <a:avLst/>
                <a:gdLst>
                  <a:gd name="connsiteX0" fmla="*/ 0 w 251970"/>
                  <a:gd name="connsiteY0" fmla="*/ 28729 h 207971"/>
                  <a:gd name="connsiteX1" fmla="*/ 145319 w 251970"/>
                  <a:gd name="connsiteY1" fmla="*/ 25883 h 207971"/>
                  <a:gd name="connsiteX2" fmla="*/ 118848 w 251970"/>
                  <a:gd name="connsiteY2" fmla="*/ 29361 h 207971"/>
                  <a:gd name="connsiteX3" fmla="*/ 158328 w 251970"/>
                  <a:gd name="connsiteY3" fmla="*/ 39706 h 207971"/>
                  <a:gd name="connsiteX4" fmla="*/ 173235 w 251970"/>
                  <a:gd name="connsiteY4" fmla="*/ 60937 h 207971"/>
                  <a:gd name="connsiteX5" fmla="*/ 189271 w 251970"/>
                  <a:gd name="connsiteY5" fmla="*/ 88040 h 207971"/>
                  <a:gd name="connsiteX6" fmla="*/ 162846 w 251970"/>
                  <a:gd name="connsiteY6" fmla="*/ 93551 h 207971"/>
                  <a:gd name="connsiteX7" fmla="*/ 203500 w 251970"/>
                  <a:gd name="connsiteY7" fmla="*/ 112568 h 207971"/>
                  <a:gd name="connsiteX8" fmla="*/ 251970 w 251970"/>
                  <a:gd name="connsiteY8" fmla="*/ 207972 h 207971"/>
                  <a:gd name="connsiteX9" fmla="*/ 173235 w 251970"/>
                  <a:gd name="connsiteY9" fmla="*/ 199615 h 207971"/>
                  <a:gd name="connsiteX10" fmla="*/ 149881 w 251970"/>
                  <a:gd name="connsiteY10" fmla="*/ 138813 h 207971"/>
                  <a:gd name="connsiteX11" fmla="*/ 145093 w 251970"/>
                  <a:gd name="connsiteY11" fmla="*/ 192478 h 207971"/>
                  <a:gd name="connsiteX12" fmla="*/ 66358 w 251970"/>
                  <a:gd name="connsiteY12" fmla="*/ 154217 h 207971"/>
                  <a:gd name="connsiteX13" fmla="*/ 76702 w 251970"/>
                  <a:gd name="connsiteY13" fmla="*/ 100011 h 207971"/>
                  <a:gd name="connsiteX14" fmla="*/ 45082 w 251970"/>
                  <a:gd name="connsiteY14" fmla="*/ 135561 h 207971"/>
                  <a:gd name="connsiteX15" fmla="*/ 7092 w 251970"/>
                  <a:gd name="connsiteY15" fmla="*/ 68887 h 207971"/>
                  <a:gd name="connsiteX16" fmla="*/ 25161 w 251970"/>
                  <a:gd name="connsiteY16" fmla="*/ 51676 h 207971"/>
                  <a:gd name="connsiteX17" fmla="*/ 4111 w 251970"/>
                  <a:gd name="connsiteY17" fmla="*/ 56194 h 207971"/>
                  <a:gd name="connsiteX18" fmla="*/ 0 w 251970"/>
                  <a:gd name="connsiteY18" fmla="*/ 28729 h 207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51970" h="207971">
                    <a:moveTo>
                      <a:pt x="0" y="28729"/>
                    </a:moveTo>
                    <a:cubicBezTo>
                      <a:pt x="0" y="28729"/>
                      <a:pt x="79548" y="-33970"/>
                      <a:pt x="145319" y="25883"/>
                    </a:cubicBezTo>
                    <a:lnTo>
                      <a:pt x="118848" y="29361"/>
                    </a:lnTo>
                    <a:lnTo>
                      <a:pt x="158328" y="39706"/>
                    </a:lnTo>
                    <a:cubicBezTo>
                      <a:pt x="163848" y="46382"/>
                      <a:pt x="168831" y="53479"/>
                      <a:pt x="173235" y="60937"/>
                    </a:cubicBezTo>
                    <a:cubicBezTo>
                      <a:pt x="179017" y="70558"/>
                      <a:pt x="184302" y="79593"/>
                      <a:pt x="189271" y="88040"/>
                    </a:cubicBezTo>
                    <a:lnTo>
                      <a:pt x="162846" y="93551"/>
                    </a:lnTo>
                    <a:lnTo>
                      <a:pt x="203500" y="112568"/>
                    </a:lnTo>
                    <a:cubicBezTo>
                      <a:pt x="244969" y="185702"/>
                      <a:pt x="251970" y="207972"/>
                      <a:pt x="251970" y="207972"/>
                    </a:cubicBezTo>
                    <a:cubicBezTo>
                      <a:pt x="225508" y="207909"/>
                      <a:pt x="199123" y="205113"/>
                      <a:pt x="173235" y="199615"/>
                    </a:cubicBezTo>
                    <a:lnTo>
                      <a:pt x="149881" y="138813"/>
                    </a:lnTo>
                    <a:lnTo>
                      <a:pt x="145093" y="192478"/>
                    </a:lnTo>
                    <a:cubicBezTo>
                      <a:pt x="116788" y="184487"/>
                      <a:pt x="90132" y="171532"/>
                      <a:pt x="66358" y="154217"/>
                    </a:cubicBezTo>
                    <a:lnTo>
                      <a:pt x="76702" y="100011"/>
                    </a:lnTo>
                    <a:lnTo>
                      <a:pt x="45082" y="135561"/>
                    </a:lnTo>
                    <a:cubicBezTo>
                      <a:pt x="27153" y="116783"/>
                      <a:pt x="14107" y="93885"/>
                      <a:pt x="7092" y="68887"/>
                    </a:cubicBezTo>
                    <a:lnTo>
                      <a:pt x="25161" y="51676"/>
                    </a:lnTo>
                    <a:lnTo>
                      <a:pt x="4111" y="56194"/>
                    </a:lnTo>
                    <a:cubicBezTo>
                      <a:pt x="2087" y="47150"/>
                      <a:pt x="709" y="37971"/>
                      <a:pt x="0" y="28729"/>
                    </a:cubicBezTo>
                    <a:close/>
                  </a:path>
                </a:pathLst>
              </a:custGeom>
              <a:solidFill>
                <a:srgbClr val="2CB9F2">
                  <a:alpha val="12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BB4273D4-76A0-9E26-D19E-C521B0A46143}"/>
                  </a:ext>
                </a:extLst>
              </p:cNvPr>
              <p:cNvSpPr/>
              <p:nvPr/>
            </p:nvSpPr>
            <p:spPr>
              <a:xfrm>
                <a:off x="7403221" y="2646374"/>
                <a:ext cx="304821" cy="148435"/>
              </a:xfrm>
              <a:custGeom>
                <a:avLst/>
                <a:gdLst>
                  <a:gd name="connsiteX0" fmla="*/ 304822 w 304821"/>
                  <a:gd name="connsiteY0" fmla="*/ 43682 h 148435"/>
                  <a:gd name="connsiteX1" fmla="*/ 204088 w 304821"/>
                  <a:gd name="connsiteY1" fmla="*/ 148436 h 148435"/>
                  <a:gd name="connsiteX2" fmla="*/ 220305 w 304821"/>
                  <a:gd name="connsiteY2" fmla="*/ 127250 h 148435"/>
                  <a:gd name="connsiteX3" fmla="*/ 185115 w 304821"/>
                  <a:gd name="connsiteY3" fmla="*/ 147894 h 148435"/>
                  <a:gd name="connsiteX4" fmla="*/ 159548 w 304821"/>
                  <a:gd name="connsiteY4" fmla="*/ 143376 h 148435"/>
                  <a:gd name="connsiteX5" fmla="*/ 129012 w 304821"/>
                  <a:gd name="connsiteY5" fmla="*/ 135471 h 148435"/>
                  <a:gd name="connsiteX6" fmla="*/ 143828 w 304821"/>
                  <a:gd name="connsiteY6" fmla="*/ 112885 h 148435"/>
                  <a:gd name="connsiteX7" fmla="*/ 101728 w 304821"/>
                  <a:gd name="connsiteY7" fmla="*/ 128063 h 148435"/>
                  <a:gd name="connsiteX8" fmla="*/ 0 w 304821"/>
                  <a:gd name="connsiteY8" fmla="*/ 94861 h 148435"/>
                  <a:gd name="connsiteX9" fmla="*/ 61570 w 304821"/>
                  <a:gd name="connsiteY9" fmla="*/ 45172 h 148435"/>
                  <a:gd name="connsiteX10" fmla="*/ 121061 w 304821"/>
                  <a:gd name="connsiteY10" fmla="*/ 71643 h 148435"/>
                  <a:gd name="connsiteX11" fmla="*/ 86459 w 304821"/>
                  <a:gd name="connsiteY11" fmla="*/ 30311 h 148435"/>
                  <a:gd name="connsiteX12" fmla="*/ 169260 w 304821"/>
                  <a:gd name="connsiteY12" fmla="*/ 1717 h 148435"/>
                  <a:gd name="connsiteX13" fmla="*/ 200474 w 304821"/>
                  <a:gd name="connsiteY13" fmla="*/ 47476 h 148435"/>
                  <a:gd name="connsiteX14" fmla="*/ 197673 w 304821"/>
                  <a:gd name="connsiteY14" fmla="*/ 0 h 148435"/>
                  <a:gd name="connsiteX15" fmla="*/ 271710 w 304821"/>
                  <a:gd name="connsiteY15" fmla="*/ 20282 h 148435"/>
                  <a:gd name="connsiteX16" fmla="*/ 271214 w 304821"/>
                  <a:gd name="connsiteY16" fmla="*/ 45127 h 148435"/>
                  <a:gd name="connsiteX17" fmla="*/ 283049 w 304821"/>
                  <a:gd name="connsiteY17" fmla="*/ 27058 h 148435"/>
                  <a:gd name="connsiteX18" fmla="*/ 304822 w 304821"/>
                  <a:gd name="connsiteY18" fmla="*/ 43682 h 148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4821" h="148435">
                    <a:moveTo>
                      <a:pt x="304822" y="43682"/>
                    </a:moveTo>
                    <a:cubicBezTo>
                      <a:pt x="304822" y="43682"/>
                      <a:pt x="292896" y="144235"/>
                      <a:pt x="204088" y="148436"/>
                    </a:cubicBezTo>
                    <a:lnTo>
                      <a:pt x="220305" y="127250"/>
                    </a:lnTo>
                    <a:lnTo>
                      <a:pt x="185115" y="147894"/>
                    </a:lnTo>
                    <a:cubicBezTo>
                      <a:pt x="176492" y="147026"/>
                      <a:pt x="167946" y="145518"/>
                      <a:pt x="159548" y="143376"/>
                    </a:cubicBezTo>
                    <a:cubicBezTo>
                      <a:pt x="148662" y="140621"/>
                      <a:pt x="138543" y="138001"/>
                      <a:pt x="129012" y="135471"/>
                    </a:cubicBezTo>
                    <a:lnTo>
                      <a:pt x="143828" y="112885"/>
                    </a:lnTo>
                    <a:lnTo>
                      <a:pt x="101728" y="128063"/>
                    </a:lnTo>
                    <a:cubicBezTo>
                      <a:pt x="20644" y="105477"/>
                      <a:pt x="0" y="94861"/>
                      <a:pt x="0" y="94861"/>
                    </a:cubicBezTo>
                    <a:cubicBezTo>
                      <a:pt x="18746" y="76210"/>
                      <a:pt x="39381" y="59555"/>
                      <a:pt x="61570" y="45172"/>
                    </a:cubicBezTo>
                    <a:lnTo>
                      <a:pt x="121061" y="71643"/>
                    </a:lnTo>
                    <a:lnTo>
                      <a:pt x="86459" y="30311"/>
                    </a:lnTo>
                    <a:cubicBezTo>
                      <a:pt x="112144" y="15941"/>
                      <a:pt x="140183" y="6256"/>
                      <a:pt x="169260" y="1717"/>
                    </a:cubicBezTo>
                    <a:lnTo>
                      <a:pt x="200474" y="47476"/>
                    </a:lnTo>
                    <a:lnTo>
                      <a:pt x="197673" y="0"/>
                    </a:lnTo>
                    <a:cubicBezTo>
                      <a:pt x="223643" y="574"/>
                      <a:pt x="249070" y="7544"/>
                      <a:pt x="271710" y="20282"/>
                    </a:cubicBezTo>
                    <a:lnTo>
                      <a:pt x="271214" y="45127"/>
                    </a:lnTo>
                    <a:lnTo>
                      <a:pt x="283049" y="27058"/>
                    </a:lnTo>
                    <a:cubicBezTo>
                      <a:pt x="290683" y="32086"/>
                      <a:pt x="297960" y="37642"/>
                      <a:pt x="304822" y="43682"/>
                    </a:cubicBezTo>
                    <a:close/>
                  </a:path>
                </a:pathLst>
              </a:custGeom>
              <a:solidFill>
                <a:srgbClr val="407BFF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167B6682-3179-086A-214B-E5A89F660DD1}"/>
                  </a:ext>
                </a:extLst>
              </p:cNvPr>
              <p:cNvSpPr/>
              <p:nvPr/>
            </p:nvSpPr>
            <p:spPr>
              <a:xfrm>
                <a:off x="7403221" y="2646374"/>
                <a:ext cx="304821" cy="148435"/>
              </a:xfrm>
              <a:custGeom>
                <a:avLst/>
                <a:gdLst>
                  <a:gd name="connsiteX0" fmla="*/ 304822 w 304821"/>
                  <a:gd name="connsiteY0" fmla="*/ 43682 h 148435"/>
                  <a:gd name="connsiteX1" fmla="*/ 204088 w 304821"/>
                  <a:gd name="connsiteY1" fmla="*/ 148436 h 148435"/>
                  <a:gd name="connsiteX2" fmla="*/ 220305 w 304821"/>
                  <a:gd name="connsiteY2" fmla="*/ 127250 h 148435"/>
                  <a:gd name="connsiteX3" fmla="*/ 185115 w 304821"/>
                  <a:gd name="connsiteY3" fmla="*/ 147894 h 148435"/>
                  <a:gd name="connsiteX4" fmla="*/ 159548 w 304821"/>
                  <a:gd name="connsiteY4" fmla="*/ 143376 h 148435"/>
                  <a:gd name="connsiteX5" fmla="*/ 129012 w 304821"/>
                  <a:gd name="connsiteY5" fmla="*/ 135471 h 148435"/>
                  <a:gd name="connsiteX6" fmla="*/ 143828 w 304821"/>
                  <a:gd name="connsiteY6" fmla="*/ 112885 h 148435"/>
                  <a:gd name="connsiteX7" fmla="*/ 101728 w 304821"/>
                  <a:gd name="connsiteY7" fmla="*/ 128063 h 148435"/>
                  <a:gd name="connsiteX8" fmla="*/ 0 w 304821"/>
                  <a:gd name="connsiteY8" fmla="*/ 94861 h 148435"/>
                  <a:gd name="connsiteX9" fmla="*/ 61570 w 304821"/>
                  <a:gd name="connsiteY9" fmla="*/ 45172 h 148435"/>
                  <a:gd name="connsiteX10" fmla="*/ 121061 w 304821"/>
                  <a:gd name="connsiteY10" fmla="*/ 71643 h 148435"/>
                  <a:gd name="connsiteX11" fmla="*/ 86459 w 304821"/>
                  <a:gd name="connsiteY11" fmla="*/ 30311 h 148435"/>
                  <a:gd name="connsiteX12" fmla="*/ 169260 w 304821"/>
                  <a:gd name="connsiteY12" fmla="*/ 1717 h 148435"/>
                  <a:gd name="connsiteX13" fmla="*/ 200474 w 304821"/>
                  <a:gd name="connsiteY13" fmla="*/ 47476 h 148435"/>
                  <a:gd name="connsiteX14" fmla="*/ 197673 w 304821"/>
                  <a:gd name="connsiteY14" fmla="*/ 0 h 148435"/>
                  <a:gd name="connsiteX15" fmla="*/ 271710 w 304821"/>
                  <a:gd name="connsiteY15" fmla="*/ 20282 h 148435"/>
                  <a:gd name="connsiteX16" fmla="*/ 271214 w 304821"/>
                  <a:gd name="connsiteY16" fmla="*/ 45127 h 148435"/>
                  <a:gd name="connsiteX17" fmla="*/ 283049 w 304821"/>
                  <a:gd name="connsiteY17" fmla="*/ 27058 h 148435"/>
                  <a:gd name="connsiteX18" fmla="*/ 304822 w 304821"/>
                  <a:gd name="connsiteY18" fmla="*/ 43682 h 148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4821" h="148435">
                    <a:moveTo>
                      <a:pt x="304822" y="43682"/>
                    </a:moveTo>
                    <a:cubicBezTo>
                      <a:pt x="304822" y="43682"/>
                      <a:pt x="292896" y="144235"/>
                      <a:pt x="204088" y="148436"/>
                    </a:cubicBezTo>
                    <a:lnTo>
                      <a:pt x="220305" y="127250"/>
                    </a:lnTo>
                    <a:lnTo>
                      <a:pt x="185115" y="147894"/>
                    </a:lnTo>
                    <a:cubicBezTo>
                      <a:pt x="176492" y="147026"/>
                      <a:pt x="167946" y="145518"/>
                      <a:pt x="159548" y="143376"/>
                    </a:cubicBezTo>
                    <a:cubicBezTo>
                      <a:pt x="148662" y="140621"/>
                      <a:pt x="138543" y="138001"/>
                      <a:pt x="129012" y="135471"/>
                    </a:cubicBezTo>
                    <a:lnTo>
                      <a:pt x="143828" y="112885"/>
                    </a:lnTo>
                    <a:lnTo>
                      <a:pt x="101728" y="128063"/>
                    </a:lnTo>
                    <a:cubicBezTo>
                      <a:pt x="20644" y="105477"/>
                      <a:pt x="0" y="94861"/>
                      <a:pt x="0" y="94861"/>
                    </a:cubicBezTo>
                    <a:cubicBezTo>
                      <a:pt x="18746" y="76210"/>
                      <a:pt x="39381" y="59555"/>
                      <a:pt x="61570" y="45172"/>
                    </a:cubicBezTo>
                    <a:lnTo>
                      <a:pt x="121061" y="71643"/>
                    </a:lnTo>
                    <a:lnTo>
                      <a:pt x="86459" y="30311"/>
                    </a:lnTo>
                    <a:cubicBezTo>
                      <a:pt x="112144" y="15941"/>
                      <a:pt x="140183" y="6256"/>
                      <a:pt x="169260" y="1717"/>
                    </a:cubicBezTo>
                    <a:lnTo>
                      <a:pt x="200474" y="47476"/>
                    </a:lnTo>
                    <a:lnTo>
                      <a:pt x="197673" y="0"/>
                    </a:lnTo>
                    <a:cubicBezTo>
                      <a:pt x="223643" y="574"/>
                      <a:pt x="249070" y="7544"/>
                      <a:pt x="271710" y="20282"/>
                    </a:cubicBezTo>
                    <a:lnTo>
                      <a:pt x="271214" y="45127"/>
                    </a:lnTo>
                    <a:lnTo>
                      <a:pt x="283049" y="27058"/>
                    </a:lnTo>
                    <a:cubicBezTo>
                      <a:pt x="290683" y="32086"/>
                      <a:pt x="297960" y="37642"/>
                      <a:pt x="304822" y="43682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9CD5BF63-AFC1-3438-8EC3-058C83B56285}"/>
                  </a:ext>
                </a:extLst>
              </p:cNvPr>
              <p:cNvSpPr/>
              <p:nvPr/>
            </p:nvSpPr>
            <p:spPr>
              <a:xfrm>
                <a:off x="7514299" y="2822360"/>
                <a:ext cx="179739" cy="154086"/>
              </a:xfrm>
              <a:custGeom>
                <a:avLst/>
                <a:gdLst>
                  <a:gd name="connsiteX0" fmla="*/ 0 w 179739"/>
                  <a:gd name="connsiteY0" fmla="*/ 63381 h 154086"/>
                  <a:gd name="connsiteX1" fmla="*/ 179740 w 179739"/>
                  <a:gd name="connsiteY1" fmla="*/ 154086 h 154086"/>
                  <a:gd name="connsiteX2" fmla="*/ 164156 w 179739"/>
                  <a:gd name="connsiteY2" fmla="*/ 154086 h 154086"/>
                  <a:gd name="connsiteX3" fmla="*/ 97481 w 179739"/>
                  <a:gd name="connsiteY3" fmla="*/ 15318 h 154086"/>
                  <a:gd name="connsiteX4" fmla="*/ 0 w 179739"/>
                  <a:gd name="connsiteY4" fmla="*/ 63381 h 15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739" h="154086">
                    <a:moveTo>
                      <a:pt x="0" y="63381"/>
                    </a:moveTo>
                    <a:cubicBezTo>
                      <a:pt x="0" y="63381"/>
                      <a:pt x="136058" y="-127878"/>
                      <a:pt x="179740" y="154086"/>
                    </a:cubicBezTo>
                    <a:lnTo>
                      <a:pt x="164156" y="154086"/>
                    </a:lnTo>
                    <a:cubicBezTo>
                      <a:pt x="164156" y="154086"/>
                      <a:pt x="149294" y="24894"/>
                      <a:pt x="97481" y="15318"/>
                    </a:cubicBezTo>
                    <a:cubicBezTo>
                      <a:pt x="45669" y="5741"/>
                      <a:pt x="0" y="63381"/>
                      <a:pt x="0" y="63381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3097BC13-57C9-CF06-69C4-A00FF7CD9582}"/>
                  </a:ext>
                </a:extLst>
              </p:cNvPr>
              <p:cNvSpPr/>
              <p:nvPr/>
            </p:nvSpPr>
            <p:spPr>
              <a:xfrm>
                <a:off x="7678455" y="2762818"/>
                <a:ext cx="173280" cy="213629"/>
              </a:xfrm>
              <a:custGeom>
                <a:avLst/>
                <a:gdLst>
                  <a:gd name="connsiteX0" fmla="*/ 173280 w 173280"/>
                  <a:gd name="connsiteY0" fmla="*/ 87870 h 213629"/>
                  <a:gd name="connsiteX1" fmla="*/ 0 w 173280"/>
                  <a:gd name="connsiteY1" fmla="*/ 213629 h 213629"/>
                  <a:gd name="connsiteX2" fmla="*/ 14997 w 173280"/>
                  <a:gd name="connsiteY2" fmla="*/ 213629 h 213629"/>
                  <a:gd name="connsiteX3" fmla="*/ 79322 w 173280"/>
                  <a:gd name="connsiteY3" fmla="*/ 21196 h 213629"/>
                  <a:gd name="connsiteX4" fmla="*/ 173280 w 173280"/>
                  <a:gd name="connsiteY4" fmla="*/ 87870 h 213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280" h="213629">
                    <a:moveTo>
                      <a:pt x="173280" y="87870"/>
                    </a:moveTo>
                    <a:cubicBezTo>
                      <a:pt x="173280" y="87870"/>
                      <a:pt x="42281" y="-177291"/>
                      <a:pt x="0" y="213629"/>
                    </a:cubicBezTo>
                    <a:lnTo>
                      <a:pt x="14997" y="213629"/>
                    </a:lnTo>
                    <a:cubicBezTo>
                      <a:pt x="14997" y="213629"/>
                      <a:pt x="29317" y="34522"/>
                      <a:pt x="79322" y="21196"/>
                    </a:cubicBezTo>
                    <a:cubicBezTo>
                      <a:pt x="129328" y="7870"/>
                      <a:pt x="173280" y="87870"/>
                      <a:pt x="173280" y="8787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66000">
                    <a:srgbClr val="5B2CF2"/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775898BE-611D-73C7-B2C2-677F941FD565}"/>
                  </a:ext>
                </a:extLst>
              </p:cNvPr>
              <p:cNvSpPr/>
              <p:nvPr/>
            </p:nvSpPr>
            <p:spPr>
              <a:xfrm>
                <a:off x="7540183" y="2730687"/>
                <a:ext cx="186040" cy="249644"/>
              </a:xfrm>
              <a:custGeom>
                <a:avLst/>
                <a:gdLst>
                  <a:gd name="connsiteX0" fmla="*/ 0 w 186040"/>
                  <a:gd name="connsiteY0" fmla="*/ 2237 h 249644"/>
                  <a:gd name="connsiteX1" fmla="*/ 167860 w 186040"/>
                  <a:gd name="connsiteY1" fmla="*/ 249645 h 249644"/>
                  <a:gd name="connsiteX2" fmla="*/ 183489 w 186040"/>
                  <a:gd name="connsiteY2" fmla="*/ 249645 h 249644"/>
                  <a:gd name="connsiteX3" fmla="*/ 0 w 186040"/>
                  <a:gd name="connsiteY3" fmla="*/ 2237 h 249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40" h="249644">
                    <a:moveTo>
                      <a:pt x="0" y="2237"/>
                    </a:moveTo>
                    <a:cubicBezTo>
                      <a:pt x="0" y="2237"/>
                      <a:pt x="199028" y="-28435"/>
                      <a:pt x="167860" y="249645"/>
                    </a:cubicBezTo>
                    <a:lnTo>
                      <a:pt x="183489" y="249645"/>
                    </a:lnTo>
                    <a:cubicBezTo>
                      <a:pt x="183489" y="249645"/>
                      <a:pt x="221976" y="-27531"/>
                      <a:pt x="0" y="2237"/>
                    </a:cubicBezTo>
                    <a:close/>
                  </a:path>
                </a:pathLst>
              </a:custGeom>
              <a:gradFill>
                <a:gsLst>
                  <a:gs pos="700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EFB21047-352A-9109-A3AB-B10C67624A01}"/>
                  </a:ext>
                </a:extLst>
              </p:cNvPr>
              <p:cNvSpPr/>
              <p:nvPr/>
            </p:nvSpPr>
            <p:spPr>
              <a:xfrm>
                <a:off x="7645931" y="2962985"/>
                <a:ext cx="115188" cy="200293"/>
              </a:xfrm>
              <a:custGeom>
                <a:avLst/>
                <a:gdLst>
                  <a:gd name="connsiteX0" fmla="*/ 6460 w 115188"/>
                  <a:gd name="connsiteY0" fmla="*/ 172241 h 200293"/>
                  <a:gd name="connsiteX1" fmla="*/ 0 w 115188"/>
                  <a:gd name="connsiteY1" fmla="*/ 0 h 200293"/>
                  <a:gd name="connsiteX2" fmla="*/ 115189 w 115188"/>
                  <a:gd name="connsiteY2" fmla="*/ 0 h 200293"/>
                  <a:gd name="connsiteX3" fmla="*/ 108729 w 115188"/>
                  <a:gd name="connsiteY3" fmla="*/ 172241 h 200293"/>
                  <a:gd name="connsiteX4" fmla="*/ 79548 w 115188"/>
                  <a:gd name="connsiteY4" fmla="*/ 200293 h 200293"/>
                  <a:gd name="connsiteX5" fmla="*/ 35641 w 115188"/>
                  <a:gd name="connsiteY5" fmla="*/ 200293 h 200293"/>
                  <a:gd name="connsiteX6" fmla="*/ 6460 w 115188"/>
                  <a:gd name="connsiteY6" fmla="*/ 172241 h 200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188" h="200293">
                    <a:moveTo>
                      <a:pt x="6460" y="172241"/>
                    </a:moveTo>
                    <a:lnTo>
                      <a:pt x="0" y="0"/>
                    </a:lnTo>
                    <a:lnTo>
                      <a:pt x="115189" y="0"/>
                    </a:lnTo>
                    <a:lnTo>
                      <a:pt x="108729" y="172241"/>
                    </a:lnTo>
                    <a:cubicBezTo>
                      <a:pt x="108147" y="187925"/>
                      <a:pt x="95241" y="200330"/>
                      <a:pt x="79548" y="200293"/>
                    </a:cubicBezTo>
                    <a:lnTo>
                      <a:pt x="35641" y="200293"/>
                    </a:lnTo>
                    <a:cubicBezTo>
                      <a:pt x="19948" y="200330"/>
                      <a:pt x="7042" y="187925"/>
                      <a:pt x="6460" y="172241"/>
                    </a:cubicBez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图形 63">
              <a:extLst>
                <a:ext uri="{FF2B5EF4-FFF2-40B4-BE49-F238E27FC236}">
                  <a16:creationId xmlns:a16="http://schemas.microsoft.com/office/drawing/2014/main" id="{65260393-355C-C3E8-5D43-0BAD5F05CCC1}"/>
                </a:ext>
              </a:extLst>
            </p:cNvPr>
            <p:cNvGrpSpPr/>
            <p:nvPr/>
          </p:nvGrpSpPr>
          <p:grpSpPr>
            <a:xfrm>
              <a:off x="11722000" y="6468256"/>
              <a:ext cx="1402729" cy="934837"/>
              <a:chOff x="6791199" y="1687912"/>
              <a:chExt cx="1402733" cy="934837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A64330C3-373A-2FCF-2CBC-351EF10D0171}"/>
                  </a:ext>
                </a:extLst>
              </p:cNvPr>
              <p:cNvSpPr/>
              <p:nvPr/>
            </p:nvSpPr>
            <p:spPr>
              <a:xfrm>
                <a:off x="6791199" y="1713344"/>
                <a:ext cx="1402733" cy="909405"/>
              </a:xfrm>
              <a:custGeom>
                <a:avLst/>
                <a:gdLst>
                  <a:gd name="connsiteX0" fmla="*/ 1402731 w 1402730"/>
                  <a:gd name="connsiteY0" fmla="*/ 909406 h 909405"/>
                  <a:gd name="connsiteX1" fmla="*/ 63602 w 1402730"/>
                  <a:gd name="connsiteY1" fmla="*/ 909406 h 909405"/>
                  <a:gd name="connsiteX2" fmla="*/ 0 w 1402730"/>
                  <a:gd name="connsiteY2" fmla="*/ 0 h 909405"/>
                  <a:gd name="connsiteX3" fmla="*/ 1339173 w 1402730"/>
                  <a:gd name="connsiteY3" fmla="*/ 0 h 909405"/>
                  <a:gd name="connsiteX4" fmla="*/ 1402731 w 1402730"/>
                  <a:gd name="connsiteY4" fmla="*/ 909406 h 909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2730" h="909405">
                    <a:moveTo>
                      <a:pt x="1402731" y="909406"/>
                    </a:moveTo>
                    <a:lnTo>
                      <a:pt x="63602" y="909406"/>
                    </a:lnTo>
                    <a:lnTo>
                      <a:pt x="0" y="0"/>
                    </a:lnTo>
                    <a:lnTo>
                      <a:pt x="1339173" y="0"/>
                    </a:lnTo>
                    <a:lnTo>
                      <a:pt x="1402731" y="909406"/>
                    </a:ln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99000">
                    <a:srgbClr val="5B2CF2"/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616267A9-628D-2C35-827A-D6B1890DE22B}"/>
                  </a:ext>
                </a:extLst>
              </p:cNvPr>
              <p:cNvSpPr/>
              <p:nvPr/>
            </p:nvSpPr>
            <p:spPr>
              <a:xfrm>
                <a:off x="6791199" y="1713344"/>
                <a:ext cx="1343648" cy="69745"/>
              </a:xfrm>
              <a:custGeom>
                <a:avLst/>
                <a:gdLst>
                  <a:gd name="connsiteX0" fmla="*/ 1343645 w 1343645"/>
                  <a:gd name="connsiteY0" fmla="*/ 69746 h 69745"/>
                  <a:gd name="connsiteX1" fmla="*/ 4879 w 1343645"/>
                  <a:gd name="connsiteY1" fmla="*/ 69746 h 69745"/>
                  <a:gd name="connsiteX2" fmla="*/ 0 w 1343645"/>
                  <a:gd name="connsiteY2" fmla="*/ 0 h 69745"/>
                  <a:gd name="connsiteX3" fmla="*/ 1338767 w 1343645"/>
                  <a:gd name="connsiteY3" fmla="*/ 0 h 69745"/>
                  <a:gd name="connsiteX4" fmla="*/ 1343645 w 1343645"/>
                  <a:gd name="connsiteY4" fmla="*/ 69746 h 69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645" h="69745">
                    <a:moveTo>
                      <a:pt x="1343645" y="69746"/>
                    </a:moveTo>
                    <a:lnTo>
                      <a:pt x="4879" y="69746"/>
                    </a:lnTo>
                    <a:lnTo>
                      <a:pt x="0" y="0"/>
                    </a:lnTo>
                    <a:lnTo>
                      <a:pt x="1338767" y="0"/>
                    </a:lnTo>
                    <a:lnTo>
                      <a:pt x="1343645" y="69746"/>
                    </a:ln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A01AF741-8AE0-F338-FD3C-C3BE9C55A076}"/>
                  </a:ext>
                </a:extLst>
              </p:cNvPr>
              <p:cNvSpPr/>
              <p:nvPr/>
            </p:nvSpPr>
            <p:spPr>
              <a:xfrm>
                <a:off x="7968338" y="1730280"/>
                <a:ext cx="29054" cy="28783"/>
              </a:xfrm>
              <a:custGeom>
                <a:avLst/>
                <a:gdLst>
                  <a:gd name="connsiteX0" fmla="*/ 29005 w 29054"/>
                  <a:gd name="connsiteY0" fmla="*/ 14414 h 28783"/>
                  <a:gd name="connsiteX1" fmla="*/ 16953 w 29054"/>
                  <a:gd name="connsiteY1" fmla="*/ 28733 h 28783"/>
                  <a:gd name="connsiteX2" fmla="*/ 15453 w 29054"/>
                  <a:gd name="connsiteY2" fmla="*/ 28779 h 28783"/>
                  <a:gd name="connsiteX3" fmla="*/ 49 w 29054"/>
                  <a:gd name="connsiteY3" fmla="*/ 14414 h 28783"/>
                  <a:gd name="connsiteX4" fmla="*/ 12146 w 29054"/>
                  <a:gd name="connsiteY4" fmla="*/ 49 h 28783"/>
                  <a:gd name="connsiteX5" fmla="*/ 13601 w 29054"/>
                  <a:gd name="connsiteY5" fmla="*/ 4 h 28783"/>
                  <a:gd name="connsiteX6" fmla="*/ 29005 w 29054"/>
                  <a:gd name="connsiteY6" fmla="*/ 14414 h 2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054" h="28783">
                    <a:moveTo>
                      <a:pt x="29005" y="14414"/>
                    </a:moveTo>
                    <a:cubicBezTo>
                      <a:pt x="29633" y="21696"/>
                      <a:pt x="24235" y="28110"/>
                      <a:pt x="16953" y="28733"/>
                    </a:cubicBezTo>
                    <a:cubicBezTo>
                      <a:pt x="16456" y="28779"/>
                      <a:pt x="15955" y="28792"/>
                      <a:pt x="15453" y="28779"/>
                    </a:cubicBezTo>
                    <a:cubicBezTo>
                      <a:pt x="7385" y="28666"/>
                      <a:pt x="722" y="22454"/>
                      <a:pt x="49" y="14414"/>
                    </a:cubicBezTo>
                    <a:cubicBezTo>
                      <a:pt x="-578" y="7106"/>
                      <a:pt x="4842" y="674"/>
                      <a:pt x="12146" y="49"/>
                    </a:cubicBezTo>
                    <a:cubicBezTo>
                      <a:pt x="12630" y="7"/>
                      <a:pt x="13118" y="-8"/>
                      <a:pt x="13601" y="4"/>
                    </a:cubicBezTo>
                    <a:cubicBezTo>
                      <a:pt x="21673" y="138"/>
                      <a:pt x="28332" y="6367"/>
                      <a:pt x="29005" y="14414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E504ACC-88FE-3C84-23B7-5957A70E8846}"/>
                  </a:ext>
                </a:extLst>
              </p:cNvPr>
              <p:cNvSpPr/>
              <p:nvPr/>
            </p:nvSpPr>
            <p:spPr>
              <a:xfrm>
                <a:off x="8011473" y="1730279"/>
                <a:ext cx="29062" cy="28786"/>
              </a:xfrm>
              <a:custGeom>
                <a:avLst/>
                <a:gdLst>
                  <a:gd name="connsiteX0" fmla="*/ 29009 w 29062"/>
                  <a:gd name="connsiteY0" fmla="*/ 14415 h 28786"/>
                  <a:gd name="connsiteX1" fmla="*/ 17052 w 29062"/>
                  <a:gd name="connsiteY1" fmla="*/ 28735 h 28786"/>
                  <a:gd name="connsiteX2" fmla="*/ 15457 w 29062"/>
                  <a:gd name="connsiteY2" fmla="*/ 28780 h 28786"/>
                  <a:gd name="connsiteX3" fmla="*/ 53 w 29062"/>
                  <a:gd name="connsiteY3" fmla="*/ 14415 h 28786"/>
                  <a:gd name="connsiteX4" fmla="*/ 12056 w 29062"/>
                  <a:gd name="connsiteY4" fmla="*/ 53 h 28786"/>
                  <a:gd name="connsiteX5" fmla="*/ 13605 w 29062"/>
                  <a:gd name="connsiteY5" fmla="*/ 5 h 28786"/>
                  <a:gd name="connsiteX6" fmla="*/ 29009 w 29062"/>
                  <a:gd name="connsiteY6" fmla="*/ 14415 h 28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062" h="28786">
                    <a:moveTo>
                      <a:pt x="29009" y="14415"/>
                    </a:moveTo>
                    <a:cubicBezTo>
                      <a:pt x="29659" y="21670"/>
                      <a:pt x="24306" y="28080"/>
                      <a:pt x="17052" y="28735"/>
                    </a:cubicBezTo>
                    <a:cubicBezTo>
                      <a:pt x="16523" y="28780"/>
                      <a:pt x="15990" y="28798"/>
                      <a:pt x="15457" y="28780"/>
                    </a:cubicBezTo>
                    <a:cubicBezTo>
                      <a:pt x="7385" y="28690"/>
                      <a:pt x="708" y="22465"/>
                      <a:pt x="53" y="14415"/>
                    </a:cubicBezTo>
                    <a:cubicBezTo>
                      <a:pt x="-597" y="7134"/>
                      <a:pt x="4774" y="704"/>
                      <a:pt x="12056" y="53"/>
                    </a:cubicBezTo>
                    <a:cubicBezTo>
                      <a:pt x="12571" y="7"/>
                      <a:pt x="13090" y="-9"/>
                      <a:pt x="13605" y="5"/>
                    </a:cubicBezTo>
                    <a:cubicBezTo>
                      <a:pt x="21686" y="119"/>
                      <a:pt x="28358" y="6359"/>
                      <a:pt x="29009" y="14415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CB916156-21D2-A19A-4F7E-F77F685E4402}"/>
                  </a:ext>
                </a:extLst>
              </p:cNvPr>
              <p:cNvSpPr/>
              <p:nvPr/>
            </p:nvSpPr>
            <p:spPr>
              <a:xfrm>
                <a:off x="8054658" y="1730279"/>
                <a:ext cx="29058" cy="28784"/>
              </a:xfrm>
              <a:custGeom>
                <a:avLst/>
                <a:gdLst>
                  <a:gd name="connsiteX0" fmla="*/ 29009 w 29058"/>
                  <a:gd name="connsiteY0" fmla="*/ 14415 h 28784"/>
                  <a:gd name="connsiteX1" fmla="*/ 16957 w 29058"/>
                  <a:gd name="connsiteY1" fmla="*/ 28735 h 28784"/>
                  <a:gd name="connsiteX2" fmla="*/ 15457 w 29058"/>
                  <a:gd name="connsiteY2" fmla="*/ 28780 h 28784"/>
                  <a:gd name="connsiteX3" fmla="*/ 53 w 29058"/>
                  <a:gd name="connsiteY3" fmla="*/ 14415 h 28784"/>
                  <a:gd name="connsiteX4" fmla="*/ 12056 w 29058"/>
                  <a:gd name="connsiteY4" fmla="*/ 53 h 28784"/>
                  <a:gd name="connsiteX5" fmla="*/ 13605 w 29058"/>
                  <a:gd name="connsiteY5" fmla="*/ 5 h 28784"/>
                  <a:gd name="connsiteX6" fmla="*/ 29009 w 29058"/>
                  <a:gd name="connsiteY6" fmla="*/ 14415 h 28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058" h="28784">
                    <a:moveTo>
                      <a:pt x="29009" y="14415"/>
                    </a:moveTo>
                    <a:cubicBezTo>
                      <a:pt x="29637" y="21697"/>
                      <a:pt x="24239" y="28111"/>
                      <a:pt x="16957" y="28735"/>
                    </a:cubicBezTo>
                    <a:cubicBezTo>
                      <a:pt x="16460" y="28780"/>
                      <a:pt x="15958" y="28793"/>
                      <a:pt x="15457" y="28780"/>
                    </a:cubicBezTo>
                    <a:cubicBezTo>
                      <a:pt x="7385" y="28690"/>
                      <a:pt x="708" y="22465"/>
                      <a:pt x="53" y="14415"/>
                    </a:cubicBezTo>
                    <a:cubicBezTo>
                      <a:pt x="-597" y="7134"/>
                      <a:pt x="4774" y="704"/>
                      <a:pt x="12056" y="53"/>
                    </a:cubicBezTo>
                    <a:cubicBezTo>
                      <a:pt x="12571" y="7"/>
                      <a:pt x="13090" y="-9"/>
                      <a:pt x="13605" y="5"/>
                    </a:cubicBezTo>
                    <a:cubicBezTo>
                      <a:pt x="21677" y="140"/>
                      <a:pt x="28336" y="6369"/>
                      <a:pt x="29009" y="14415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DED521A8-0C17-1F77-84D5-074C89CBF5B0}"/>
                  </a:ext>
                </a:extLst>
              </p:cNvPr>
              <p:cNvSpPr/>
              <p:nvPr/>
            </p:nvSpPr>
            <p:spPr>
              <a:xfrm>
                <a:off x="6811752" y="2007144"/>
                <a:ext cx="1382180" cy="615605"/>
              </a:xfrm>
              <a:custGeom>
                <a:avLst/>
                <a:gdLst>
                  <a:gd name="connsiteX0" fmla="*/ 1382177 w 1382177"/>
                  <a:gd name="connsiteY0" fmla="*/ 615606 h 615605"/>
                  <a:gd name="connsiteX1" fmla="*/ 43049 w 1382177"/>
                  <a:gd name="connsiteY1" fmla="*/ 615606 h 615605"/>
                  <a:gd name="connsiteX2" fmla="*/ 0 w 1382177"/>
                  <a:gd name="connsiteY2" fmla="*/ 0 h 615605"/>
                  <a:gd name="connsiteX3" fmla="*/ 1339128 w 1382177"/>
                  <a:gd name="connsiteY3" fmla="*/ 0 h 615605"/>
                  <a:gd name="connsiteX4" fmla="*/ 1382177 w 1382177"/>
                  <a:gd name="connsiteY4" fmla="*/ 615606 h 615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2177" h="615605">
                    <a:moveTo>
                      <a:pt x="1382177" y="615606"/>
                    </a:moveTo>
                    <a:lnTo>
                      <a:pt x="43049" y="615606"/>
                    </a:lnTo>
                    <a:lnTo>
                      <a:pt x="0" y="0"/>
                    </a:lnTo>
                    <a:lnTo>
                      <a:pt x="1339128" y="0"/>
                    </a:lnTo>
                    <a:lnTo>
                      <a:pt x="1382177" y="615606"/>
                    </a:ln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691E7DE2-FE5C-C1DB-4030-F3F2D7711215}"/>
                  </a:ext>
                </a:extLst>
              </p:cNvPr>
              <p:cNvSpPr/>
              <p:nvPr/>
            </p:nvSpPr>
            <p:spPr>
              <a:xfrm>
                <a:off x="6811752" y="1912006"/>
                <a:ext cx="300847" cy="95137"/>
              </a:xfrm>
              <a:custGeom>
                <a:avLst/>
                <a:gdLst>
                  <a:gd name="connsiteX0" fmla="*/ 300846 w 300846"/>
                  <a:gd name="connsiteY0" fmla="*/ 95138 h 95137"/>
                  <a:gd name="connsiteX1" fmla="*/ 0 w 300846"/>
                  <a:gd name="connsiteY1" fmla="*/ 95138 h 95137"/>
                  <a:gd name="connsiteX2" fmla="*/ 10073 w 300846"/>
                  <a:gd name="connsiteY2" fmla="*/ 35420 h 95137"/>
                  <a:gd name="connsiteX3" fmla="*/ 52400 w 300846"/>
                  <a:gd name="connsiteY3" fmla="*/ 5 h 95137"/>
                  <a:gd name="connsiteX4" fmla="*/ 235121 w 300846"/>
                  <a:gd name="connsiteY4" fmla="*/ 5 h 95137"/>
                  <a:gd name="connsiteX5" fmla="*/ 282416 w 300846"/>
                  <a:gd name="connsiteY5" fmla="*/ 35420 h 95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0846" h="95137">
                    <a:moveTo>
                      <a:pt x="300846" y="95138"/>
                    </a:moveTo>
                    <a:lnTo>
                      <a:pt x="0" y="95138"/>
                    </a:lnTo>
                    <a:lnTo>
                      <a:pt x="10073" y="35420"/>
                    </a:lnTo>
                    <a:cubicBezTo>
                      <a:pt x="13453" y="14754"/>
                      <a:pt x="31463" y="-316"/>
                      <a:pt x="52400" y="5"/>
                    </a:cubicBezTo>
                    <a:lnTo>
                      <a:pt x="235121" y="5"/>
                    </a:lnTo>
                    <a:cubicBezTo>
                      <a:pt x="256889" y="326"/>
                      <a:pt x="275984" y="14618"/>
                      <a:pt x="282416" y="3542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FFAFA01-7C39-E9EF-6B99-145626A3EC59}"/>
                  </a:ext>
                </a:extLst>
              </p:cNvPr>
              <p:cNvSpPr/>
              <p:nvPr/>
            </p:nvSpPr>
            <p:spPr>
              <a:xfrm>
                <a:off x="7124344" y="1912006"/>
                <a:ext cx="300847" cy="95137"/>
              </a:xfrm>
              <a:custGeom>
                <a:avLst/>
                <a:gdLst>
                  <a:gd name="connsiteX0" fmla="*/ 300846 w 300846"/>
                  <a:gd name="connsiteY0" fmla="*/ 95138 h 95137"/>
                  <a:gd name="connsiteX1" fmla="*/ 0 w 300846"/>
                  <a:gd name="connsiteY1" fmla="*/ 95138 h 95137"/>
                  <a:gd name="connsiteX2" fmla="*/ 10073 w 300846"/>
                  <a:gd name="connsiteY2" fmla="*/ 35420 h 95137"/>
                  <a:gd name="connsiteX3" fmla="*/ 52400 w 300846"/>
                  <a:gd name="connsiteY3" fmla="*/ 5 h 95137"/>
                  <a:gd name="connsiteX4" fmla="*/ 235121 w 300846"/>
                  <a:gd name="connsiteY4" fmla="*/ 5 h 95137"/>
                  <a:gd name="connsiteX5" fmla="*/ 282416 w 300846"/>
                  <a:gd name="connsiteY5" fmla="*/ 35420 h 95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0846" h="95137">
                    <a:moveTo>
                      <a:pt x="300846" y="95138"/>
                    </a:moveTo>
                    <a:lnTo>
                      <a:pt x="0" y="95138"/>
                    </a:lnTo>
                    <a:lnTo>
                      <a:pt x="10073" y="35420"/>
                    </a:lnTo>
                    <a:cubicBezTo>
                      <a:pt x="13452" y="14754"/>
                      <a:pt x="31462" y="-316"/>
                      <a:pt x="52400" y="5"/>
                    </a:cubicBezTo>
                    <a:lnTo>
                      <a:pt x="235121" y="5"/>
                    </a:lnTo>
                    <a:cubicBezTo>
                      <a:pt x="256889" y="326"/>
                      <a:pt x="275984" y="14618"/>
                      <a:pt x="282416" y="35420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9C6C6D35-9F3B-F7CF-982E-4AB273DD7148}"/>
                  </a:ext>
                </a:extLst>
              </p:cNvPr>
              <p:cNvSpPr/>
              <p:nvPr/>
            </p:nvSpPr>
            <p:spPr>
              <a:xfrm>
                <a:off x="7436935" y="1912006"/>
                <a:ext cx="300847" cy="95137"/>
              </a:xfrm>
              <a:custGeom>
                <a:avLst/>
                <a:gdLst>
                  <a:gd name="connsiteX0" fmla="*/ 300846 w 300846"/>
                  <a:gd name="connsiteY0" fmla="*/ 95138 h 95137"/>
                  <a:gd name="connsiteX1" fmla="*/ 0 w 300846"/>
                  <a:gd name="connsiteY1" fmla="*/ 95138 h 95137"/>
                  <a:gd name="connsiteX2" fmla="*/ 10073 w 300846"/>
                  <a:gd name="connsiteY2" fmla="*/ 35420 h 95137"/>
                  <a:gd name="connsiteX3" fmla="*/ 52400 w 300846"/>
                  <a:gd name="connsiteY3" fmla="*/ 5 h 95137"/>
                  <a:gd name="connsiteX4" fmla="*/ 235121 w 300846"/>
                  <a:gd name="connsiteY4" fmla="*/ 5 h 95137"/>
                  <a:gd name="connsiteX5" fmla="*/ 282416 w 300846"/>
                  <a:gd name="connsiteY5" fmla="*/ 35420 h 95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0846" h="95137">
                    <a:moveTo>
                      <a:pt x="300846" y="95138"/>
                    </a:moveTo>
                    <a:lnTo>
                      <a:pt x="0" y="95138"/>
                    </a:lnTo>
                    <a:lnTo>
                      <a:pt x="10073" y="35420"/>
                    </a:lnTo>
                    <a:cubicBezTo>
                      <a:pt x="13452" y="14754"/>
                      <a:pt x="31462" y="-316"/>
                      <a:pt x="52400" y="5"/>
                    </a:cubicBezTo>
                    <a:lnTo>
                      <a:pt x="235121" y="5"/>
                    </a:lnTo>
                    <a:cubicBezTo>
                      <a:pt x="256885" y="339"/>
                      <a:pt x="275970" y="14627"/>
                      <a:pt x="282416" y="35420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46299883-0068-5E27-29F4-42760E00AFE0}"/>
                  </a:ext>
                </a:extLst>
              </p:cNvPr>
              <p:cNvSpPr/>
              <p:nvPr/>
            </p:nvSpPr>
            <p:spPr>
              <a:xfrm>
                <a:off x="6939679" y="1950137"/>
                <a:ext cx="33111" cy="29542"/>
              </a:xfrm>
              <a:custGeom>
                <a:avLst/>
                <a:gdLst>
                  <a:gd name="connsiteX0" fmla="*/ 22586 w 33111"/>
                  <a:gd name="connsiteY0" fmla="*/ 23218 h 29542"/>
                  <a:gd name="connsiteX1" fmla="*/ 9034 w 33111"/>
                  <a:gd name="connsiteY1" fmla="*/ 23218 h 29542"/>
                  <a:gd name="connsiteX2" fmla="*/ 6866 w 33111"/>
                  <a:gd name="connsiteY2" fmla="*/ 29543 h 29542"/>
                  <a:gd name="connsiteX3" fmla="*/ 0 w 33111"/>
                  <a:gd name="connsiteY3" fmla="*/ 29543 h 29542"/>
                  <a:gd name="connsiteX4" fmla="*/ 11067 w 33111"/>
                  <a:gd name="connsiteY4" fmla="*/ 0 h 29542"/>
                  <a:gd name="connsiteX5" fmla="*/ 17843 w 33111"/>
                  <a:gd name="connsiteY5" fmla="*/ 0 h 29542"/>
                  <a:gd name="connsiteX6" fmla="*/ 33111 w 33111"/>
                  <a:gd name="connsiteY6" fmla="*/ 29543 h 29542"/>
                  <a:gd name="connsiteX7" fmla="*/ 25748 w 33111"/>
                  <a:gd name="connsiteY7" fmla="*/ 29543 h 29542"/>
                  <a:gd name="connsiteX8" fmla="*/ 20102 w 33111"/>
                  <a:gd name="connsiteY8" fmla="*/ 18024 h 29542"/>
                  <a:gd name="connsiteX9" fmla="*/ 14636 w 33111"/>
                  <a:gd name="connsiteY9" fmla="*/ 6731 h 29542"/>
                  <a:gd name="connsiteX10" fmla="*/ 10706 w 33111"/>
                  <a:gd name="connsiteY10" fmla="*/ 18024 h 2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111" h="29542">
                    <a:moveTo>
                      <a:pt x="22586" y="23218"/>
                    </a:moveTo>
                    <a:lnTo>
                      <a:pt x="9034" y="23218"/>
                    </a:lnTo>
                    <a:lnTo>
                      <a:pt x="6866" y="29543"/>
                    </a:lnTo>
                    <a:lnTo>
                      <a:pt x="0" y="29543"/>
                    </a:lnTo>
                    <a:lnTo>
                      <a:pt x="11067" y="0"/>
                    </a:lnTo>
                    <a:lnTo>
                      <a:pt x="17843" y="0"/>
                    </a:lnTo>
                    <a:lnTo>
                      <a:pt x="33111" y="29543"/>
                    </a:lnTo>
                    <a:lnTo>
                      <a:pt x="25748" y="29543"/>
                    </a:lnTo>
                    <a:close/>
                    <a:moveTo>
                      <a:pt x="20102" y="18024"/>
                    </a:moveTo>
                    <a:lnTo>
                      <a:pt x="14636" y="6731"/>
                    </a:lnTo>
                    <a:lnTo>
                      <a:pt x="10706" y="18024"/>
                    </a:lnTo>
                    <a:close/>
                  </a:path>
                </a:pathLst>
              </a:custGeom>
              <a:solidFill>
                <a:srgbClr val="000000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0D9CCAD9-812B-E4DD-5EF0-1064300E1116}"/>
                  </a:ext>
                </a:extLst>
              </p:cNvPr>
              <p:cNvSpPr/>
              <p:nvPr/>
            </p:nvSpPr>
            <p:spPr>
              <a:xfrm>
                <a:off x="7256292" y="1950137"/>
                <a:ext cx="28617" cy="29542"/>
              </a:xfrm>
              <a:custGeom>
                <a:avLst/>
                <a:gdLst>
                  <a:gd name="connsiteX0" fmla="*/ 28594 w 28617"/>
                  <a:gd name="connsiteY0" fmla="*/ 21502 h 29542"/>
                  <a:gd name="connsiteX1" fmla="*/ 17346 w 28617"/>
                  <a:gd name="connsiteY1" fmla="*/ 29543 h 29542"/>
                  <a:gd name="connsiteX2" fmla="*/ 2078 w 28617"/>
                  <a:gd name="connsiteY2" fmla="*/ 29543 h 29542"/>
                  <a:gd name="connsiteX3" fmla="*/ 0 w 28617"/>
                  <a:gd name="connsiteY3" fmla="*/ 0 h 29542"/>
                  <a:gd name="connsiteX4" fmla="*/ 14410 w 28617"/>
                  <a:gd name="connsiteY4" fmla="*/ 0 h 29542"/>
                  <a:gd name="connsiteX5" fmla="*/ 26155 w 28617"/>
                  <a:gd name="connsiteY5" fmla="*/ 7679 h 29542"/>
                  <a:gd name="connsiteX6" fmla="*/ 22676 w 28617"/>
                  <a:gd name="connsiteY6" fmla="*/ 14184 h 29542"/>
                  <a:gd name="connsiteX7" fmla="*/ 28594 w 28617"/>
                  <a:gd name="connsiteY7" fmla="*/ 21502 h 29542"/>
                  <a:gd name="connsiteX8" fmla="*/ 7137 w 28617"/>
                  <a:gd name="connsiteY8" fmla="*/ 5150 h 29542"/>
                  <a:gd name="connsiteX9" fmla="*/ 7634 w 28617"/>
                  <a:gd name="connsiteY9" fmla="*/ 12106 h 29542"/>
                  <a:gd name="connsiteX10" fmla="*/ 14410 w 28617"/>
                  <a:gd name="connsiteY10" fmla="*/ 12106 h 29542"/>
                  <a:gd name="connsiteX11" fmla="*/ 19334 w 28617"/>
                  <a:gd name="connsiteY11" fmla="*/ 8628 h 29542"/>
                  <a:gd name="connsiteX12" fmla="*/ 13958 w 28617"/>
                  <a:gd name="connsiteY12" fmla="*/ 5150 h 29542"/>
                  <a:gd name="connsiteX13" fmla="*/ 21637 w 28617"/>
                  <a:gd name="connsiteY13" fmla="*/ 20779 h 29542"/>
                  <a:gd name="connsiteX14" fmla="*/ 15946 w 28617"/>
                  <a:gd name="connsiteY14" fmla="*/ 17075 h 29542"/>
                  <a:gd name="connsiteX15" fmla="*/ 7995 w 28617"/>
                  <a:gd name="connsiteY15" fmla="*/ 17075 h 29542"/>
                  <a:gd name="connsiteX16" fmla="*/ 8492 w 28617"/>
                  <a:gd name="connsiteY16" fmla="*/ 24393 h 29542"/>
                  <a:gd name="connsiteX17" fmla="*/ 16488 w 28617"/>
                  <a:gd name="connsiteY17" fmla="*/ 24393 h 29542"/>
                  <a:gd name="connsiteX18" fmla="*/ 21637 w 28617"/>
                  <a:gd name="connsiteY18" fmla="*/ 20779 h 2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617" h="29542">
                    <a:moveTo>
                      <a:pt x="28594" y="21502"/>
                    </a:moveTo>
                    <a:cubicBezTo>
                      <a:pt x="28955" y="26606"/>
                      <a:pt x="25116" y="29543"/>
                      <a:pt x="17346" y="29543"/>
                    </a:cubicBezTo>
                    <a:lnTo>
                      <a:pt x="2078" y="29543"/>
                    </a:lnTo>
                    <a:lnTo>
                      <a:pt x="0" y="0"/>
                    </a:lnTo>
                    <a:lnTo>
                      <a:pt x="14410" y="0"/>
                    </a:lnTo>
                    <a:cubicBezTo>
                      <a:pt x="21818" y="0"/>
                      <a:pt x="25838" y="3072"/>
                      <a:pt x="26155" y="7679"/>
                    </a:cubicBezTo>
                    <a:cubicBezTo>
                      <a:pt x="26430" y="10353"/>
                      <a:pt x="25052" y="12928"/>
                      <a:pt x="22676" y="14184"/>
                    </a:cubicBezTo>
                    <a:cubicBezTo>
                      <a:pt x="26028" y="15083"/>
                      <a:pt x="28418" y="18037"/>
                      <a:pt x="28594" y="21502"/>
                    </a:cubicBezTo>
                    <a:close/>
                    <a:moveTo>
                      <a:pt x="7137" y="5150"/>
                    </a:moveTo>
                    <a:lnTo>
                      <a:pt x="7634" y="12106"/>
                    </a:lnTo>
                    <a:lnTo>
                      <a:pt x="14410" y="12106"/>
                    </a:lnTo>
                    <a:cubicBezTo>
                      <a:pt x="17753" y="12106"/>
                      <a:pt x="19514" y="10932"/>
                      <a:pt x="19334" y="8628"/>
                    </a:cubicBezTo>
                    <a:cubicBezTo>
                      <a:pt x="19153" y="6324"/>
                      <a:pt x="17256" y="5150"/>
                      <a:pt x="13958" y="5150"/>
                    </a:cubicBezTo>
                    <a:close/>
                    <a:moveTo>
                      <a:pt x="21637" y="20779"/>
                    </a:moveTo>
                    <a:cubicBezTo>
                      <a:pt x="21637" y="18295"/>
                      <a:pt x="19514" y="17075"/>
                      <a:pt x="15946" y="17075"/>
                    </a:cubicBezTo>
                    <a:lnTo>
                      <a:pt x="7995" y="17075"/>
                    </a:lnTo>
                    <a:lnTo>
                      <a:pt x="8492" y="24393"/>
                    </a:lnTo>
                    <a:lnTo>
                      <a:pt x="16488" y="24393"/>
                    </a:lnTo>
                    <a:cubicBezTo>
                      <a:pt x="20011" y="24393"/>
                      <a:pt x="21818" y="23309"/>
                      <a:pt x="21637" y="20779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09881E5B-F727-0100-6DBA-887A4269D961}"/>
                  </a:ext>
                </a:extLst>
              </p:cNvPr>
              <p:cNvSpPr/>
              <p:nvPr/>
            </p:nvSpPr>
            <p:spPr>
              <a:xfrm>
                <a:off x="7564034" y="1949600"/>
                <a:ext cx="28565" cy="30812"/>
              </a:xfrm>
              <a:custGeom>
                <a:avLst/>
                <a:gdLst>
                  <a:gd name="connsiteX0" fmla="*/ 62 w 28565"/>
                  <a:gd name="connsiteY0" fmla="*/ 15308 h 30812"/>
                  <a:gd name="connsiteX1" fmla="*/ 12701 w 28565"/>
                  <a:gd name="connsiteY1" fmla="*/ 63 h 30812"/>
                  <a:gd name="connsiteX2" fmla="*/ 15059 w 28565"/>
                  <a:gd name="connsiteY2" fmla="*/ 40 h 30812"/>
                  <a:gd name="connsiteX3" fmla="*/ 27572 w 28565"/>
                  <a:gd name="connsiteY3" fmla="*/ 5280 h 30812"/>
                  <a:gd name="connsiteX4" fmla="*/ 23461 w 28565"/>
                  <a:gd name="connsiteY4" fmla="*/ 9300 h 30812"/>
                  <a:gd name="connsiteX5" fmla="*/ 15782 w 28565"/>
                  <a:gd name="connsiteY5" fmla="*/ 5867 h 30812"/>
                  <a:gd name="connsiteX6" fmla="*/ 6707 w 28565"/>
                  <a:gd name="connsiteY6" fmla="*/ 13537 h 30812"/>
                  <a:gd name="connsiteX7" fmla="*/ 6748 w 28565"/>
                  <a:gd name="connsiteY7" fmla="*/ 15308 h 30812"/>
                  <a:gd name="connsiteX8" fmla="*/ 16866 w 28565"/>
                  <a:gd name="connsiteY8" fmla="*/ 24749 h 30812"/>
                  <a:gd name="connsiteX9" fmla="*/ 24049 w 28565"/>
                  <a:gd name="connsiteY9" fmla="*/ 21271 h 30812"/>
                  <a:gd name="connsiteX10" fmla="*/ 28566 w 28565"/>
                  <a:gd name="connsiteY10" fmla="*/ 25291 h 30812"/>
                  <a:gd name="connsiteX11" fmla="*/ 17092 w 28565"/>
                  <a:gd name="connsiteY11" fmla="*/ 30802 h 30812"/>
                  <a:gd name="connsiteX12" fmla="*/ 62 w 28565"/>
                  <a:gd name="connsiteY12" fmla="*/ 15308 h 30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65" h="30812">
                    <a:moveTo>
                      <a:pt x="62" y="15308"/>
                    </a:moveTo>
                    <a:cubicBezTo>
                      <a:pt x="-661" y="7606"/>
                      <a:pt x="5000" y="781"/>
                      <a:pt x="12701" y="63"/>
                    </a:cubicBezTo>
                    <a:cubicBezTo>
                      <a:pt x="13483" y="-14"/>
                      <a:pt x="14273" y="-19"/>
                      <a:pt x="15059" y="40"/>
                    </a:cubicBezTo>
                    <a:cubicBezTo>
                      <a:pt x="19793" y="-109"/>
                      <a:pt x="24356" y="1806"/>
                      <a:pt x="27572" y="5280"/>
                    </a:cubicBezTo>
                    <a:lnTo>
                      <a:pt x="23461" y="9300"/>
                    </a:lnTo>
                    <a:cubicBezTo>
                      <a:pt x="21501" y="7123"/>
                      <a:pt x="18709" y="5876"/>
                      <a:pt x="15782" y="5867"/>
                    </a:cubicBezTo>
                    <a:cubicBezTo>
                      <a:pt x="11157" y="5479"/>
                      <a:pt x="7096" y="8916"/>
                      <a:pt x="6707" y="13537"/>
                    </a:cubicBezTo>
                    <a:cubicBezTo>
                      <a:pt x="6657" y="14129"/>
                      <a:pt x="6671" y="14721"/>
                      <a:pt x="6748" y="15308"/>
                    </a:cubicBezTo>
                    <a:cubicBezTo>
                      <a:pt x="6992" y="20684"/>
                      <a:pt x="11486" y="24876"/>
                      <a:pt x="16866" y="24749"/>
                    </a:cubicBezTo>
                    <a:cubicBezTo>
                      <a:pt x="19685" y="24826"/>
                      <a:pt x="22364" y="23530"/>
                      <a:pt x="24049" y="21271"/>
                    </a:cubicBezTo>
                    <a:lnTo>
                      <a:pt x="28566" y="25291"/>
                    </a:lnTo>
                    <a:cubicBezTo>
                      <a:pt x="25833" y="28842"/>
                      <a:pt x="21573" y="30888"/>
                      <a:pt x="17092" y="30802"/>
                    </a:cubicBezTo>
                    <a:cubicBezTo>
                      <a:pt x="8153" y="31114"/>
                      <a:pt x="595" y="24239"/>
                      <a:pt x="62" y="15308"/>
                    </a:cubicBezTo>
                    <a:close/>
                  </a:path>
                </a:pathLst>
              </a:custGeom>
              <a:solidFill>
                <a:srgbClr val="000000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C21B8990-06EC-5D32-DD31-3B1A88EE0FDF}"/>
                  </a:ext>
                </a:extLst>
              </p:cNvPr>
              <p:cNvSpPr/>
              <p:nvPr/>
            </p:nvSpPr>
            <p:spPr>
              <a:xfrm>
                <a:off x="7756150" y="2162668"/>
                <a:ext cx="292567" cy="133174"/>
              </a:xfrm>
              <a:custGeom>
                <a:avLst/>
                <a:gdLst>
                  <a:gd name="connsiteX0" fmla="*/ 251354 w 292567"/>
                  <a:gd name="connsiteY0" fmla="*/ 133171 h 133174"/>
                  <a:gd name="connsiteX1" fmla="*/ 50519 w 292567"/>
                  <a:gd name="connsiteY1" fmla="*/ 133171 h 133174"/>
                  <a:gd name="connsiteX2" fmla="*/ 3314 w 292567"/>
                  <a:gd name="connsiteY2" fmla="*/ 89038 h 133174"/>
                  <a:gd name="connsiteX3" fmla="*/ 152 w 292567"/>
                  <a:gd name="connsiteY3" fmla="*/ 44137 h 133174"/>
                  <a:gd name="connsiteX4" fmla="*/ 37175 w 292567"/>
                  <a:gd name="connsiteY4" fmla="*/ 148 h 133174"/>
                  <a:gd name="connsiteX5" fmla="*/ 41168 w 292567"/>
                  <a:gd name="connsiteY5" fmla="*/ 4 h 133174"/>
                  <a:gd name="connsiteX6" fmla="*/ 242049 w 292567"/>
                  <a:gd name="connsiteY6" fmla="*/ 4 h 133174"/>
                  <a:gd name="connsiteX7" fmla="*/ 289254 w 292567"/>
                  <a:gd name="connsiteY7" fmla="*/ 44137 h 133174"/>
                  <a:gd name="connsiteX8" fmla="*/ 292416 w 292567"/>
                  <a:gd name="connsiteY8" fmla="*/ 89038 h 133174"/>
                  <a:gd name="connsiteX9" fmla="*/ 255393 w 292567"/>
                  <a:gd name="connsiteY9" fmla="*/ 133027 h 133174"/>
                  <a:gd name="connsiteX10" fmla="*/ 251354 w 292567"/>
                  <a:gd name="connsiteY10" fmla="*/ 133171 h 133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2567" h="133174">
                    <a:moveTo>
                      <a:pt x="251354" y="133171"/>
                    </a:moveTo>
                    <a:lnTo>
                      <a:pt x="50519" y="133171"/>
                    </a:lnTo>
                    <a:cubicBezTo>
                      <a:pt x="25760" y="132832"/>
                      <a:pt x="5315" y="113720"/>
                      <a:pt x="3314" y="89038"/>
                    </a:cubicBezTo>
                    <a:lnTo>
                      <a:pt x="152" y="44137"/>
                    </a:lnTo>
                    <a:cubicBezTo>
                      <a:pt x="-1772" y="21768"/>
                      <a:pt x="14806" y="2072"/>
                      <a:pt x="37175" y="148"/>
                    </a:cubicBezTo>
                    <a:cubicBezTo>
                      <a:pt x="38503" y="35"/>
                      <a:pt x="39836" y="-14"/>
                      <a:pt x="41168" y="4"/>
                    </a:cubicBezTo>
                    <a:lnTo>
                      <a:pt x="242049" y="4"/>
                    </a:lnTo>
                    <a:cubicBezTo>
                      <a:pt x="266803" y="365"/>
                      <a:pt x="287230" y="19464"/>
                      <a:pt x="289254" y="44137"/>
                    </a:cubicBezTo>
                    <a:lnTo>
                      <a:pt x="292416" y="89038"/>
                    </a:lnTo>
                    <a:cubicBezTo>
                      <a:pt x="294340" y="111407"/>
                      <a:pt x="277762" y="131102"/>
                      <a:pt x="255393" y="133027"/>
                    </a:cubicBezTo>
                    <a:cubicBezTo>
                      <a:pt x="254051" y="133139"/>
                      <a:pt x="252700" y="133189"/>
                      <a:pt x="251354" y="133171"/>
                    </a:cubicBez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52346D86-1D01-2546-F246-CA07878F28D6}"/>
                  </a:ext>
                </a:extLst>
              </p:cNvPr>
              <p:cNvSpPr/>
              <p:nvPr/>
            </p:nvSpPr>
            <p:spPr>
              <a:xfrm>
                <a:off x="7756150" y="2162668"/>
                <a:ext cx="283529" cy="125676"/>
              </a:xfrm>
              <a:custGeom>
                <a:avLst/>
                <a:gdLst>
                  <a:gd name="connsiteX0" fmla="*/ 242320 w 283529"/>
                  <a:gd name="connsiteY0" fmla="*/ 125673 h 125676"/>
                  <a:gd name="connsiteX1" fmla="*/ 49977 w 283529"/>
                  <a:gd name="connsiteY1" fmla="*/ 125673 h 125676"/>
                  <a:gd name="connsiteX2" fmla="*/ 2772 w 283529"/>
                  <a:gd name="connsiteY2" fmla="*/ 81585 h 125676"/>
                  <a:gd name="connsiteX3" fmla="*/ 152 w 283529"/>
                  <a:gd name="connsiteY3" fmla="*/ 44137 h 125676"/>
                  <a:gd name="connsiteX4" fmla="*/ 37175 w 283529"/>
                  <a:gd name="connsiteY4" fmla="*/ 148 h 125676"/>
                  <a:gd name="connsiteX5" fmla="*/ 41168 w 283529"/>
                  <a:gd name="connsiteY5" fmla="*/ 4 h 125676"/>
                  <a:gd name="connsiteX6" fmla="*/ 233511 w 283529"/>
                  <a:gd name="connsiteY6" fmla="*/ 4 h 125676"/>
                  <a:gd name="connsiteX7" fmla="*/ 280761 w 283529"/>
                  <a:gd name="connsiteY7" fmla="*/ 44137 h 125676"/>
                  <a:gd name="connsiteX8" fmla="*/ 283381 w 283529"/>
                  <a:gd name="connsiteY8" fmla="*/ 81585 h 125676"/>
                  <a:gd name="connsiteX9" fmla="*/ 246309 w 283529"/>
                  <a:gd name="connsiteY9" fmla="*/ 125533 h 125676"/>
                  <a:gd name="connsiteX10" fmla="*/ 242320 w 283529"/>
                  <a:gd name="connsiteY10" fmla="*/ 125673 h 125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3529" h="125676">
                    <a:moveTo>
                      <a:pt x="242320" y="125673"/>
                    </a:moveTo>
                    <a:lnTo>
                      <a:pt x="49977" y="125673"/>
                    </a:lnTo>
                    <a:cubicBezTo>
                      <a:pt x="25241" y="125316"/>
                      <a:pt x="4814" y="106239"/>
                      <a:pt x="2772" y="81585"/>
                    </a:cubicBezTo>
                    <a:lnTo>
                      <a:pt x="152" y="44137"/>
                    </a:lnTo>
                    <a:cubicBezTo>
                      <a:pt x="-1772" y="21768"/>
                      <a:pt x="14806" y="2072"/>
                      <a:pt x="37175" y="148"/>
                    </a:cubicBezTo>
                    <a:cubicBezTo>
                      <a:pt x="38503" y="35"/>
                      <a:pt x="39836" y="-14"/>
                      <a:pt x="41168" y="4"/>
                    </a:cubicBezTo>
                    <a:lnTo>
                      <a:pt x="233511" y="4"/>
                    </a:lnTo>
                    <a:cubicBezTo>
                      <a:pt x="258279" y="338"/>
                      <a:pt x="278738" y="19446"/>
                      <a:pt x="280761" y="44137"/>
                    </a:cubicBezTo>
                    <a:lnTo>
                      <a:pt x="283381" y="81585"/>
                    </a:lnTo>
                    <a:cubicBezTo>
                      <a:pt x="285278" y="103958"/>
                      <a:pt x="268682" y="123631"/>
                      <a:pt x="246309" y="125533"/>
                    </a:cubicBezTo>
                    <a:cubicBezTo>
                      <a:pt x="244980" y="125645"/>
                      <a:pt x="243652" y="125691"/>
                      <a:pt x="242320" y="125673"/>
                    </a:cubicBezTo>
                    <a:close/>
                  </a:path>
                </a:pathLst>
              </a:custGeom>
              <a:solidFill>
                <a:srgbClr val="407BFF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02A9F5E3-8235-7868-E76B-B8B2EED8F9F5}"/>
                  </a:ext>
                </a:extLst>
              </p:cNvPr>
              <p:cNvSpPr/>
              <p:nvPr/>
            </p:nvSpPr>
            <p:spPr>
              <a:xfrm>
                <a:off x="7756151" y="2162668"/>
                <a:ext cx="283530" cy="125676"/>
              </a:xfrm>
              <a:custGeom>
                <a:avLst/>
                <a:gdLst>
                  <a:gd name="connsiteX0" fmla="*/ 242320 w 283529"/>
                  <a:gd name="connsiteY0" fmla="*/ 125673 h 125676"/>
                  <a:gd name="connsiteX1" fmla="*/ 49977 w 283529"/>
                  <a:gd name="connsiteY1" fmla="*/ 125673 h 125676"/>
                  <a:gd name="connsiteX2" fmla="*/ 2772 w 283529"/>
                  <a:gd name="connsiteY2" fmla="*/ 81585 h 125676"/>
                  <a:gd name="connsiteX3" fmla="*/ 152 w 283529"/>
                  <a:gd name="connsiteY3" fmla="*/ 44137 h 125676"/>
                  <a:gd name="connsiteX4" fmla="*/ 37175 w 283529"/>
                  <a:gd name="connsiteY4" fmla="*/ 148 h 125676"/>
                  <a:gd name="connsiteX5" fmla="*/ 41168 w 283529"/>
                  <a:gd name="connsiteY5" fmla="*/ 4 h 125676"/>
                  <a:gd name="connsiteX6" fmla="*/ 233511 w 283529"/>
                  <a:gd name="connsiteY6" fmla="*/ 4 h 125676"/>
                  <a:gd name="connsiteX7" fmla="*/ 280761 w 283529"/>
                  <a:gd name="connsiteY7" fmla="*/ 44137 h 125676"/>
                  <a:gd name="connsiteX8" fmla="*/ 283381 w 283529"/>
                  <a:gd name="connsiteY8" fmla="*/ 81585 h 125676"/>
                  <a:gd name="connsiteX9" fmla="*/ 246309 w 283529"/>
                  <a:gd name="connsiteY9" fmla="*/ 125533 h 125676"/>
                  <a:gd name="connsiteX10" fmla="*/ 242320 w 283529"/>
                  <a:gd name="connsiteY10" fmla="*/ 125673 h 125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3529" h="125676">
                    <a:moveTo>
                      <a:pt x="242320" y="125673"/>
                    </a:moveTo>
                    <a:lnTo>
                      <a:pt x="49977" y="125673"/>
                    </a:lnTo>
                    <a:cubicBezTo>
                      <a:pt x="25241" y="125316"/>
                      <a:pt x="4814" y="106239"/>
                      <a:pt x="2772" y="81585"/>
                    </a:cubicBezTo>
                    <a:lnTo>
                      <a:pt x="152" y="44137"/>
                    </a:lnTo>
                    <a:cubicBezTo>
                      <a:pt x="-1772" y="21768"/>
                      <a:pt x="14806" y="2072"/>
                      <a:pt x="37175" y="148"/>
                    </a:cubicBezTo>
                    <a:cubicBezTo>
                      <a:pt x="38503" y="35"/>
                      <a:pt x="39836" y="-14"/>
                      <a:pt x="41168" y="4"/>
                    </a:cubicBezTo>
                    <a:lnTo>
                      <a:pt x="233511" y="4"/>
                    </a:lnTo>
                    <a:cubicBezTo>
                      <a:pt x="258279" y="338"/>
                      <a:pt x="278738" y="19446"/>
                      <a:pt x="280761" y="44137"/>
                    </a:cubicBezTo>
                    <a:lnTo>
                      <a:pt x="283381" y="81585"/>
                    </a:lnTo>
                    <a:cubicBezTo>
                      <a:pt x="285278" y="103958"/>
                      <a:pt x="268682" y="123631"/>
                      <a:pt x="246309" y="125533"/>
                    </a:cubicBezTo>
                    <a:cubicBezTo>
                      <a:pt x="244980" y="125645"/>
                      <a:pt x="243652" y="125691"/>
                      <a:pt x="242320" y="1256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>
                      <a:alpha val="94000"/>
                    </a:srgbClr>
                  </a:gs>
                  <a:gs pos="100000">
                    <a:srgbClr val="5B2CF2">
                      <a:alpha val="49000"/>
                    </a:srgbClr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DB84619D-BE92-C711-131B-91CBEBD1DDC9}"/>
                  </a:ext>
                </a:extLst>
              </p:cNvPr>
              <p:cNvSpPr/>
              <p:nvPr/>
            </p:nvSpPr>
            <p:spPr>
              <a:xfrm>
                <a:off x="7806625" y="2209651"/>
                <a:ext cx="32569" cy="33020"/>
              </a:xfrm>
              <a:custGeom>
                <a:avLst/>
                <a:gdLst>
                  <a:gd name="connsiteX0" fmla="*/ 30265 w 32569"/>
                  <a:gd name="connsiteY0" fmla="*/ 0 h 33020"/>
                  <a:gd name="connsiteX1" fmla="*/ 32569 w 32569"/>
                  <a:gd name="connsiteY1" fmla="*/ 33021 h 33020"/>
                  <a:gd name="connsiteX2" fmla="*/ 26290 w 32569"/>
                  <a:gd name="connsiteY2" fmla="*/ 33021 h 33020"/>
                  <a:gd name="connsiteX3" fmla="*/ 8447 w 32569"/>
                  <a:gd name="connsiteY3" fmla="*/ 12964 h 33020"/>
                  <a:gd name="connsiteX4" fmla="*/ 9847 w 32569"/>
                  <a:gd name="connsiteY4" fmla="*/ 33021 h 33020"/>
                  <a:gd name="connsiteX5" fmla="*/ 2304 w 32569"/>
                  <a:gd name="connsiteY5" fmla="*/ 33021 h 33020"/>
                  <a:gd name="connsiteX6" fmla="*/ 0 w 32569"/>
                  <a:gd name="connsiteY6" fmla="*/ 0 h 33020"/>
                  <a:gd name="connsiteX7" fmla="*/ 6279 w 32569"/>
                  <a:gd name="connsiteY7" fmla="*/ 0 h 33020"/>
                  <a:gd name="connsiteX8" fmla="*/ 24122 w 32569"/>
                  <a:gd name="connsiteY8" fmla="*/ 20056 h 33020"/>
                  <a:gd name="connsiteX9" fmla="*/ 22722 w 32569"/>
                  <a:gd name="connsiteY9" fmla="*/ 0 h 3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569" h="33020">
                    <a:moveTo>
                      <a:pt x="30265" y="0"/>
                    </a:moveTo>
                    <a:lnTo>
                      <a:pt x="32569" y="33021"/>
                    </a:lnTo>
                    <a:lnTo>
                      <a:pt x="26290" y="33021"/>
                    </a:lnTo>
                    <a:lnTo>
                      <a:pt x="8447" y="12964"/>
                    </a:lnTo>
                    <a:lnTo>
                      <a:pt x="9847" y="33021"/>
                    </a:lnTo>
                    <a:lnTo>
                      <a:pt x="2304" y="33021"/>
                    </a:lnTo>
                    <a:lnTo>
                      <a:pt x="0" y="0"/>
                    </a:lnTo>
                    <a:lnTo>
                      <a:pt x="6279" y="0"/>
                    </a:lnTo>
                    <a:lnTo>
                      <a:pt x="24122" y="20056"/>
                    </a:lnTo>
                    <a:lnTo>
                      <a:pt x="22722" y="0"/>
                    </a:lnTo>
                    <a:close/>
                  </a:path>
                </a:pathLst>
              </a:custGeom>
              <a:solidFill>
                <a:srgbClr val="000000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5D1E0421-3613-3D88-A7AD-21642101020E}"/>
                  </a:ext>
                </a:extLst>
              </p:cNvPr>
              <p:cNvSpPr/>
              <p:nvPr/>
            </p:nvSpPr>
            <p:spPr>
              <a:xfrm>
                <a:off x="7844660" y="2209651"/>
                <a:ext cx="27871" cy="33020"/>
              </a:xfrm>
              <a:custGeom>
                <a:avLst/>
                <a:gdLst>
                  <a:gd name="connsiteX0" fmla="*/ 27465 w 27871"/>
                  <a:gd name="connsiteY0" fmla="*/ 26877 h 33020"/>
                  <a:gd name="connsiteX1" fmla="*/ 27871 w 27871"/>
                  <a:gd name="connsiteY1" fmla="*/ 33021 h 33020"/>
                  <a:gd name="connsiteX2" fmla="*/ 2304 w 27871"/>
                  <a:gd name="connsiteY2" fmla="*/ 33021 h 33020"/>
                  <a:gd name="connsiteX3" fmla="*/ 0 w 27871"/>
                  <a:gd name="connsiteY3" fmla="*/ 0 h 33020"/>
                  <a:gd name="connsiteX4" fmla="*/ 24935 w 27871"/>
                  <a:gd name="connsiteY4" fmla="*/ 0 h 33020"/>
                  <a:gd name="connsiteX5" fmla="*/ 25387 w 27871"/>
                  <a:gd name="connsiteY5" fmla="*/ 6143 h 33020"/>
                  <a:gd name="connsiteX6" fmla="*/ 8041 w 27871"/>
                  <a:gd name="connsiteY6" fmla="*/ 6143 h 33020"/>
                  <a:gd name="connsiteX7" fmla="*/ 8538 w 27871"/>
                  <a:gd name="connsiteY7" fmla="*/ 13281 h 33020"/>
                  <a:gd name="connsiteX8" fmla="*/ 23851 w 27871"/>
                  <a:gd name="connsiteY8" fmla="*/ 13281 h 33020"/>
                  <a:gd name="connsiteX9" fmla="*/ 24257 w 27871"/>
                  <a:gd name="connsiteY9" fmla="*/ 19243 h 33020"/>
                  <a:gd name="connsiteX10" fmla="*/ 8944 w 27871"/>
                  <a:gd name="connsiteY10" fmla="*/ 19243 h 33020"/>
                  <a:gd name="connsiteX11" fmla="*/ 9486 w 27871"/>
                  <a:gd name="connsiteY11" fmla="*/ 26877 h 3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871" h="33020">
                    <a:moveTo>
                      <a:pt x="27465" y="26877"/>
                    </a:moveTo>
                    <a:lnTo>
                      <a:pt x="27871" y="33021"/>
                    </a:lnTo>
                    <a:lnTo>
                      <a:pt x="2304" y="33021"/>
                    </a:lnTo>
                    <a:lnTo>
                      <a:pt x="0" y="0"/>
                    </a:lnTo>
                    <a:lnTo>
                      <a:pt x="24935" y="0"/>
                    </a:lnTo>
                    <a:lnTo>
                      <a:pt x="25387" y="6143"/>
                    </a:lnTo>
                    <a:lnTo>
                      <a:pt x="8041" y="6143"/>
                    </a:lnTo>
                    <a:lnTo>
                      <a:pt x="8538" y="13281"/>
                    </a:lnTo>
                    <a:lnTo>
                      <a:pt x="23851" y="13281"/>
                    </a:lnTo>
                    <a:lnTo>
                      <a:pt x="24257" y="19243"/>
                    </a:lnTo>
                    <a:lnTo>
                      <a:pt x="8944" y="19243"/>
                    </a:lnTo>
                    <a:lnTo>
                      <a:pt x="9486" y="26877"/>
                    </a:lnTo>
                    <a:close/>
                  </a:path>
                </a:pathLst>
              </a:custGeom>
              <a:solidFill>
                <a:srgbClr val="000000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67578254-57E1-FB92-EBC4-679BC9D91036}"/>
                  </a:ext>
                </a:extLst>
              </p:cNvPr>
              <p:cNvSpPr/>
              <p:nvPr/>
            </p:nvSpPr>
            <p:spPr>
              <a:xfrm>
                <a:off x="7872802" y="2209651"/>
                <a:ext cx="35143" cy="33020"/>
              </a:xfrm>
              <a:custGeom>
                <a:avLst/>
                <a:gdLst>
                  <a:gd name="connsiteX0" fmla="*/ 26245 w 35143"/>
                  <a:gd name="connsiteY0" fmla="*/ 33021 h 33020"/>
                  <a:gd name="connsiteX1" fmla="*/ 17482 w 35143"/>
                  <a:gd name="connsiteY1" fmla="*/ 21547 h 33020"/>
                  <a:gd name="connsiteX2" fmla="*/ 10480 w 35143"/>
                  <a:gd name="connsiteY2" fmla="*/ 33021 h 33020"/>
                  <a:gd name="connsiteX3" fmla="*/ 1671 w 35143"/>
                  <a:gd name="connsiteY3" fmla="*/ 33021 h 33020"/>
                  <a:gd name="connsiteX4" fmla="*/ 12739 w 35143"/>
                  <a:gd name="connsiteY4" fmla="*/ 16217 h 33020"/>
                  <a:gd name="connsiteX5" fmla="*/ 0 w 35143"/>
                  <a:gd name="connsiteY5" fmla="*/ 0 h 33020"/>
                  <a:gd name="connsiteX6" fmla="*/ 8673 w 35143"/>
                  <a:gd name="connsiteY6" fmla="*/ 0 h 33020"/>
                  <a:gd name="connsiteX7" fmla="*/ 17030 w 35143"/>
                  <a:gd name="connsiteY7" fmla="*/ 10706 h 33020"/>
                  <a:gd name="connsiteX8" fmla="*/ 23715 w 35143"/>
                  <a:gd name="connsiteY8" fmla="*/ 0 h 33020"/>
                  <a:gd name="connsiteX9" fmla="*/ 31982 w 35143"/>
                  <a:gd name="connsiteY9" fmla="*/ 0 h 33020"/>
                  <a:gd name="connsiteX10" fmla="*/ 21592 w 35143"/>
                  <a:gd name="connsiteY10" fmla="*/ 15946 h 33020"/>
                  <a:gd name="connsiteX11" fmla="*/ 35144 w 35143"/>
                  <a:gd name="connsiteY11" fmla="*/ 33021 h 3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143" h="33020">
                    <a:moveTo>
                      <a:pt x="26245" y="33021"/>
                    </a:moveTo>
                    <a:lnTo>
                      <a:pt x="17482" y="21547"/>
                    </a:lnTo>
                    <a:lnTo>
                      <a:pt x="10480" y="33021"/>
                    </a:lnTo>
                    <a:lnTo>
                      <a:pt x="1671" y="33021"/>
                    </a:lnTo>
                    <a:lnTo>
                      <a:pt x="12739" y="16217"/>
                    </a:lnTo>
                    <a:lnTo>
                      <a:pt x="0" y="0"/>
                    </a:lnTo>
                    <a:lnTo>
                      <a:pt x="8673" y="0"/>
                    </a:lnTo>
                    <a:lnTo>
                      <a:pt x="17030" y="10706"/>
                    </a:lnTo>
                    <a:lnTo>
                      <a:pt x="23715" y="0"/>
                    </a:lnTo>
                    <a:lnTo>
                      <a:pt x="31982" y="0"/>
                    </a:lnTo>
                    <a:lnTo>
                      <a:pt x="21592" y="15946"/>
                    </a:lnTo>
                    <a:lnTo>
                      <a:pt x="35144" y="33021"/>
                    </a:lnTo>
                    <a:close/>
                  </a:path>
                </a:pathLst>
              </a:custGeom>
              <a:solidFill>
                <a:srgbClr val="000000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BAE70B3D-F124-41D7-F527-CCA2E423E137}"/>
                  </a:ext>
                </a:extLst>
              </p:cNvPr>
              <p:cNvSpPr/>
              <p:nvPr/>
            </p:nvSpPr>
            <p:spPr>
              <a:xfrm>
                <a:off x="7904423" y="2209651"/>
                <a:ext cx="29181" cy="33020"/>
              </a:xfrm>
              <a:custGeom>
                <a:avLst/>
                <a:gdLst>
                  <a:gd name="connsiteX0" fmla="*/ 10977 w 29181"/>
                  <a:gd name="connsiteY0" fmla="*/ 6234 h 33020"/>
                  <a:gd name="connsiteX1" fmla="*/ 452 w 29181"/>
                  <a:gd name="connsiteY1" fmla="*/ 6234 h 33020"/>
                  <a:gd name="connsiteX2" fmla="*/ 0 w 29181"/>
                  <a:gd name="connsiteY2" fmla="*/ 0 h 33020"/>
                  <a:gd name="connsiteX3" fmla="*/ 28729 w 29181"/>
                  <a:gd name="connsiteY3" fmla="*/ 0 h 33020"/>
                  <a:gd name="connsiteX4" fmla="*/ 29181 w 29181"/>
                  <a:gd name="connsiteY4" fmla="*/ 6234 h 33020"/>
                  <a:gd name="connsiteX5" fmla="*/ 18656 w 29181"/>
                  <a:gd name="connsiteY5" fmla="*/ 6234 h 33020"/>
                  <a:gd name="connsiteX6" fmla="*/ 20553 w 29181"/>
                  <a:gd name="connsiteY6" fmla="*/ 33021 h 33020"/>
                  <a:gd name="connsiteX7" fmla="*/ 12919 w 29181"/>
                  <a:gd name="connsiteY7" fmla="*/ 33021 h 3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181" h="33020">
                    <a:moveTo>
                      <a:pt x="10977" y="6234"/>
                    </a:moveTo>
                    <a:lnTo>
                      <a:pt x="452" y="6234"/>
                    </a:lnTo>
                    <a:lnTo>
                      <a:pt x="0" y="0"/>
                    </a:lnTo>
                    <a:lnTo>
                      <a:pt x="28729" y="0"/>
                    </a:lnTo>
                    <a:lnTo>
                      <a:pt x="29181" y="6234"/>
                    </a:lnTo>
                    <a:lnTo>
                      <a:pt x="18656" y="6234"/>
                    </a:lnTo>
                    <a:lnTo>
                      <a:pt x="20553" y="33021"/>
                    </a:lnTo>
                    <a:lnTo>
                      <a:pt x="12919" y="33021"/>
                    </a:lnTo>
                    <a:close/>
                  </a:path>
                </a:pathLst>
              </a:custGeom>
              <a:solidFill>
                <a:srgbClr val="000000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F6E3BAF0-C59C-FB2A-84A0-B27E8458D5F0}"/>
                  </a:ext>
                </a:extLst>
              </p:cNvPr>
              <p:cNvSpPr/>
              <p:nvPr/>
            </p:nvSpPr>
            <p:spPr>
              <a:xfrm>
                <a:off x="7949188" y="2203823"/>
                <a:ext cx="33879" cy="43365"/>
              </a:xfrm>
              <a:custGeom>
                <a:avLst/>
                <a:gdLst>
                  <a:gd name="connsiteX0" fmla="*/ 0 w 33879"/>
                  <a:gd name="connsiteY0" fmla="*/ 0 h 43365"/>
                  <a:gd name="connsiteX1" fmla="*/ 33879 w 33879"/>
                  <a:gd name="connsiteY1" fmla="*/ 21683 h 43365"/>
                  <a:gd name="connsiteX2" fmla="*/ 3026 w 33879"/>
                  <a:gd name="connsiteY2" fmla="*/ 43365 h 43365"/>
                  <a:gd name="connsiteX3" fmla="*/ 0 w 33879"/>
                  <a:gd name="connsiteY3" fmla="*/ 0 h 4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79" h="43365">
                    <a:moveTo>
                      <a:pt x="0" y="0"/>
                    </a:moveTo>
                    <a:lnTo>
                      <a:pt x="33879" y="21683"/>
                    </a:lnTo>
                    <a:lnTo>
                      <a:pt x="3026" y="433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946D090D-2E41-AE1C-4B38-0CB0A4E61E65}"/>
                  </a:ext>
                </a:extLst>
              </p:cNvPr>
              <p:cNvSpPr/>
              <p:nvPr/>
            </p:nvSpPr>
            <p:spPr>
              <a:xfrm>
                <a:off x="7040729" y="1687912"/>
                <a:ext cx="390920" cy="4517"/>
              </a:xfrm>
              <a:custGeom>
                <a:avLst/>
                <a:gdLst>
                  <a:gd name="connsiteX0" fmla="*/ 388661 w 390919"/>
                  <a:gd name="connsiteY0" fmla="*/ 4517 h 4517"/>
                  <a:gd name="connsiteX1" fmla="*/ 2259 w 390919"/>
                  <a:gd name="connsiteY1" fmla="*/ 4517 h 4517"/>
                  <a:gd name="connsiteX2" fmla="*/ 0 w 390919"/>
                  <a:gd name="connsiteY2" fmla="*/ 2259 h 4517"/>
                  <a:gd name="connsiteX3" fmla="*/ 2259 w 390919"/>
                  <a:gd name="connsiteY3" fmla="*/ 0 h 4517"/>
                  <a:gd name="connsiteX4" fmla="*/ 388661 w 390919"/>
                  <a:gd name="connsiteY4" fmla="*/ 0 h 4517"/>
                  <a:gd name="connsiteX5" fmla="*/ 390920 w 390919"/>
                  <a:gd name="connsiteY5" fmla="*/ 2259 h 4517"/>
                  <a:gd name="connsiteX6" fmla="*/ 388661 w 390919"/>
                  <a:gd name="connsiteY6" fmla="*/ 4517 h 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0919" h="4517">
                    <a:moveTo>
                      <a:pt x="388661" y="4517"/>
                    </a:moveTo>
                    <a:lnTo>
                      <a:pt x="2259" y="4517"/>
                    </a:lnTo>
                    <a:cubicBezTo>
                      <a:pt x="1012" y="4517"/>
                      <a:pt x="0" y="3506"/>
                      <a:pt x="0" y="2259"/>
                    </a:cubicBezTo>
                    <a:cubicBezTo>
                      <a:pt x="0" y="1011"/>
                      <a:pt x="1012" y="0"/>
                      <a:pt x="2259" y="0"/>
                    </a:cubicBezTo>
                    <a:lnTo>
                      <a:pt x="388661" y="0"/>
                    </a:lnTo>
                    <a:cubicBezTo>
                      <a:pt x="389908" y="0"/>
                      <a:pt x="390920" y="1011"/>
                      <a:pt x="390920" y="2259"/>
                    </a:cubicBezTo>
                    <a:cubicBezTo>
                      <a:pt x="390920" y="3506"/>
                      <a:pt x="389908" y="4517"/>
                      <a:pt x="388661" y="45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663359F5-CA7A-95E0-93BE-101A0590A568}"/>
                  </a:ext>
                </a:extLst>
              </p:cNvPr>
              <p:cNvSpPr/>
              <p:nvPr/>
            </p:nvSpPr>
            <p:spPr>
              <a:xfrm>
                <a:off x="6937737" y="1687912"/>
                <a:ext cx="62427" cy="4517"/>
              </a:xfrm>
              <a:custGeom>
                <a:avLst/>
                <a:gdLst>
                  <a:gd name="connsiteX0" fmla="*/ 60169 w 62427"/>
                  <a:gd name="connsiteY0" fmla="*/ 4517 h 4517"/>
                  <a:gd name="connsiteX1" fmla="*/ 2259 w 62427"/>
                  <a:gd name="connsiteY1" fmla="*/ 4517 h 4517"/>
                  <a:gd name="connsiteX2" fmla="*/ 0 w 62427"/>
                  <a:gd name="connsiteY2" fmla="*/ 2259 h 4517"/>
                  <a:gd name="connsiteX3" fmla="*/ 2259 w 62427"/>
                  <a:gd name="connsiteY3" fmla="*/ 0 h 4517"/>
                  <a:gd name="connsiteX4" fmla="*/ 60169 w 62427"/>
                  <a:gd name="connsiteY4" fmla="*/ 0 h 4517"/>
                  <a:gd name="connsiteX5" fmla="*/ 62428 w 62427"/>
                  <a:gd name="connsiteY5" fmla="*/ 2259 h 4517"/>
                  <a:gd name="connsiteX6" fmla="*/ 60169 w 62427"/>
                  <a:gd name="connsiteY6" fmla="*/ 4517 h 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427" h="4517">
                    <a:moveTo>
                      <a:pt x="60169" y="4517"/>
                    </a:moveTo>
                    <a:lnTo>
                      <a:pt x="2259" y="4517"/>
                    </a:lnTo>
                    <a:cubicBezTo>
                      <a:pt x="1011" y="4517"/>
                      <a:pt x="0" y="3506"/>
                      <a:pt x="0" y="2259"/>
                    </a:cubicBezTo>
                    <a:cubicBezTo>
                      <a:pt x="24" y="1021"/>
                      <a:pt x="1021" y="24"/>
                      <a:pt x="2259" y="0"/>
                    </a:cubicBezTo>
                    <a:lnTo>
                      <a:pt x="60169" y="0"/>
                    </a:lnTo>
                    <a:cubicBezTo>
                      <a:pt x="61407" y="24"/>
                      <a:pt x="62405" y="1021"/>
                      <a:pt x="62428" y="2259"/>
                    </a:cubicBezTo>
                    <a:cubicBezTo>
                      <a:pt x="62428" y="3506"/>
                      <a:pt x="61416" y="4517"/>
                      <a:pt x="60169" y="45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>
                      <a:alpha val="94000"/>
                    </a:srgbClr>
                  </a:gs>
                  <a:gs pos="100000">
                    <a:srgbClr val="5B2CF2">
                      <a:alpha val="49000"/>
                    </a:srgbClr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4059996F-FE87-E104-3693-01BCD0AC806C}"/>
                  </a:ext>
                </a:extLst>
              </p:cNvPr>
              <p:cNvSpPr/>
              <p:nvPr/>
            </p:nvSpPr>
            <p:spPr>
              <a:xfrm>
                <a:off x="6962898" y="2433885"/>
                <a:ext cx="362191" cy="35189"/>
              </a:xfrm>
              <a:custGeom>
                <a:avLst/>
                <a:gdLst>
                  <a:gd name="connsiteX0" fmla="*/ 362190 w 362190"/>
                  <a:gd name="connsiteY0" fmla="*/ 35189 h 35189"/>
                  <a:gd name="connsiteX1" fmla="*/ 2484 w 362190"/>
                  <a:gd name="connsiteY1" fmla="*/ 35189 h 35189"/>
                  <a:gd name="connsiteX2" fmla="*/ 0 w 362190"/>
                  <a:gd name="connsiteY2" fmla="*/ 0 h 35189"/>
                  <a:gd name="connsiteX3" fmla="*/ 359751 w 362190"/>
                  <a:gd name="connsiteY3" fmla="*/ 0 h 35189"/>
                  <a:gd name="connsiteX4" fmla="*/ 362190 w 362190"/>
                  <a:gd name="connsiteY4" fmla="*/ 35189 h 35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2190" h="35189">
                    <a:moveTo>
                      <a:pt x="362190" y="35189"/>
                    </a:moveTo>
                    <a:lnTo>
                      <a:pt x="2484" y="35189"/>
                    </a:lnTo>
                    <a:lnTo>
                      <a:pt x="0" y="0"/>
                    </a:lnTo>
                    <a:lnTo>
                      <a:pt x="359751" y="0"/>
                    </a:lnTo>
                    <a:lnTo>
                      <a:pt x="362190" y="35189"/>
                    </a:lnTo>
                    <a:close/>
                  </a:path>
                </a:pathLst>
              </a:custGeom>
              <a:solidFill>
                <a:srgbClr val="407BFF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8AB35138-5283-EF69-3406-4C96F2C22D4E}"/>
                  </a:ext>
                </a:extLst>
              </p:cNvPr>
              <p:cNvSpPr/>
              <p:nvPr/>
            </p:nvSpPr>
            <p:spPr>
              <a:xfrm>
                <a:off x="6962898" y="2433885"/>
                <a:ext cx="362191" cy="35189"/>
              </a:xfrm>
              <a:custGeom>
                <a:avLst/>
                <a:gdLst>
                  <a:gd name="connsiteX0" fmla="*/ 362190 w 362190"/>
                  <a:gd name="connsiteY0" fmla="*/ 35189 h 35189"/>
                  <a:gd name="connsiteX1" fmla="*/ 2484 w 362190"/>
                  <a:gd name="connsiteY1" fmla="*/ 35189 h 35189"/>
                  <a:gd name="connsiteX2" fmla="*/ 0 w 362190"/>
                  <a:gd name="connsiteY2" fmla="*/ 0 h 35189"/>
                  <a:gd name="connsiteX3" fmla="*/ 359751 w 362190"/>
                  <a:gd name="connsiteY3" fmla="*/ 0 h 35189"/>
                  <a:gd name="connsiteX4" fmla="*/ 362190 w 362190"/>
                  <a:gd name="connsiteY4" fmla="*/ 35189 h 35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2190" h="35189">
                    <a:moveTo>
                      <a:pt x="362190" y="35189"/>
                    </a:moveTo>
                    <a:lnTo>
                      <a:pt x="2484" y="35189"/>
                    </a:lnTo>
                    <a:lnTo>
                      <a:pt x="0" y="0"/>
                    </a:lnTo>
                    <a:lnTo>
                      <a:pt x="359751" y="0"/>
                    </a:lnTo>
                    <a:lnTo>
                      <a:pt x="362190" y="35189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04A86B7F-989E-46B5-EDCF-3E580120338B}"/>
                  </a:ext>
                </a:extLst>
              </p:cNvPr>
              <p:cNvSpPr/>
              <p:nvPr/>
            </p:nvSpPr>
            <p:spPr>
              <a:xfrm>
                <a:off x="6967731" y="2502728"/>
                <a:ext cx="469113" cy="11022"/>
              </a:xfrm>
              <a:custGeom>
                <a:avLst/>
                <a:gdLst>
                  <a:gd name="connsiteX0" fmla="*/ 469113 w 469112"/>
                  <a:gd name="connsiteY0" fmla="*/ 11022 h 11022"/>
                  <a:gd name="connsiteX1" fmla="*/ 768 w 469112"/>
                  <a:gd name="connsiteY1" fmla="*/ 11022 h 11022"/>
                  <a:gd name="connsiteX2" fmla="*/ 0 w 469112"/>
                  <a:gd name="connsiteY2" fmla="*/ 0 h 11022"/>
                  <a:gd name="connsiteX3" fmla="*/ 468345 w 469112"/>
                  <a:gd name="connsiteY3" fmla="*/ 0 h 11022"/>
                  <a:gd name="connsiteX4" fmla="*/ 469113 w 469112"/>
                  <a:gd name="connsiteY4" fmla="*/ 11022 h 11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9112" h="11022">
                    <a:moveTo>
                      <a:pt x="469113" y="11022"/>
                    </a:moveTo>
                    <a:lnTo>
                      <a:pt x="768" y="11022"/>
                    </a:lnTo>
                    <a:lnTo>
                      <a:pt x="0" y="0"/>
                    </a:lnTo>
                    <a:lnTo>
                      <a:pt x="468345" y="0"/>
                    </a:lnTo>
                    <a:lnTo>
                      <a:pt x="469113" y="11022"/>
                    </a:ln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BE5D2D4B-B427-A328-54A2-DEA72D757786}"/>
                  </a:ext>
                </a:extLst>
              </p:cNvPr>
              <p:cNvSpPr/>
              <p:nvPr/>
            </p:nvSpPr>
            <p:spPr>
              <a:xfrm>
                <a:off x="6970848" y="2547538"/>
                <a:ext cx="395483" cy="11022"/>
              </a:xfrm>
              <a:custGeom>
                <a:avLst/>
                <a:gdLst>
                  <a:gd name="connsiteX0" fmla="*/ 395482 w 395482"/>
                  <a:gd name="connsiteY0" fmla="*/ 11022 h 11022"/>
                  <a:gd name="connsiteX1" fmla="*/ 768 w 395482"/>
                  <a:gd name="connsiteY1" fmla="*/ 11022 h 11022"/>
                  <a:gd name="connsiteX2" fmla="*/ 0 w 395482"/>
                  <a:gd name="connsiteY2" fmla="*/ 0 h 11022"/>
                  <a:gd name="connsiteX3" fmla="*/ 394714 w 395482"/>
                  <a:gd name="connsiteY3" fmla="*/ 0 h 11022"/>
                  <a:gd name="connsiteX4" fmla="*/ 395482 w 395482"/>
                  <a:gd name="connsiteY4" fmla="*/ 11022 h 11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5482" h="11022">
                    <a:moveTo>
                      <a:pt x="395482" y="11022"/>
                    </a:moveTo>
                    <a:lnTo>
                      <a:pt x="768" y="11022"/>
                    </a:lnTo>
                    <a:lnTo>
                      <a:pt x="0" y="0"/>
                    </a:lnTo>
                    <a:lnTo>
                      <a:pt x="394714" y="0"/>
                    </a:lnTo>
                    <a:lnTo>
                      <a:pt x="395482" y="11022"/>
                    </a:ln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79A0B189-703D-AE61-36F7-109DE655F6E7}"/>
                  </a:ext>
                </a:extLst>
              </p:cNvPr>
              <p:cNvSpPr/>
              <p:nvPr/>
            </p:nvSpPr>
            <p:spPr>
              <a:xfrm>
                <a:off x="6919848" y="1818415"/>
                <a:ext cx="659108" cy="11067"/>
              </a:xfrm>
              <a:custGeom>
                <a:avLst/>
                <a:gdLst>
                  <a:gd name="connsiteX0" fmla="*/ 659107 w 659106"/>
                  <a:gd name="connsiteY0" fmla="*/ 11067 h 11067"/>
                  <a:gd name="connsiteX1" fmla="*/ 768 w 659106"/>
                  <a:gd name="connsiteY1" fmla="*/ 11067 h 11067"/>
                  <a:gd name="connsiteX2" fmla="*/ 0 w 659106"/>
                  <a:gd name="connsiteY2" fmla="*/ 0 h 11067"/>
                  <a:gd name="connsiteX3" fmla="*/ 658339 w 659106"/>
                  <a:gd name="connsiteY3" fmla="*/ 0 h 11067"/>
                  <a:gd name="connsiteX4" fmla="*/ 659107 w 659106"/>
                  <a:gd name="connsiteY4" fmla="*/ 11067 h 11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9106" h="11067">
                    <a:moveTo>
                      <a:pt x="659107" y="11067"/>
                    </a:moveTo>
                    <a:lnTo>
                      <a:pt x="768" y="11067"/>
                    </a:lnTo>
                    <a:lnTo>
                      <a:pt x="0" y="0"/>
                    </a:lnTo>
                    <a:lnTo>
                      <a:pt x="658339" y="0"/>
                    </a:lnTo>
                    <a:lnTo>
                      <a:pt x="659107" y="11067"/>
                    </a:ln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CAF0F8A0-8627-3564-E967-B34667B587C9}"/>
                  </a:ext>
                </a:extLst>
              </p:cNvPr>
              <p:cNvSpPr/>
              <p:nvPr/>
            </p:nvSpPr>
            <p:spPr>
              <a:xfrm>
                <a:off x="6923009" y="1863271"/>
                <a:ext cx="805466" cy="11021"/>
              </a:xfrm>
              <a:custGeom>
                <a:avLst/>
                <a:gdLst>
                  <a:gd name="connsiteX0" fmla="*/ 805464 w 805464"/>
                  <a:gd name="connsiteY0" fmla="*/ 11022 h 11021"/>
                  <a:gd name="connsiteX1" fmla="*/ 768 w 805464"/>
                  <a:gd name="connsiteY1" fmla="*/ 11022 h 11021"/>
                  <a:gd name="connsiteX2" fmla="*/ 0 w 805464"/>
                  <a:gd name="connsiteY2" fmla="*/ 0 h 11021"/>
                  <a:gd name="connsiteX3" fmla="*/ 804697 w 805464"/>
                  <a:gd name="connsiteY3" fmla="*/ 0 h 11021"/>
                  <a:gd name="connsiteX4" fmla="*/ 805464 w 805464"/>
                  <a:gd name="connsiteY4" fmla="*/ 11022 h 11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5464" h="11021">
                    <a:moveTo>
                      <a:pt x="805464" y="11022"/>
                    </a:moveTo>
                    <a:lnTo>
                      <a:pt x="768" y="11022"/>
                    </a:lnTo>
                    <a:lnTo>
                      <a:pt x="0" y="0"/>
                    </a:lnTo>
                    <a:lnTo>
                      <a:pt x="804697" y="0"/>
                    </a:lnTo>
                    <a:lnTo>
                      <a:pt x="805464" y="11022"/>
                    </a:ln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A98257E5-FD1B-6B77-5BB8-F9A7AD734C63}"/>
                  </a:ext>
                </a:extLst>
              </p:cNvPr>
              <p:cNvSpPr/>
              <p:nvPr/>
            </p:nvSpPr>
            <p:spPr>
              <a:xfrm>
                <a:off x="6940356" y="2048155"/>
                <a:ext cx="702024" cy="351583"/>
              </a:xfrm>
              <a:custGeom>
                <a:avLst/>
                <a:gdLst>
                  <a:gd name="connsiteX0" fmla="*/ 680292 w 702023"/>
                  <a:gd name="connsiteY0" fmla="*/ 351580 h 351583"/>
                  <a:gd name="connsiteX1" fmla="*/ 46301 w 702023"/>
                  <a:gd name="connsiteY1" fmla="*/ 351580 h 351583"/>
                  <a:gd name="connsiteX2" fmla="*/ 21411 w 702023"/>
                  <a:gd name="connsiteY2" fmla="*/ 328317 h 351583"/>
                  <a:gd name="connsiteX3" fmla="*/ 90 w 702023"/>
                  <a:gd name="connsiteY3" fmla="*/ 23359 h 351583"/>
                  <a:gd name="connsiteX4" fmla="*/ 19465 w 702023"/>
                  <a:gd name="connsiteY4" fmla="*/ 87 h 351583"/>
                  <a:gd name="connsiteX5" fmla="*/ 21908 w 702023"/>
                  <a:gd name="connsiteY5" fmla="*/ 5 h 351583"/>
                  <a:gd name="connsiteX6" fmla="*/ 655719 w 702023"/>
                  <a:gd name="connsiteY6" fmla="*/ 5 h 351583"/>
                  <a:gd name="connsiteX7" fmla="*/ 680609 w 702023"/>
                  <a:gd name="connsiteY7" fmla="*/ 23269 h 351583"/>
                  <a:gd name="connsiteX8" fmla="*/ 701930 w 702023"/>
                  <a:gd name="connsiteY8" fmla="*/ 328226 h 351583"/>
                  <a:gd name="connsiteX9" fmla="*/ 682646 w 702023"/>
                  <a:gd name="connsiteY9" fmla="*/ 351490 h 351583"/>
                  <a:gd name="connsiteX10" fmla="*/ 680292 w 702023"/>
                  <a:gd name="connsiteY10" fmla="*/ 351580 h 351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2023" h="351583">
                    <a:moveTo>
                      <a:pt x="680292" y="351580"/>
                    </a:moveTo>
                    <a:lnTo>
                      <a:pt x="46301" y="351580"/>
                    </a:lnTo>
                    <a:cubicBezTo>
                      <a:pt x="33252" y="351390"/>
                      <a:pt x="22480" y="341322"/>
                      <a:pt x="21411" y="328317"/>
                    </a:cubicBezTo>
                    <a:lnTo>
                      <a:pt x="90" y="23359"/>
                    </a:lnTo>
                    <a:cubicBezTo>
                      <a:pt x="-986" y="11583"/>
                      <a:pt x="7689" y="1166"/>
                      <a:pt x="19465" y="87"/>
                    </a:cubicBezTo>
                    <a:cubicBezTo>
                      <a:pt x="20277" y="14"/>
                      <a:pt x="21093" y="-13"/>
                      <a:pt x="21908" y="5"/>
                    </a:cubicBezTo>
                    <a:lnTo>
                      <a:pt x="655719" y="5"/>
                    </a:lnTo>
                    <a:cubicBezTo>
                      <a:pt x="668769" y="195"/>
                      <a:pt x="679538" y="10264"/>
                      <a:pt x="680609" y="23269"/>
                    </a:cubicBezTo>
                    <a:lnTo>
                      <a:pt x="701930" y="328226"/>
                    </a:lnTo>
                    <a:cubicBezTo>
                      <a:pt x="703027" y="339975"/>
                      <a:pt x="694395" y="350392"/>
                      <a:pt x="682646" y="351490"/>
                    </a:cubicBezTo>
                    <a:cubicBezTo>
                      <a:pt x="681864" y="351562"/>
                      <a:pt x="681078" y="351594"/>
                      <a:pt x="680292" y="351580"/>
                    </a:cubicBezTo>
                    <a:close/>
                  </a:path>
                </a:pathLst>
              </a:custGeom>
              <a:solidFill>
                <a:srgbClr val="407BFF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C4107D20-7752-E553-BE82-90BDEE2270A1}"/>
                  </a:ext>
                </a:extLst>
              </p:cNvPr>
              <p:cNvSpPr/>
              <p:nvPr/>
            </p:nvSpPr>
            <p:spPr>
              <a:xfrm>
                <a:off x="6940357" y="2048156"/>
                <a:ext cx="702024" cy="351583"/>
              </a:xfrm>
              <a:custGeom>
                <a:avLst/>
                <a:gdLst>
                  <a:gd name="connsiteX0" fmla="*/ 680292 w 702023"/>
                  <a:gd name="connsiteY0" fmla="*/ 351580 h 351583"/>
                  <a:gd name="connsiteX1" fmla="*/ 46301 w 702023"/>
                  <a:gd name="connsiteY1" fmla="*/ 351580 h 351583"/>
                  <a:gd name="connsiteX2" fmla="*/ 21411 w 702023"/>
                  <a:gd name="connsiteY2" fmla="*/ 328317 h 351583"/>
                  <a:gd name="connsiteX3" fmla="*/ 90 w 702023"/>
                  <a:gd name="connsiteY3" fmla="*/ 23359 h 351583"/>
                  <a:gd name="connsiteX4" fmla="*/ 19465 w 702023"/>
                  <a:gd name="connsiteY4" fmla="*/ 87 h 351583"/>
                  <a:gd name="connsiteX5" fmla="*/ 21908 w 702023"/>
                  <a:gd name="connsiteY5" fmla="*/ 5 h 351583"/>
                  <a:gd name="connsiteX6" fmla="*/ 655719 w 702023"/>
                  <a:gd name="connsiteY6" fmla="*/ 5 h 351583"/>
                  <a:gd name="connsiteX7" fmla="*/ 680609 w 702023"/>
                  <a:gd name="connsiteY7" fmla="*/ 23269 h 351583"/>
                  <a:gd name="connsiteX8" fmla="*/ 701930 w 702023"/>
                  <a:gd name="connsiteY8" fmla="*/ 328226 h 351583"/>
                  <a:gd name="connsiteX9" fmla="*/ 682646 w 702023"/>
                  <a:gd name="connsiteY9" fmla="*/ 351490 h 351583"/>
                  <a:gd name="connsiteX10" fmla="*/ 680292 w 702023"/>
                  <a:gd name="connsiteY10" fmla="*/ 351580 h 351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2023" h="351583">
                    <a:moveTo>
                      <a:pt x="680292" y="351580"/>
                    </a:moveTo>
                    <a:lnTo>
                      <a:pt x="46301" y="351580"/>
                    </a:lnTo>
                    <a:cubicBezTo>
                      <a:pt x="33252" y="351390"/>
                      <a:pt x="22480" y="341322"/>
                      <a:pt x="21411" y="328317"/>
                    </a:cubicBezTo>
                    <a:lnTo>
                      <a:pt x="90" y="23359"/>
                    </a:lnTo>
                    <a:cubicBezTo>
                      <a:pt x="-986" y="11583"/>
                      <a:pt x="7689" y="1166"/>
                      <a:pt x="19465" y="87"/>
                    </a:cubicBezTo>
                    <a:cubicBezTo>
                      <a:pt x="20277" y="14"/>
                      <a:pt x="21093" y="-13"/>
                      <a:pt x="21908" y="5"/>
                    </a:cubicBezTo>
                    <a:lnTo>
                      <a:pt x="655719" y="5"/>
                    </a:lnTo>
                    <a:cubicBezTo>
                      <a:pt x="668769" y="195"/>
                      <a:pt x="679538" y="10264"/>
                      <a:pt x="680609" y="23269"/>
                    </a:cubicBezTo>
                    <a:lnTo>
                      <a:pt x="701930" y="328226"/>
                    </a:lnTo>
                    <a:cubicBezTo>
                      <a:pt x="703027" y="339975"/>
                      <a:pt x="694395" y="350392"/>
                      <a:pt x="682646" y="351490"/>
                    </a:cubicBezTo>
                    <a:cubicBezTo>
                      <a:pt x="681864" y="351562"/>
                      <a:pt x="681078" y="351594"/>
                      <a:pt x="680292" y="35158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E9B40604-334C-C0FC-4969-B5D0ADDC7DF7}"/>
                  </a:ext>
                </a:extLst>
              </p:cNvPr>
              <p:cNvSpPr/>
              <p:nvPr/>
            </p:nvSpPr>
            <p:spPr>
              <a:xfrm>
                <a:off x="6954875" y="2062705"/>
                <a:ext cx="672991" cy="322576"/>
              </a:xfrm>
              <a:custGeom>
                <a:avLst/>
                <a:gdLst>
                  <a:gd name="connsiteX0" fmla="*/ 664782 w 672990"/>
                  <a:gd name="connsiteY0" fmla="*/ 322575 h 322576"/>
                  <a:gd name="connsiteX1" fmla="*/ 672989 w 672990"/>
                  <a:gd name="connsiteY1" fmla="*/ 314611 h 322576"/>
                  <a:gd name="connsiteX2" fmla="*/ 672958 w 672990"/>
                  <a:gd name="connsiteY2" fmla="*/ 313767 h 322576"/>
                  <a:gd name="connsiteX3" fmla="*/ 651636 w 672990"/>
                  <a:gd name="connsiteY3" fmla="*/ 8809 h 322576"/>
                  <a:gd name="connsiteX4" fmla="*/ 642241 w 672990"/>
                  <a:gd name="connsiteY4" fmla="*/ 1 h 322576"/>
                  <a:gd name="connsiteX5" fmla="*/ 8250 w 672990"/>
                  <a:gd name="connsiteY5" fmla="*/ 1 h 322576"/>
                  <a:gd name="connsiteX6" fmla="*/ 1 w 672990"/>
                  <a:gd name="connsiteY6" fmla="*/ 8014 h 322576"/>
                  <a:gd name="connsiteX7" fmla="*/ 28 w 672990"/>
                  <a:gd name="connsiteY7" fmla="*/ 8809 h 322576"/>
                  <a:gd name="connsiteX8" fmla="*/ 21350 w 672990"/>
                  <a:gd name="connsiteY8" fmla="*/ 313767 h 322576"/>
                  <a:gd name="connsiteX9" fmla="*/ 30791 w 672990"/>
                  <a:gd name="connsiteY9" fmla="*/ 322575 h 322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2990" h="322576">
                    <a:moveTo>
                      <a:pt x="664782" y="322575"/>
                    </a:moveTo>
                    <a:cubicBezTo>
                      <a:pt x="669245" y="322643"/>
                      <a:pt x="672922" y="319079"/>
                      <a:pt x="672989" y="314611"/>
                    </a:cubicBezTo>
                    <a:cubicBezTo>
                      <a:pt x="672994" y="314331"/>
                      <a:pt x="672985" y="314047"/>
                      <a:pt x="672958" y="313767"/>
                    </a:cubicBezTo>
                    <a:lnTo>
                      <a:pt x="651636" y="8809"/>
                    </a:lnTo>
                    <a:cubicBezTo>
                      <a:pt x="651244" y="3890"/>
                      <a:pt x="647173" y="78"/>
                      <a:pt x="642241" y="1"/>
                    </a:cubicBezTo>
                    <a:lnTo>
                      <a:pt x="8250" y="1"/>
                    </a:lnTo>
                    <a:cubicBezTo>
                      <a:pt x="3760" y="-67"/>
                      <a:pt x="66" y="3524"/>
                      <a:pt x="1" y="8014"/>
                    </a:cubicBezTo>
                    <a:cubicBezTo>
                      <a:pt x="-3" y="8276"/>
                      <a:pt x="6" y="8543"/>
                      <a:pt x="28" y="8809"/>
                    </a:cubicBezTo>
                    <a:lnTo>
                      <a:pt x="21350" y="313767"/>
                    </a:lnTo>
                    <a:cubicBezTo>
                      <a:pt x="21767" y="318690"/>
                      <a:pt x="25848" y="322498"/>
                      <a:pt x="30791" y="32257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89CF0521-E87F-DE86-DD22-65346E6CE549}"/>
                  </a:ext>
                </a:extLst>
              </p:cNvPr>
              <p:cNvSpPr/>
              <p:nvPr/>
            </p:nvSpPr>
            <p:spPr>
              <a:xfrm>
                <a:off x="6976044" y="2205992"/>
                <a:ext cx="367702" cy="179243"/>
              </a:xfrm>
              <a:custGeom>
                <a:avLst/>
                <a:gdLst>
                  <a:gd name="connsiteX0" fmla="*/ 165556 w 367701"/>
                  <a:gd name="connsiteY0" fmla="*/ 0 h 179243"/>
                  <a:gd name="connsiteX1" fmla="*/ 0 w 367701"/>
                  <a:gd name="connsiteY1" fmla="*/ 167408 h 179243"/>
                  <a:gd name="connsiteX2" fmla="*/ 0 w 367701"/>
                  <a:gd name="connsiteY2" fmla="*/ 170434 h 179243"/>
                  <a:gd name="connsiteX3" fmla="*/ 16081 w 367701"/>
                  <a:gd name="connsiteY3" fmla="*/ 179243 h 179243"/>
                  <a:gd name="connsiteX4" fmla="*/ 367701 w 367701"/>
                  <a:gd name="connsiteY4" fmla="*/ 179243 h 17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701" h="179243">
                    <a:moveTo>
                      <a:pt x="165556" y="0"/>
                    </a:moveTo>
                    <a:lnTo>
                      <a:pt x="0" y="167408"/>
                    </a:lnTo>
                    <a:lnTo>
                      <a:pt x="0" y="170434"/>
                    </a:lnTo>
                    <a:cubicBezTo>
                      <a:pt x="361" y="175313"/>
                      <a:pt x="7544" y="179243"/>
                      <a:pt x="16081" y="179243"/>
                    </a:cubicBezTo>
                    <a:lnTo>
                      <a:pt x="367701" y="179243"/>
                    </a:lnTo>
                    <a:close/>
                  </a:path>
                </a:pathLst>
              </a:custGeom>
              <a:solidFill>
                <a:srgbClr val="407BFF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7AE9A0FE-C2E4-E1D5-639D-D860D1FFCA14}"/>
                  </a:ext>
                </a:extLst>
              </p:cNvPr>
              <p:cNvSpPr/>
              <p:nvPr/>
            </p:nvSpPr>
            <p:spPr>
              <a:xfrm>
                <a:off x="6976044" y="2205992"/>
                <a:ext cx="367702" cy="179243"/>
              </a:xfrm>
              <a:custGeom>
                <a:avLst/>
                <a:gdLst>
                  <a:gd name="connsiteX0" fmla="*/ 165556 w 367701"/>
                  <a:gd name="connsiteY0" fmla="*/ 0 h 179243"/>
                  <a:gd name="connsiteX1" fmla="*/ 0 w 367701"/>
                  <a:gd name="connsiteY1" fmla="*/ 167408 h 179243"/>
                  <a:gd name="connsiteX2" fmla="*/ 0 w 367701"/>
                  <a:gd name="connsiteY2" fmla="*/ 170434 h 179243"/>
                  <a:gd name="connsiteX3" fmla="*/ 16081 w 367701"/>
                  <a:gd name="connsiteY3" fmla="*/ 179243 h 179243"/>
                  <a:gd name="connsiteX4" fmla="*/ 367701 w 367701"/>
                  <a:gd name="connsiteY4" fmla="*/ 179243 h 179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701" h="179243">
                    <a:moveTo>
                      <a:pt x="165556" y="0"/>
                    </a:moveTo>
                    <a:lnTo>
                      <a:pt x="0" y="167408"/>
                    </a:lnTo>
                    <a:lnTo>
                      <a:pt x="0" y="170434"/>
                    </a:lnTo>
                    <a:cubicBezTo>
                      <a:pt x="361" y="175313"/>
                      <a:pt x="7544" y="179243"/>
                      <a:pt x="16081" y="179243"/>
                    </a:cubicBezTo>
                    <a:lnTo>
                      <a:pt x="367701" y="179243"/>
                    </a:lnTo>
                    <a:close/>
                  </a:path>
                </a:pathLst>
              </a:custGeom>
              <a:gradFill>
                <a:gsLst>
                  <a:gs pos="0">
                    <a:srgbClr val="2CB9F2">
                      <a:alpha val="94000"/>
                    </a:srgbClr>
                  </a:gs>
                  <a:gs pos="100000">
                    <a:srgbClr val="5B2CF2">
                      <a:alpha val="49000"/>
                    </a:srgbClr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233DEF25-B1E2-512C-9A27-24C76C90385C}"/>
                  </a:ext>
                </a:extLst>
              </p:cNvPr>
              <p:cNvSpPr/>
              <p:nvPr/>
            </p:nvSpPr>
            <p:spPr>
              <a:xfrm>
                <a:off x="7210035" y="2180695"/>
                <a:ext cx="417812" cy="204584"/>
              </a:xfrm>
              <a:custGeom>
                <a:avLst/>
                <a:gdLst>
                  <a:gd name="connsiteX0" fmla="*/ 416984 w 417811"/>
                  <a:gd name="connsiteY0" fmla="*/ 184076 h 204584"/>
                  <a:gd name="connsiteX1" fmla="*/ 205940 w 417811"/>
                  <a:gd name="connsiteY1" fmla="*/ 0 h 204584"/>
                  <a:gd name="connsiteX2" fmla="*/ 0 w 417811"/>
                  <a:gd name="connsiteY2" fmla="*/ 204585 h 204584"/>
                  <a:gd name="connsiteX3" fmla="*/ 402981 w 417811"/>
                  <a:gd name="connsiteY3" fmla="*/ 204585 h 204584"/>
                  <a:gd name="connsiteX4" fmla="*/ 417797 w 417811"/>
                  <a:gd name="connsiteY4" fmla="*/ 195776 h 204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811" h="204584">
                    <a:moveTo>
                      <a:pt x="416984" y="184076"/>
                    </a:moveTo>
                    <a:lnTo>
                      <a:pt x="205940" y="0"/>
                    </a:lnTo>
                    <a:lnTo>
                      <a:pt x="0" y="204585"/>
                    </a:lnTo>
                    <a:lnTo>
                      <a:pt x="402981" y="204585"/>
                    </a:lnTo>
                    <a:cubicBezTo>
                      <a:pt x="411473" y="204585"/>
                      <a:pt x="418158" y="200655"/>
                      <a:pt x="417797" y="195776"/>
                    </a:cubicBezTo>
                    <a:close/>
                  </a:path>
                </a:pathLst>
              </a:custGeom>
              <a:solidFill>
                <a:srgbClr val="407BFF">
                  <a:alpha val="94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70533CE0-EE24-8580-3B01-293AE9CB0534}"/>
                  </a:ext>
                </a:extLst>
              </p:cNvPr>
              <p:cNvSpPr/>
              <p:nvPr/>
            </p:nvSpPr>
            <p:spPr>
              <a:xfrm>
                <a:off x="7245652" y="2154947"/>
                <a:ext cx="65323" cy="65054"/>
              </a:xfrm>
              <a:custGeom>
                <a:avLst/>
                <a:gdLst>
                  <a:gd name="connsiteX0" fmla="*/ 65206 w 65323"/>
                  <a:gd name="connsiteY0" fmla="*/ 32527 h 65054"/>
                  <a:gd name="connsiteX1" fmla="*/ 38039 w 65323"/>
                  <a:gd name="connsiteY1" fmla="*/ 64938 h 65054"/>
                  <a:gd name="connsiteX2" fmla="*/ 34941 w 65323"/>
                  <a:gd name="connsiteY2" fmla="*/ 65051 h 65054"/>
                  <a:gd name="connsiteX3" fmla="*/ 113 w 65323"/>
                  <a:gd name="connsiteY3" fmla="*/ 32527 h 65054"/>
                  <a:gd name="connsiteX4" fmla="*/ 27374 w 65323"/>
                  <a:gd name="connsiteY4" fmla="*/ 111 h 65054"/>
                  <a:gd name="connsiteX5" fmla="*/ 30378 w 65323"/>
                  <a:gd name="connsiteY5" fmla="*/ 3 h 65054"/>
                  <a:gd name="connsiteX6" fmla="*/ 65206 w 65323"/>
                  <a:gd name="connsiteY6" fmla="*/ 32527 h 6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323" h="65054">
                    <a:moveTo>
                      <a:pt x="65206" y="32527"/>
                    </a:moveTo>
                    <a:cubicBezTo>
                      <a:pt x="66656" y="48978"/>
                      <a:pt x="54491" y="63492"/>
                      <a:pt x="38039" y="64938"/>
                    </a:cubicBezTo>
                    <a:cubicBezTo>
                      <a:pt x="37009" y="65028"/>
                      <a:pt x="35975" y="65069"/>
                      <a:pt x="34941" y="65051"/>
                    </a:cubicBezTo>
                    <a:cubicBezTo>
                      <a:pt x="16691" y="64789"/>
                      <a:pt x="1622" y="50718"/>
                      <a:pt x="113" y="32527"/>
                    </a:cubicBezTo>
                    <a:cubicBezTo>
                      <a:pt x="-1310" y="16048"/>
                      <a:pt x="10895" y="1534"/>
                      <a:pt x="27374" y="111"/>
                    </a:cubicBezTo>
                    <a:cubicBezTo>
                      <a:pt x="28373" y="25"/>
                      <a:pt x="29375" y="-11"/>
                      <a:pt x="30378" y="3"/>
                    </a:cubicBezTo>
                    <a:cubicBezTo>
                      <a:pt x="48628" y="265"/>
                      <a:pt x="63697" y="14336"/>
                      <a:pt x="65206" y="32527"/>
                    </a:cubicBezTo>
                    <a:close/>
                  </a:path>
                </a:pathLst>
              </a:custGeom>
              <a:solidFill>
                <a:srgbClr val="407BFF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23D9959F-A30F-340B-CD5D-A492233C9DD3}"/>
                  </a:ext>
                </a:extLst>
              </p:cNvPr>
              <p:cNvSpPr/>
              <p:nvPr/>
            </p:nvSpPr>
            <p:spPr>
              <a:xfrm>
                <a:off x="7245638" y="2154943"/>
                <a:ext cx="65323" cy="65054"/>
              </a:xfrm>
              <a:custGeom>
                <a:avLst/>
                <a:gdLst>
                  <a:gd name="connsiteX0" fmla="*/ 65206 w 65323"/>
                  <a:gd name="connsiteY0" fmla="*/ 32527 h 65054"/>
                  <a:gd name="connsiteX1" fmla="*/ 38039 w 65323"/>
                  <a:gd name="connsiteY1" fmla="*/ 64938 h 65054"/>
                  <a:gd name="connsiteX2" fmla="*/ 34941 w 65323"/>
                  <a:gd name="connsiteY2" fmla="*/ 65051 h 65054"/>
                  <a:gd name="connsiteX3" fmla="*/ 113 w 65323"/>
                  <a:gd name="connsiteY3" fmla="*/ 32527 h 65054"/>
                  <a:gd name="connsiteX4" fmla="*/ 27374 w 65323"/>
                  <a:gd name="connsiteY4" fmla="*/ 111 h 65054"/>
                  <a:gd name="connsiteX5" fmla="*/ 30378 w 65323"/>
                  <a:gd name="connsiteY5" fmla="*/ 3 h 65054"/>
                  <a:gd name="connsiteX6" fmla="*/ 65206 w 65323"/>
                  <a:gd name="connsiteY6" fmla="*/ 32527 h 6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323" h="65054">
                    <a:moveTo>
                      <a:pt x="65206" y="32527"/>
                    </a:moveTo>
                    <a:cubicBezTo>
                      <a:pt x="66656" y="48978"/>
                      <a:pt x="54491" y="63492"/>
                      <a:pt x="38039" y="64938"/>
                    </a:cubicBezTo>
                    <a:cubicBezTo>
                      <a:pt x="37009" y="65028"/>
                      <a:pt x="35975" y="65069"/>
                      <a:pt x="34941" y="65051"/>
                    </a:cubicBezTo>
                    <a:cubicBezTo>
                      <a:pt x="16691" y="64789"/>
                      <a:pt x="1622" y="50718"/>
                      <a:pt x="113" y="32527"/>
                    </a:cubicBezTo>
                    <a:cubicBezTo>
                      <a:pt x="-1310" y="16048"/>
                      <a:pt x="10895" y="1534"/>
                      <a:pt x="27374" y="111"/>
                    </a:cubicBezTo>
                    <a:cubicBezTo>
                      <a:pt x="28373" y="25"/>
                      <a:pt x="29375" y="-11"/>
                      <a:pt x="30378" y="3"/>
                    </a:cubicBezTo>
                    <a:cubicBezTo>
                      <a:pt x="48628" y="265"/>
                      <a:pt x="63697" y="14336"/>
                      <a:pt x="65206" y="32527"/>
                    </a:cubicBezTo>
                    <a:close/>
                  </a:path>
                </a:pathLst>
              </a:custGeom>
              <a:solidFill>
                <a:srgbClr val="2CB9F2">
                  <a:alpha val="40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图形 63">
              <a:extLst>
                <a:ext uri="{FF2B5EF4-FFF2-40B4-BE49-F238E27FC236}">
                  <a16:creationId xmlns:a16="http://schemas.microsoft.com/office/drawing/2014/main" id="{EB0D6CB5-29F9-FA8B-009A-79D203EE525B}"/>
                </a:ext>
              </a:extLst>
            </p:cNvPr>
            <p:cNvGrpSpPr/>
            <p:nvPr/>
          </p:nvGrpSpPr>
          <p:grpSpPr>
            <a:xfrm>
              <a:off x="12907576" y="6722145"/>
              <a:ext cx="545497" cy="1222889"/>
              <a:chOff x="7976761" y="1941800"/>
              <a:chExt cx="545496" cy="1222890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28CB0832-3A8C-356E-F2EA-D1AD8B134D73}"/>
                  </a:ext>
                </a:extLst>
              </p:cNvPr>
              <p:cNvSpPr/>
              <p:nvPr/>
            </p:nvSpPr>
            <p:spPr>
              <a:xfrm>
                <a:off x="7976761" y="2224203"/>
                <a:ext cx="100157" cy="36635"/>
              </a:xfrm>
              <a:custGeom>
                <a:avLst/>
                <a:gdLst>
                  <a:gd name="connsiteX0" fmla="*/ 95685 w 100157"/>
                  <a:gd name="connsiteY0" fmla="*/ 9162 h 36635"/>
                  <a:gd name="connsiteX1" fmla="*/ 53540 w 100157"/>
                  <a:gd name="connsiteY1" fmla="*/ 8213 h 36635"/>
                  <a:gd name="connsiteX2" fmla="*/ 21196 w 100157"/>
                  <a:gd name="connsiteY2" fmla="*/ 263 h 36635"/>
                  <a:gd name="connsiteX3" fmla="*/ 6877 w 100157"/>
                  <a:gd name="connsiteY3" fmla="*/ 1347 h 36635"/>
                  <a:gd name="connsiteX4" fmla="*/ 1095 w 100157"/>
                  <a:gd name="connsiteY4" fmla="*/ 19100 h 36635"/>
                  <a:gd name="connsiteX5" fmla="*/ 5612 w 100157"/>
                  <a:gd name="connsiteY5" fmla="*/ 29218 h 36635"/>
                  <a:gd name="connsiteX6" fmla="*/ 18802 w 100157"/>
                  <a:gd name="connsiteY6" fmla="*/ 36446 h 36635"/>
                  <a:gd name="connsiteX7" fmla="*/ 55301 w 100157"/>
                  <a:gd name="connsiteY7" fmla="*/ 31612 h 36635"/>
                  <a:gd name="connsiteX8" fmla="*/ 100157 w 100157"/>
                  <a:gd name="connsiteY8" fmla="*/ 31070 h 36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157" h="36635">
                    <a:moveTo>
                      <a:pt x="95685" y="9162"/>
                    </a:moveTo>
                    <a:lnTo>
                      <a:pt x="53540" y="8213"/>
                    </a:lnTo>
                    <a:cubicBezTo>
                      <a:pt x="53540" y="8213"/>
                      <a:pt x="24584" y="-1725"/>
                      <a:pt x="21196" y="263"/>
                    </a:cubicBezTo>
                    <a:lnTo>
                      <a:pt x="6877" y="1347"/>
                    </a:lnTo>
                    <a:cubicBezTo>
                      <a:pt x="842" y="5033"/>
                      <a:pt x="-1611" y="12568"/>
                      <a:pt x="1095" y="19100"/>
                    </a:cubicBezTo>
                    <a:lnTo>
                      <a:pt x="5612" y="29218"/>
                    </a:lnTo>
                    <a:cubicBezTo>
                      <a:pt x="7758" y="34436"/>
                      <a:pt x="13251" y="37444"/>
                      <a:pt x="18802" y="36446"/>
                    </a:cubicBezTo>
                    <a:lnTo>
                      <a:pt x="55301" y="31612"/>
                    </a:lnTo>
                    <a:lnTo>
                      <a:pt x="100157" y="31070"/>
                    </a:lnTo>
                    <a:close/>
                  </a:path>
                </a:pathLst>
              </a:custGeom>
              <a:solidFill>
                <a:srgbClr val="EEC1B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48C0CDEF-93D1-6898-883D-47CF6F3E0E6A}"/>
                  </a:ext>
                </a:extLst>
              </p:cNvPr>
              <p:cNvSpPr/>
              <p:nvPr/>
            </p:nvSpPr>
            <p:spPr>
              <a:xfrm>
                <a:off x="8048144" y="2128486"/>
                <a:ext cx="232862" cy="133924"/>
              </a:xfrm>
              <a:custGeom>
                <a:avLst/>
                <a:gdLst>
                  <a:gd name="connsiteX0" fmla="*/ 232862 w 232862"/>
                  <a:gd name="connsiteY0" fmla="*/ 5500 h 133924"/>
                  <a:gd name="connsiteX1" fmla="*/ 181050 w 232862"/>
                  <a:gd name="connsiteY1" fmla="*/ 12638 h 133924"/>
                  <a:gd name="connsiteX2" fmla="*/ 90706 w 232862"/>
                  <a:gd name="connsiteY2" fmla="*/ 80396 h 133924"/>
                  <a:gd name="connsiteX3" fmla="*/ 0 w 232862"/>
                  <a:gd name="connsiteY3" fmla="*/ 98465 h 133924"/>
                  <a:gd name="connsiteX4" fmla="*/ 0 w 232862"/>
                  <a:gd name="connsiteY4" fmla="*/ 133925 h 133924"/>
                  <a:gd name="connsiteX5" fmla="*/ 90886 w 232862"/>
                  <a:gd name="connsiteY5" fmla="*/ 128052 h 133924"/>
                  <a:gd name="connsiteX6" fmla="*/ 170705 w 232862"/>
                  <a:gd name="connsiteY6" fmla="*/ 83603 h 133924"/>
                  <a:gd name="connsiteX7" fmla="*/ 232862 w 232862"/>
                  <a:gd name="connsiteY7" fmla="*/ 5500 h 133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862" h="133924">
                    <a:moveTo>
                      <a:pt x="232862" y="5500"/>
                    </a:moveTo>
                    <a:cubicBezTo>
                      <a:pt x="232862" y="5500"/>
                      <a:pt x="214793" y="-10762"/>
                      <a:pt x="181050" y="12638"/>
                    </a:cubicBezTo>
                    <a:cubicBezTo>
                      <a:pt x="149836" y="34320"/>
                      <a:pt x="106516" y="78544"/>
                      <a:pt x="90706" y="80396"/>
                    </a:cubicBezTo>
                    <a:lnTo>
                      <a:pt x="0" y="98465"/>
                    </a:lnTo>
                    <a:lnTo>
                      <a:pt x="0" y="133925"/>
                    </a:lnTo>
                    <a:cubicBezTo>
                      <a:pt x="0" y="133925"/>
                      <a:pt x="63467" y="130040"/>
                      <a:pt x="90886" y="128052"/>
                    </a:cubicBezTo>
                    <a:cubicBezTo>
                      <a:pt x="122868" y="125749"/>
                      <a:pt x="155528" y="101220"/>
                      <a:pt x="170705" y="83603"/>
                    </a:cubicBezTo>
                    <a:cubicBezTo>
                      <a:pt x="189091" y="62598"/>
                      <a:pt x="227261" y="26144"/>
                      <a:pt x="232862" y="55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99000">
                    <a:srgbClr val="5B2CF2"/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9DE5C49-77EF-E601-C398-09F3A06D022B}"/>
                  </a:ext>
                </a:extLst>
              </p:cNvPr>
              <p:cNvSpPr/>
              <p:nvPr/>
            </p:nvSpPr>
            <p:spPr>
              <a:xfrm>
                <a:off x="8152898" y="2120525"/>
                <a:ext cx="118170" cy="133799"/>
              </a:xfrm>
              <a:custGeom>
                <a:avLst/>
                <a:gdLst>
                  <a:gd name="connsiteX0" fmla="*/ 0 w 118170"/>
                  <a:gd name="connsiteY0" fmla="*/ 133800 h 133799"/>
                  <a:gd name="connsiteX1" fmla="*/ 66177 w 118170"/>
                  <a:gd name="connsiteY1" fmla="*/ 91654 h 133799"/>
                  <a:gd name="connsiteX2" fmla="*/ 118170 w 118170"/>
                  <a:gd name="connsiteY2" fmla="*/ 0 h 133799"/>
                  <a:gd name="connsiteX3" fmla="*/ 0 w 118170"/>
                  <a:gd name="connsiteY3" fmla="*/ 133800 h 13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170" h="133799">
                    <a:moveTo>
                      <a:pt x="0" y="133800"/>
                    </a:moveTo>
                    <a:cubicBezTo>
                      <a:pt x="27103" y="126934"/>
                      <a:pt x="53168" y="106697"/>
                      <a:pt x="66177" y="91654"/>
                    </a:cubicBezTo>
                    <a:cubicBezTo>
                      <a:pt x="84246" y="70559"/>
                      <a:pt x="112614" y="20553"/>
                      <a:pt x="118170" y="0"/>
                    </a:cubicBezTo>
                    <a:cubicBezTo>
                      <a:pt x="118170" y="-90"/>
                      <a:pt x="27962" y="102496"/>
                      <a:pt x="0" y="1338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99000">
                    <a:srgbClr val="5B2CF2"/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6F36FCA-A738-3C83-E4BB-D1DE238C163C}"/>
                  </a:ext>
                </a:extLst>
              </p:cNvPr>
              <p:cNvSpPr/>
              <p:nvPr/>
            </p:nvSpPr>
            <p:spPr>
              <a:xfrm>
                <a:off x="8448595" y="3006983"/>
                <a:ext cx="46482" cy="92060"/>
              </a:xfrm>
              <a:custGeom>
                <a:avLst/>
                <a:gdLst>
                  <a:gd name="connsiteX0" fmla="*/ 21276 w 46482"/>
                  <a:gd name="connsiteY0" fmla="*/ 92061 h 92060"/>
                  <a:gd name="connsiteX1" fmla="*/ 46482 w 46482"/>
                  <a:gd name="connsiteY1" fmla="*/ 83433 h 92060"/>
                  <a:gd name="connsiteX2" fmla="*/ 43952 w 46482"/>
                  <a:gd name="connsiteY2" fmla="*/ 39797 h 92060"/>
                  <a:gd name="connsiteX3" fmla="*/ 39616 w 46482"/>
                  <a:gd name="connsiteY3" fmla="*/ 0 h 92060"/>
                  <a:gd name="connsiteX4" fmla="*/ 0 w 46482"/>
                  <a:gd name="connsiteY4" fmla="*/ 4382 h 92060"/>
                  <a:gd name="connsiteX5" fmla="*/ 11248 w 46482"/>
                  <a:gd name="connsiteY5" fmla="*/ 50773 h 92060"/>
                  <a:gd name="connsiteX6" fmla="*/ 21276 w 46482"/>
                  <a:gd name="connsiteY6" fmla="*/ 92061 h 9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482" h="92060">
                    <a:moveTo>
                      <a:pt x="21276" y="92061"/>
                    </a:moveTo>
                    <a:lnTo>
                      <a:pt x="46482" y="83433"/>
                    </a:lnTo>
                    <a:lnTo>
                      <a:pt x="43952" y="39797"/>
                    </a:lnTo>
                    <a:lnTo>
                      <a:pt x="39616" y="0"/>
                    </a:lnTo>
                    <a:lnTo>
                      <a:pt x="0" y="4382"/>
                    </a:lnTo>
                    <a:lnTo>
                      <a:pt x="11248" y="50773"/>
                    </a:lnTo>
                    <a:lnTo>
                      <a:pt x="21276" y="92061"/>
                    </a:lnTo>
                    <a:close/>
                  </a:path>
                </a:pathLst>
              </a:custGeom>
              <a:solidFill>
                <a:srgbClr val="FFC3BD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4FB12771-D257-3E72-63F1-72C6460A842E}"/>
                  </a:ext>
                </a:extLst>
              </p:cNvPr>
              <p:cNvSpPr/>
              <p:nvPr/>
            </p:nvSpPr>
            <p:spPr>
              <a:xfrm>
                <a:off x="8444973" y="3072304"/>
                <a:ext cx="77252" cy="92386"/>
              </a:xfrm>
              <a:custGeom>
                <a:avLst/>
                <a:gdLst>
                  <a:gd name="connsiteX0" fmla="*/ 1182 w 77252"/>
                  <a:gd name="connsiteY0" fmla="*/ 87090 h 92386"/>
                  <a:gd name="connsiteX1" fmla="*/ 12882 w 77252"/>
                  <a:gd name="connsiteY1" fmla="*/ 76204 h 92386"/>
                  <a:gd name="connsiteX2" fmla="*/ 12882 w 77252"/>
                  <a:gd name="connsiteY2" fmla="*/ 76204 h 92386"/>
                  <a:gd name="connsiteX3" fmla="*/ 19658 w 77252"/>
                  <a:gd name="connsiteY3" fmla="*/ 11969 h 92386"/>
                  <a:gd name="connsiteX4" fmla="*/ 37726 w 77252"/>
                  <a:gd name="connsiteY4" fmla="*/ 1986 h 92386"/>
                  <a:gd name="connsiteX5" fmla="*/ 57060 w 77252"/>
                  <a:gd name="connsiteY5" fmla="*/ 4335 h 92386"/>
                  <a:gd name="connsiteX6" fmla="*/ 58912 w 77252"/>
                  <a:gd name="connsiteY6" fmla="*/ 6593 h 92386"/>
                  <a:gd name="connsiteX7" fmla="*/ 64559 w 77252"/>
                  <a:gd name="connsiteY7" fmla="*/ 20145 h 92386"/>
                  <a:gd name="connsiteX8" fmla="*/ 77252 w 77252"/>
                  <a:gd name="connsiteY8" fmla="*/ 68479 h 92386"/>
                  <a:gd name="connsiteX9" fmla="*/ 73774 w 77252"/>
                  <a:gd name="connsiteY9" fmla="*/ 69473 h 92386"/>
                  <a:gd name="connsiteX10" fmla="*/ 64739 w 77252"/>
                  <a:gd name="connsiteY10" fmla="*/ 39434 h 92386"/>
                  <a:gd name="connsiteX11" fmla="*/ 57331 w 77252"/>
                  <a:gd name="connsiteY11" fmla="*/ 55063 h 92386"/>
                  <a:gd name="connsiteX12" fmla="*/ 33616 w 77252"/>
                  <a:gd name="connsiteY12" fmla="*/ 86142 h 92386"/>
                  <a:gd name="connsiteX13" fmla="*/ 1182 w 77252"/>
                  <a:gd name="connsiteY13" fmla="*/ 87090 h 92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7252" h="92386">
                    <a:moveTo>
                      <a:pt x="1182" y="87090"/>
                    </a:moveTo>
                    <a:cubicBezTo>
                      <a:pt x="4362" y="82758"/>
                      <a:pt x="8328" y="79063"/>
                      <a:pt x="12882" y="76204"/>
                    </a:cubicBezTo>
                    <a:lnTo>
                      <a:pt x="12882" y="76204"/>
                    </a:lnTo>
                    <a:cubicBezTo>
                      <a:pt x="12882" y="76204"/>
                      <a:pt x="23859" y="57819"/>
                      <a:pt x="19658" y="11969"/>
                    </a:cubicBezTo>
                    <a:lnTo>
                      <a:pt x="37726" y="1986"/>
                    </a:lnTo>
                    <a:cubicBezTo>
                      <a:pt x="44028" y="-1357"/>
                      <a:pt x="51743" y="-417"/>
                      <a:pt x="57060" y="4335"/>
                    </a:cubicBezTo>
                    <a:cubicBezTo>
                      <a:pt x="57796" y="4981"/>
                      <a:pt x="58420" y="5744"/>
                      <a:pt x="58912" y="6593"/>
                    </a:cubicBezTo>
                    <a:cubicBezTo>
                      <a:pt x="61080" y="10984"/>
                      <a:pt x="62969" y="15510"/>
                      <a:pt x="64559" y="20145"/>
                    </a:cubicBezTo>
                    <a:cubicBezTo>
                      <a:pt x="69753" y="35987"/>
                      <a:pt x="73995" y="52127"/>
                      <a:pt x="77252" y="68479"/>
                    </a:cubicBezTo>
                    <a:lnTo>
                      <a:pt x="73774" y="69473"/>
                    </a:lnTo>
                    <a:lnTo>
                      <a:pt x="64739" y="39434"/>
                    </a:lnTo>
                    <a:cubicBezTo>
                      <a:pt x="61758" y="29225"/>
                      <a:pt x="56744" y="43409"/>
                      <a:pt x="57331" y="55063"/>
                    </a:cubicBezTo>
                    <a:cubicBezTo>
                      <a:pt x="57918" y="66717"/>
                      <a:pt x="56111" y="79863"/>
                      <a:pt x="33616" y="86142"/>
                    </a:cubicBezTo>
                    <a:cubicBezTo>
                      <a:pt x="7371" y="93369"/>
                      <a:pt x="-3877" y="95131"/>
                      <a:pt x="1182" y="870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4496048A-8438-8C4C-B95D-FC65E283956D}"/>
                  </a:ext>
                </a:extLst>
              </p:cNvPr>
              <p:cNvSpPr/>
              <p:nvPr/>
            </p:nvSpPr>
            <p:spPr>
              <a:xfrm>
                <a:off x="8457674" y="3067432"/>
                <a:ext cx="44268" cy="80940"/>
              </a:xfrm>
              <a:custGeom>
                <a:avLst/>
                <a:gdLst>
                  <a:gd name="connsiteX0" fmla="*/ 6324 w 44268"/>
                  <a:gd name="connsiteY0" fmla="*/ 82 h 80940"/>
                  <a:gd name="connsiteX1" fmla="*/ 6324 w 44268"/>
                  <a:gd name="connsiteY1" fmla="*/ 45254 h 80940"/>
                  <a:gd name="connsiteX2" fmla="*/ 0 w 44268"/>
                  <a:gd name="connsiteY2" fmla="*/ 80940 h 80940"/>
                  <a:gd name="connsiteX3" fmla="*/ 22134 w 44268"/>
                  <a:gd name="connsiteY3" fmla="*/ 66304 h 80940"/>
                  <a:gd name="connsiteX4" fmla="*/ 44269 w 44268"/>
                  <a:gd name="connsiteY4" fmla="*/ 9252 h 80940"/>
                  <a:gd name="connsiteX5" fmla="*/ 37267 w 44268"/>
                  <a:gd name="connsiteY5" fmla="*/ 2476 h 80940"/>
                  <a:gd name="connsiteX6" fmla="*/ 6324 w 44268"/>
                  <a:gd name="connsiteY6" fmla="*/ 82 h 80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268" h="80940">
                    <a:moveTo>
                      <a:pt x="6324" y="82"/>
                    </a:moveTo>
                    <a:cubicBezTo>
                      <a:pt x="6324" y="82"/>
                      <a:pt x="7408" y="21268"/>
                      <a:pt x="6324" y="45254"/>
                    </a:cubicBezTo>
                    <a:cubicBezTo>
                      <a:pt x="6541" y="57446"/>
                      <a:pt x="4391" y="69566"/>
                      <a:pt x="0" y="80940"/>
                    </a:cubicBezTo>
                    <a:cubicBezTo>
                      <a:pt x="0" y="80940"/>
                      <a:pt x="17708" y="79585"/>
                      <a:pt x="22134" y="66304"/>
                    </a:cubicBezTo>
                    <a:cubicBezTo>
                      <a:pt x="26561" y="53024"/>
                      <a:pt x="26652" y="11601"/>
                      <a:pt x="44269" y="9252"/>
                    </a:cubicBezTo>
                    <a:cubicBezTo>
                      <a:pt x="42200" y="6736"/>
                      <a:pt x="39851" y="4464"/>
                      <a:pt x="37267" y="2476"/>
                    </a:cubicBezTo>
                    <a:cubicBezTo>
                      <a:pt x="33337" y="-686"/>
                      <a:pt x="6324" y="82"/>
                      <a:pt x="6324" y="82"/>
                    </a:cubicBezTo>
                    <a:close/>
                  </a:path>
                </a:pathLst>
              </a:custGeom>
              <a:solidFill>
                <a:srgbClr val="FFC3BD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BE85F5A6-FDF0-EDD5-0019-9721F5549178}"/>
                  </a:ext>
                </a:extLst>
              </p:cNvPr>
              <p:cNvSpPr/>
              <p:nvPr/>
            </p:nvSpPr>
            <p:spPr>
              <a:xfrm>
                <a:off x="8211396" y="3014753"/>
                <a:ext cx="43862" cy="90118"/>
              </a:xfrm>
              <a:custGeom>
                <a:avLst/>
                <a:gdLst>
                  <a:gd name="connsiteX0" fmla="*/ 0 w 43862"/>
                  <a:gd name="connsiteY0" fmla="*/ 90118 h 90118"/>
                  <a:gd name="connsiteX1" fmla="*/ 26652 w 43862"/>
                  <a:gd name="connsiteY1" fmla="*/ 89034 h 90118"/>
                  <a:gd name="connsiteX2" fmla="*/ 36635 w 43862"/>
                  <a:gd name="connsiteY2" fmla="*/ 46527 h 90118"/>
                  <a:gd name="connsiteX3" fmla="*/ 43862 w 43862"/>
                  <a:gd name="connsiteY3" fmla="*/ 7092 h 90118"/>
                  <a:gd name="connsiteX4" fmla="*/ 4653 w 43862"/>
                  <a:gd name="connsiteY4" fmla="*/ 0 h 90118"/>
                  <a:gd name="connsiteX5" fmla="*/ 2168 w 43862"/>
                  <a:gd name="connsiteY5" fmla="*/ 47702 h 90118"/>
                  <a:gd name="connsiteX6" fmla="*/ 0 w 43862"/>
                  <a:gd name="connsiteY6" fmla="*/ 90118 h 90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62" h="90118">
                    <a:moveTo>
                      <a:pt x="0" y="90118"/>
                    </a:moveTo>
                    <a:lnTo>
                      <a:pt x="26652" y="89034"/>
                    </a:lnTo>
                    <a:lnTo>
                      <a:pt x="36635" y="46527"/>
                    </a:lnTo>
                    <a:lnTo>
                      <a:pt x="43862" y="7092"/>
                    </a:lnTo>
                    <a:lnTo>
                      <a:pt x="4653" y="0"/>
                    </a:lnTo>
                    <a:lnTo>
                      <a:pt x="2168" y="47702"/>
                    </a:lnTo>
                    <a:lnTo>
                      <a:pt x="0" y="90118"/>
                    </a:lnTo>
                    <a:close/>
                  </a:path>
                </a:pathLst>
              </a:custGeom>
              <a:solidFill>
                <a:srgbClr val="FFC3BD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F357BB4B-8139-2D59-6F6D-6E4144C53D8E}"/>
                  </a:ext>
                </a:extLst>
              </p:cNvPr>
              <p:cNvSpPr/>
              <p:nvPr/>
            </p:nvSpPr>
            <p:spPr>
              <a:xfrm>
                <a:off x="8169351" y="3084271"/>
                <a:ext cx="82087" cy="79604"/>
              </a:xfrm>
              <a:custGeom>
                <a:avLst/>
                <a:gdLst>
                  <a:gd name="connsiteX0" fmla="*/ 2113 w 82087"/>
                  <a:gd name="connsiteY0" fmla="*/ 71554 h 79604"/>
                  <a:gd name="connsiteX1" fmla="*/ 16432 w 82087"/>
                  <a:gd name="connsiteY1" fmla="*/ 64462 h 79604"/>
                  <a:gd name="connsiteX2" fmla="*/ 16432 w 82087"/>
                  <a:gd name="connsiteY2" fmla="*/ 64462 h 79604"/>
                  <a:gd name="connsiteX3" fmla="*/ 41277 w 82087"/>
                  <a:gd name="connsiteY3" fmla="*/ 4835 h 79604"/>
                  <a:gd name="connsiteX4" fmla="*/ 61424 w 82087"/>
                  <a:gd name="connsiteY4" fmla="*/ 317 h 79604"/>
                  <a:gd name="connsiteX5" fmla="*/ 79267 w 82087"/>
                  <a:gd name="connsiteY5" fmla="*/ 8132 h 79604"/>
                  <a:gd name="connsiteX6" fmla="*/ 80396 w 82087"/>
                  <a:gd name="connsiteY6" fmla="*/ 10797 h 79604"/>
                  <a:gd name="connsiteX7" fmla="*/ 81932 w 82087"/>
                  <a:gd name="connsiteY7" fmla="*/ 25433 h 79604"/>
                  <a:gd name="connsiteX8" fmla="*/ 80260 w 82087"/>
                  <a:gd name="connsiteY8" fmla="*/ 75348 h 79604"/>
                  <a:gd name="connsiteX9" fmla="*/ 76647 w 82087"/>
                  <a:gd name="connsiteY9" fmla="*/ 75348 h 79604"/>
                  <a:gd name="connsiteX10" fmla="*/ 76647 w 82087"/>
                  <a:gd name="connsiteY10" fmla="*/ 43728 h 79604"/>
                  <a:gd name="connsiteX11" fmla="*/ 65128 w 82087"/>
                  <a:gd name="connsiteY11" fmla="*/ 56602 h 79604"/>
                  <a:gd name="connsiteX12" fmla="*/ 33507 w 82087"/>
                  <a:gd name="connsiteY12" fmla="*/ 79594 h 79604"/>
                  <a:gd name="connsiteX13" fmla="*/ 2113 w 82087"/>
                  <a:gd name="connsiteY13" fmla="*/ 71554 h 79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2087" h="79604">
                    <a:moveTo>
                      <a:pt x="2113" y="71554"/>
                    </a:moveTo>
                    <a:cubicBezTo>
                      <a:pt x="6413" y="68333"/>
                      <a:pt x="11265" y="65930"/>
                      <a:pt x="16432" y="64462"/>
                    </a:cubicBezTo>
                    <a:lnTo>
                      <a:pt x="16432" y="64462"/>
                    </a:lnTo>
                    <a:cubicBezTo>
                      <a:pt x="16432" y="64462"/>
                      <a:pt x="32242" y="49962"/>
                      <a:pt x="41277" y="4835"/>
                    </a:cubicBezTo>
                    <a:lnTo>
                      <a:pt x="61424" y="317"/>
                    </a:lnTo>
                    <a:cubicBezTo>
                      <a:pt x="68416" y="-1047"/>
                      <a:pt x="75526" y="2066"/>
                      <a:pt x="79267" y="8132"/>
                    </a:cubicBezTo>
                    <a:cubicBezTo>
                      <a:pt x="79782" y="8954"/>
                      <a:pt x="80161" y="9858"/>
                      <a:pt x="80396" y="10797"/>
                    </a:cubicBezTo>
                    <a:cubicBezTo>
                      <a:pt x="81227" y="15635"/>
                      <a:pt x="81738" y="20527"/>
                      <a:pt x="81932" y="25433"/>
                    </a:cubicBezTo>
                    <a:cubicBezTo>
                      <a:pt x="82393" y="42088"/>
                      <a:pt x="81833" y="58761"/>
                      <a:pt x="80260" y="75348"/>
                    </a:cubicBezTo>
                    <a:lnTo>
                      <a:pt x="76647" y="75348"/>
                    </a:lnTo>
                    <a:lnTo>
                      <a:pt x="76647" y="43728"/>
                    </a:lnTo>
                    <a:cubicBezTo>
                      <a:pt x="76647" y="33067"/>
                      <a:pt x="67883" y="45264"/>
                      <a:pt x="65128" y="56602"/>
                    </a:cubicBezTo>
                    <a:cubicBezTo>
                      <a:pt x="62372" y="67940"/>
                      <a:pt x="56907" y="80001"/>
                      <a:pt x="33507" y="79594"/>
                    </a:cubicBezTo>
                    <a:cubicBezTo>
                      <a:pt x="6223" y="79640"/>
                      <a:pt x="-5070" y="77923"/>
                      <a:pt x="2113" y="71554"/>
                    </a:cubicBez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CAE35375-4119-25F4-67A8-3F27B56B66E7}"/>
                  </a:ext>
                </a:extLst>
              </p:cNvPr>
              <p:cNvSpPr/>
              <p:nvPr/>
            </p:nvSpPr>
            <p:spPr>
              <a:xfrm>
                <a:off x="8185783" y="3072980"/>
                <a:ext cx="62924" cy="76355"/>
              </a:xfrm>
              <a:custGeom>
                <a:avLst/>
                <a:gdLst>
                  <a:gd name="connsiteX0" fmla="*/ 29001 w 62924"/>
                  <a:gd name="connsiteY0" fmla="*/ 0 h 76355"/>
                  <a:gd name="connsiteX1" fmla="*/ 16262 w 62924"/>
                  <a:gd name="connsiteY1" fmla="*/ 43365 h 76355"/>
                  <a:gd name="connsiteX2" fmla="*/ 0 w 62924"/>
                  <a:gd name="connsiteY2" fmla="*/ 75754 h 76355"/>
                  <a:gd name="connsiteX3" fmla="*/ 25387 w 62924"/>
                  <a:gd name="connsiteY3" fmla="*/ 68074 h 76355"/>
                  <a:gd name="connsiteX4" fmla="*/ 62925 w 62924"/>
                  <a:gd name="connsiteY4" fmla="*/ 19695 h 76355"/>
                  <a:gd name="connsiteX5" fmla="*/ 58137 w 62924"/>
                  <a:gd name="connsiteY5" fmla="*/ 11248 h 76355"/>
                  <a:gd name="connsiteX6" fmla="*/ 29001 w 62924"/>
                  <a:gd name="connsiteY6" fmla="*/ 0 h 76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924" h="76355">
                    <a:moveTo>
                      <a:pt x="29001" y="0"/>
                    </a:moveTo>
                    <a:cubicBezTo>
                      <a:pt x="29001" y="0"/>
                      <a:pt x="23941" y="20598"/>
                      <a:pt x="16262" y="43365"/>
                    </a:cubicBezTo>
                    <a:cubicBezTo>
                      <a:pt x="12969" y="55106"/>
                      <a:pt x="7449" y="66100"/>
                      <a:pt x="0" y="75754"/>
                    </a:cubicBezTo>
                    <a:cubicBezTo>
                      <a:pt x="0" y="75754"/>
                      <a:pt x="17346" y="79548"/>
                      <a:pt x="25387" y="68074"/>
                    </a:cubicBezTo>
                    <a:cubicBezTo>
                      <a:pt x="33427" y="56601"/>
                      <a:pt x="45263" y="16940"/>
                      <a:pt x="62925" y="19695"/>
                    </a:cubicBezTo>
                    <a:cubicBezTo>
                      <a:pt x="61651" y="16709"/>
                      <a:pt x="60043" y="13877"/>
                      <a:pt x="58137" y="11248"/>
                    </a:cubicBezTo>
                    <a:cubicBezTo>
                      <a:pt x="55065" y="6957"/>
                      <a:pt x="29001" y="0"/>
                      <a:pt x="29001" y="0"/>
                    </a:cubicBezTo>
                    <a:close/>
                  </a:path>
                </a:pathLst>
              </a:custGeom>
              <a:solidFill>
                <a:srgbClr val="FFC3BD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AEB3407C-FB5F-0034-145B-408F58D5B5CA}"/>
                  </a:ext>
                </a:extLst>
              </p:cNvPr>
              <p:cNvSpPr/>
              <p:nvPr/>
            </p:nvSpPr>
            <p:spPr>
              <a:xfrm>
                <a:off x="8208098" y="2408994"/>
                <a:ext cx="148619" cy="644154"/>
              </a:xfrm>
              <a:custGeom>
                <a:avLst/>
                <a:gdLst>
                  <a:gd name="connsiteX0" fmla="*/ 0 w 148619"/>
                  <a:gd name="connsiteY0" fmla="*/ 353382 h 644154"/>
                  <a:gd name="connsiteX1" fmla="*/ 5963 w 148619"/>
                  <a:gd name="connsiteY1" fmla="*/ 640451 h 644154"/>
                  <a:gd name="connsiteX2" fmla="*/ 41242 w 148619"/>
                  <a:gd name="connsiteY2" fmla="*/ 644155 h 644154"/>
                  <a:gd name="connsiteX3" fmla="*/ 74444 w 148619"/>
                  <a:gd name="connsiteY3" fmla="*/ 438667 h 644154"/>
                  <a:gd name="connsiteX4" fmla="*/ 72818 w 148619"/>
                  <a:gd name="connsiteY4" fmla="*/ 368514 h 644154"/>
                  <a:gd name="connsiteX5" fmla="*/ 90886 w 148619"/>
                  <a:gd name="connsiteY5" fmla="*/ 304641 h 644154"/>
                  <a:gd name="connsiteX6" fmla="*/ 108458 w 148619"/>
                  <a:gd name="connsiteY6" fmla="*/ 223602 h 644154"/>
                  <a:gd name="connsiteX7" fmla="*/ 108458 w 148619"/>
                  <a:gd name="connsiteY7" fmla="*/ 223602 h 644154"/>
                  <a:gd name="connsiteX8" fmla="*/ 118712 w 148619"/>
                  <a:gd name="connsiteY8" fmla="*/ 154218 h 644154"/>
                  <a:gd name="connsiteX9" fmla="*/ 129554 w 148619"/>
                  <a:gd name="connsiteY9" fmla="*/ 136465 h 644154"/>
                  <a:gd name="connsiteX10" fmla="*/ 146448 w 148619"/>
                  <a:gd name="connsiteY10" fmla="*/ 33473 h 644154"/>
                  <a:gd name="connsiteX11" fmla="*/ 20779 w 148619"/>
                  <a:gd name="connsiteY11" fmla="*/ 0 h 644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8619" h="644154">
                    <a:moveTo>
                      <a:pt x="0" y="353382"/>
                    </a:moveTo>
                    <a:lnTo>
                      <a:pt x="5963" y="640451"/>
                    </a:lnTo>
                    <a:lnTo>
                      <a:pt x="41242" y="644155"/>
                    </a:lnTo>
                    <a:cubicBezTo>
                      <a:pt x="41242" y="644155"/>
                      <a:pt x="68345" y="541614"/>
                      <a:pt x="74444" y="438667"/>
                    </a:cubicBezTo>
                    <a:cubicBezTo>
                      <a:pt x="75799" y="414951"/>
                      <a:pt x="70198" y="387261"/>
                      <a:pt x="72818" y="368514"/>
                    </a:cubicBezTo>
                    <a:cubicBezTo>
                      <a:pt x="75121" y="352072"/>
                      <a:pt x="81852" y="341818"/>
                      <a:pt x="90886" y="304641"/>
                    </a:cubicBezTo>
                    <a:cubicBezTo>
                      <a:pt x="96714" y="280971"/>
                      <a:pt x="103128" y="251789"/>
                      <a:pt x="108458" y="223602"/>
                    </a:cubicBezTo>
                    <a:lnTo>
                      <a:pt x="108458" y="223602"/>
                    </a:lnTo>
                    <a:cubicBezTo>
                      <a:pt x="113247" y="198080"/>
                      <a:pt x="117131" y="173371"/>
                      <a:pt x="118712" y="154218"/>
                    </a:cubicBezTo>
                    <a:cubicBezTo>
                      <a:pt x="122773" y="148585"/>
                      <a:pt x="126396" y="142649"/>
                      <a:pt x="129554" y="136465"/>
                    </a:cubicBezTo>
                    <a:cubicBezTo>
                      <a:pt x="146326" y="104917"/>
                      <a:pt x="152262" y="68725"/>
                      <a:pt x="146448" y="33473"/>
                    </a:cubicBezTo>
                    <a:lnTo>
                      <a:pt x="20779" y="0"/>
                    </a:ln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9B5CB234-3517-D502-8A59-F7C4F904E9F5}"/>
                  </a:ext>
                </a:extLst>
              </p:cNvPr>
              <p:cNvSpPr/>
              <p:nvPr/>
            </p:nvSpPr>
            <p:spPr>
              <a:xfrm>
                <a:off x="8305580" y="2500287"/>
                <a:ext cx="42235" cy="142789"/>
              </a:xfrm>
              <a:custGeom>
                <a:avLst/>
                <a:gdLst>
                  <a:gd name="connsiteX0" fmla="*/ 0 w 42235"/>
                  <a:gd name="connsiteY0" fmla="*/ 1084 h 142789"/>
                  <a:gd name="connsiteX1" fmla="*/ 7679 w 42235"/>
                  <a:gd name="connsiteY1" fmla="*/ 142789 h 142789"/>
                  <a:gd name="connsiteX2" fmla="*/ 10887 w 42235"/>
                  <a:gd name="connsiteY2" fmla="*/ 132309 h 142789"/>
                  <a:gd name="connsiteX3" fmla="*/ 10887 w 42235"/>
                  <a:gd name="connsiteY3" fmla="*/ 132309 h 142789"/>
                  <a:gd name="connsiteX4" fmla="*/ 21141 w 42235"/>
                  <a:gd name="connsiteY4" fmla="*/ 62925 h 142789"/>
                  <a:gd name="connsiteX5" fmla="*/ 31982 w 42235"/>
                  <a:gd name="connsiteY5" fmla="*/ 45172 h 142789"/>
                  <a:gd name="connsiteX6" fmla="*/ 42236 w 42235"/>
                  <a:gd name="connsiteY6" fmla="*/ 0 h 14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35" h="142789">
                    <a:moveTo>
                      <a:pt x="0" y="1084"/>
                    </a:moveTo>
                    <a:cubicBezTo>
                      <a:pt x="632" y="4156"/>
                      <a:pt x="4517" y="75573"/>
                      <a:pt x="7679" y="142789"/>
                    </a:cubicBezTo>
                    <a:cubicBezTo>
                      <a:pt x="8718" y="139672"/>
                      <a:pt x="9802" y="136149"/>
                      <a:pt x="10887" y="132309"/>
                    </a:cubicBezTo>
                    <a:lnTo>
                      <a:pt x="10887" y="132309"/>
                    </a:lnTo>
                    <a:cubicBezTo>
                      <a:pt x="15675" y="106787"/>
                      <a:pt x="19559" y="82078"/>
                      <a:pt x="21141" y="62925"/>
                    </a:cubicBezTo>
                    <a:cubicBezTo>
                      <a:pt x="25202" y="57292"/>
                      <a:pt x="28824" y="51356"/>
                      <a:pt x="31982" y="45172"/>
                    </a:cubicBezTo>
                    <a:cubicBezTo>
                      <a:pt x="36183" y="26290"/>
                      <a:pt x="39887" y="9712"/>
                      <a:pt x="42236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9ADB10F4-73F3-B52E-8B82-1F11F35D4862}"/>
                  </a:ext>
                </a:extLst>
              </p:cNvPr>
              <p:cNvSpPr/>
              <p:nvPr/>
            </p:nvSpPr>
            <p:spPr>
              <a:xfrm>
                <a:off x="8287872" y="2423269"/>
                <a:ext cx="203816" cy="621884"/>
              </a:xfrm>
              <a:custGeom>
                <a:avLst/>
                <a:gdLst>
                  <a:gd name="connsiteX0" fmla="*/ 0 w 203816"/>
                  <a:gd name="connsiteY0" fmla="*/ 3840 h 621884"/>
                  <a:gd name="connsiteX1" fmla="*/ 81310 w 203816"/>
                  <a:gd name="connsiteY1" fmla="*/ 348503 h 621884"/>
                  <a:gd name="connsiteX2" fmla="*/ 168989 w 203816"/>
                  <a:gd name="connsiteY2" fmla="*/ 621885 h 621884"/>
                  <a:gd name="connsiteX3" fmla="*/ 203817 w 203816"/>
                  <a:gd name="connsiteY3" fmla="*/ 615380 h 621884"/>
                  <a:gd name="connsiteX4" fmla="*/ 176985 w 203816"/>
                  <a:gd name="connsiteY4" fmla="*/ 408989 h 621884"/>
                  <a:gd name="connsiteX5" fmla="*/ 155392 w 203816"/>
                  <a:gd name="connsiteY5" fmla="*/ 342224 h 621884"/>
                  <a:gd name="connsiteX6" fmla="*/ 154353 w 203816"/>
                  <a:gd name="connsiteY6" fmla="*/ 275821 h 621884"/>
                  <a:gd name="connsiteX7" fmla="*/ 129780 w 203816"/>
                  <a:gd name="connsiteY7" fmla="*/ 124223 h 621884"/>
                  <a:gd name="connsiteX8" fmla="*/ 130231 w 203816"/>
                  <a:gd name="connsiteY8" fmla="*/ 0 h 621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816" h="621884">
                    <a:moveTo>
                      <a:pt x="0" y="3840"/>
                    </a:moveTo>
                    <a:lnTo>
                      <a:pt x="81310" y="348503"/>
                    </a:lnTo>
                    <a:lnTo>
                      <a:pt x="168989" y="621885"/>
                    </a:lnTo>
                    <a:lnTo>
                      <a:pt x="203817" y="615380"/>
                    </a:lnTo>
                    <a:cubicBezTo>
                      <a:pt x="203817" y="615380"/>
                      <a:pt x="200474" y="509406"/>
                      <a:pt x="176985" y="408989"/>
                    </a:cubicBezTo>
                    <a:cubicBezTo>
                      <a:pt x="171519" y="385815"/>
                      <a:pt x="158238" y="360925"/>
                      <a:pt x="155392" y="342224"/>
                    </a:cubicBezTo>
                    <a:cubicBezTo>
                      <a:pt x="152908" y="325782"/>
                      <a:pt x="156205" y="314082"/>
                      <a:pt x="154353" y="275821"/>
                    </a:cubicBezTo>
                    <a:cubicBezTo>
                      <a:pt x="152140" y="229520"/>
                      <a:pt x="145996" y="168402"/>
                      <a:pt x="129780" y="124223"/>
                    </a:cubicBezTo>
                    <a:cubicBezTo>
                      <a:pt x="129780" y="124223"/>
                      <a:pt x="161400" y="62202"/>
                      <a:pt x="13023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DD59C66-75E6-5B94-4ED8-7F052984706F}"/>
                  </a:ext>
                </a:extLst>
              </p:cNvPr>
              <p:cNvSpPr/>
              <p:nvPr/>
            </p:nvSpPr>
            <p:spPr>
              <a:xfrm>
                <a:off x="8221119" y="2120841"/>
                <a:ext cx="204497" cy="244576"/>
              </a:xfrm>
              <a:custGeom>
                <a:avLst/>
                <a:gdLst>
                  <a:gd name="connsiteX0" fmla="*/ 1886 w 204497"/>
                  <a:gd name="connsiteY0" fmla="*/ 59898 h 244576"/>
                  <a:gd name="connsiteX1" fmla="*/ 1570 w 204497"/>
                  <a:gd name="connsiteY1" fmla="*/ 127656 h 244576"/>
                  <a:gd name="connsiteX2" fmla="*/ 17651 w 204497"/>
                  <a:gd name="connsiteY2" fmla="*/ 238825 h 244576"/>
                  <a:gd name="connsiteX3" fmla="*/ 171734 w 204497"/>
                  <a:gd name="connsiteY3" fmla="*/ 237560 h 244576"/>
                  <a:gd name="connsiteX4" fmla="*/ 202902 w 204497"/>
                  <a:gd name="connsiteY4" fmla="*/ 48876 h 244576"/>
                  <a:gd name="connsiteX5" fmla="*/ 179286 w 204497"/>
                  <a:gd name="connsiteY5" fmla="*/ 4206 h 244576"/>
                  <a:gd name="connsiteX6" fmla="*/ 170604 w 204497"/>
                  <a:gd name="connsiteY6" fmla="*/ 2665 h 244576"/>
                  <a:gd name="connsiteX7" fmla="*/ 150367 w 204497"/>
                  <a:gd name="connsiteY7" fmla="*/ 1220 h 244576"/>
                  <a:gd name="connsiteX8" fmla="*/ 76782 w 204497"/>
                  <a:gd name="connsiteY8" fmla="*/ 1220 h 244576"/>
                  <a:gd name="connsiteX9" fmla="*/ 52524 w 204497"/>
                  <a:gd name="connsiteY9" fmla="*/ 3885 h 244576"/>
                  <a:gd name="connsiteX10" fmla="*/ 1886 w 204497"/>
                  <a:gd name="connsiteY10" fmla="*/ 59898 h 244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4497" h="244576">
                    <a:moveTo>
                      <a:pt x="1886" y="59898"/>
                    </a:moveTo>
                    <a:cubicBezTo>
                      <a:pt x="-517" y="82417"/>
                      <a:pt x="-625" y="105120"/>
                      <a:pt x="1570" y="127656"/>
                    </a:cubicBezTo>
                    <a:cubicBezTo>
                      <a:pt x="2790" y="157922"/>
                      <a:pt x="9385" y="189768"/>
                      <a:pt x="17651" y="238825"/>
                    </a:cubicBezTo>
                    <a:cubicBezTo>
                      <a:pt x="34230" y="248492"/>
                      <a:pt x="118069" y="244517"/>
                      <a:pt x="171734" y="237560"/>
                    </a:cubicBezTo>
                    <a:cubicBezTo>
                      <a:pt x="168481" y="194602"/>
                      <a:pt x="173811" y="145499"/>
                      <a:pt x="202902" y="48876"/>
                    </a:cubicBezTo>
                    <a:cubicBezTo>
                      <a:pt x="208716" y="30017"/>
                      <a:pt x="198141" y="10019"/>
                      <a:pt x="179286" y="4206"/>
                    </a:cubicBezTo>
                    <a:cubicBezTo>
                      <a:pt x="176467" y="3334"/>
                      <a:pt x="173549" y="2819"/>
                      <a:pt x="170604" y="2665"/>
                    </a:cubicBezTo>
                    <a:cubicBezTo>
                      <a:pt x="164145" y="2033"/>
                      <a:pt x="157324" y="1536"/>
                      <a:pt x="150367" y="1220"/>
                    </a:cubicBezTo>
                    <a:cubicBezTo>
                      <a:pt x="125866" y="-407"/>
                      <a:pt x="101283" y="-407"/>
                      <a:pt x="76782" y="1220"/>
                    </a:cubicBezTo>
                    <a:cubicBezTo>
                      <a:pt x="68922" y="1942"/>
                      <a:pt x="60475" y="2846"/>
                      <a:pt x="52524" y="3885"/>
                    </a:cubicBezTo>
                    <a:cubicBezTo>
                      <a:pt x="24021" y="7634"/>
                      <a:pt x="7126" y="29588"/>
                      <a:pt x="1886" y="59898"/>
                    </a:cubicBez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3E53B66F-5337-0479-B8B2-CEB50ED9F7D4}"/>
                  </a:ext>
                </a:extLst>
              </p:cNvPr>
              <p:cNvSpPr/>
              <p:nvPr/>
            </p:nvSpPr>
            <p:spPr>
              <a:xfrm>
                <a:off x="8232627" y="2358401"/>
                <a:ext cx="193020" cy="129327"/>
              </a:xfrm>
              <a:custGeom>
                <a:avLst/>
                <a:gdLst>
                  <a:gd name="connsiteX0" fmla="*/ 6143 w 193020"/>
                  <a:gd name="connsiteY0" fmla="*/ 1265 h 129327"/>
                  <a:gd name="connsiteX1" fmla="*/ 160226 w 193020"/>
                  <a:gd name="connsiteY1" fmla="*/ 0 h 129327"/>
                  <a:gd name="connsiteX2" fmla="*/ 193020 w 193020"/>
                  <a:gd name="connsiteY2" fmla="*/ 84020 h 129327"/>
                  <a:gd name="connsiteX3" fmla="*/ 72953 w 193020"/>
                  <a:gd name="connsiteY3" fmla="*/ 129328 h 129327"/>
                  <a:gd name="connsiteX4" fmla="*/ 0 w 193020"/>
                  <a:gd name="connsiteY4" fmla="*/ 117402 h 129327"/>
                  <a:gd name="connsiteX5" fmla="*/ 6143 w 193020"/>
                  <a:gd name="connsiteY5" fmla="*/ 1265 h 129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3020" h="129327">
                    <a:moveTo>
                      <a:pt x="6143" y="1265"/>
                    </a:moveTo>
                    <a:lnTo>
                      <a:pt x="160226" y="0"/>
                    </a:lnTo>
                    <a:lnTo>
                      <a:pt x="193020" y="84020"/>
                    </a:lnTo>
                    <a:lnTo>
                      <a:pt x="72953" y="129328"/>
                    </a:lnTo>
                    <a:lnTo>
                      <a:pt x="0" y="117402"/>
                    </a:lnTo>
                    <a:lnTo>
                      <a:pt x="6143" y="1265"/>
                    </a:ln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D3C19413-83D7-2D54-4B5D-19C8AE13E48F}"/>
                  </a:ext>
                </a:extLst>
              </p:cNvPr>
              <p:cNvSpPr/>
              <p:nvPr/>
            </p:nvSpPr>
            <p:spPr>
              <a:xfrm>
                <a:off x="8232560" y="2353089"/>
                <a:ext cx="168892" cy="21266"/>
              </a:xfrm>
              <a:custGeom>
                <a:avLst/>
                <a:gdLst>
                  <a:gd name="connsiteX0" fmla="*/ 3273 w 168892"/>
                  <a:gd name="connsiteY0" fmla="*/ 16877 h 21266"/>
                  <a:gd name="connsiteX1" fmla="*/ 165893 w 168892"/>
                  <a:gd name="connsiteY1" fmla="*/ 16561 h 21266"/>
                  <a:gd name="connsiteX2" fmla="*/ 168829 w 168892"/>
                  <a:gd name="connsiteY2" fmla="*/ 12043 h 21266"/>
                  <a:gd name="connsiteX3" fmla="*/ 168829 w 168892"/>
                  <a:gd name="connsiteY3" fmla="*/ 11592 h 21266"/>
                  <a:gd name="connsiteX4" fmla="*/ 164899 w 168892"/>
                  <a:gd name="connsiteY4" fmla="*/ 2196 h 21266"/>
                  <a:gd name="connsiteX5" fmla="*/ 161421 w 168892"/>
                  <a:gd name="connsiteY5" fmla="*/ 27 h 21266"/>
                  <a:gd name="connsiteX6" fmla="*/ 4945 w 168892"/>
                  <a:gd name="connsiteY6" fmla="*/ 27 h 21266"/>
                  <a:gd name="connsiteX7" fmla="*/ 1015 w 168892"/>
                  <a:gd name="connsiteY7" fmla="*/ 3054 h 21266"/>
                  <a:gd name="connsiteX8" fmla="*/ 1015 w 168892"/>
                  <a:gd name="connsiteY8" fmla="*/ 3280 h 21266"/>
                  <a:gd name="connsiteX9" fmla="*/ 21 w 168892"/>
                  <a:gd name="connsiteY9" fmla="*/ 13037 h 21266"/>
                  <a:gd name="connsiteX10" fmla="*/ 3228 w 168892"/>
                  <a:gd name="connsiteY10" fmla="*/ 17057 h 21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892" h="21266">
                    <a:moveTo>
                      <a:pt x="3273" y="16877"/>
                    </a:moveTo>
                    <a:cubicBezTo>
                      <a:pt x="57322" y="22835"/>
                      <a:pt x="111867" y="22727"/>
                      <a:pt x="165893" y="16561"/>
                    </a:cubicBezTo>
                    <a:cubicBezTo>
                      <a:pt x="167912" y="16068"/>
                      <a:pt x="169200" y="14090"/>
                      <a:pt x="168829" y="12043"/>
                    </a:cubicBezTo>
                    <a:lnTo>
                      <a:pt x="168829" y="11592"/>
                    </a:lnTo>
                    <a:cubicBezTo>
                      <a:pt x="167519" y="8430"/>
                      <a:pt x="166164" y="5313"/>
                      <a:pt x="164899" y="2196"/>
                    </a:cubicBezTo>
                    <a:cubicBezTo>
                      <a:pt x="164343" y="786"/>
                      <a:pt x="162930" y="-99"/>
                      <a:pt x="161421" y="27"/>
                    </a:cubicBezTo>
                    <a:cubicBezTo>
                      <a:pt x="109419" y="5764"/>
                      <a:pt x="56947" y="5764"/>
                      <a:pt x="4945" y="27"/>
                    </a:cubicBezTo>
                    <a:cubicBezTo>
                      <a:pt x="3025" y="-212"/>
                      <a:pt x="1272" y="1139"/>
                      <a:pt x="1015" y="3054"/>
                    </a:cubicBezTo>
                    <a:lnTo>
                      <a:pt x="1015" y="3280"/>
                    </a:lnTo>
                    <a:cubicBezTo>
                      <a:pt x="653" y="6532"/>
                      <a:pt x="337" y="9785"/>
                      <a:pt x="21" y="13037"/>
                    </a:cubicBezTo>
                    <a:cubicBezTo>
                      <a:pt x="-191" y="15029"/>
                      <a:pt x="1240" y="16822"/>
                      <a:pt x="3228" y="170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D068A14-0452-2A40-4D4B-4AD80818ED7E}"/>
                  </a:ext>
                </a:extLst>
              </p:cNvPr>
              <p:cNvSpPr/>
              <p:nvPr/>
            </p:nvSpPr>
            <p:spPr>
              <a:xfrm>
                <a:off x="8325307" y="2118537"/>
                <a:ext cx="148717" cy="493792"/>
              </a:xfrm>
              <a:custGeom>
                <a:avLst/>
                <a:gdLst>
                  <a:gd name="connsiteX0" fmla="*/ 6294 w 148717"/>
                  <a:gd name="connsiteY0" fmla="*/ 471959 h 493792"/>
                  <a:gd name="connsiteX1" fmla="*/ 30416 w 148717"/>
                  <a:gd name="connsiteY1" fmla="*/ 493763 h 493792"/>
                  <a:gd name="connsiteX2" fmla="*/ 37327 w 148717"/>
                  <a:gd name="connsiteY2" fmla="*/ 492331 h 493792"/>
                  <a:gd name="connsiteX3" fmla="*/ 148676 w 148717"/>
                  <a:gd name="connsiteY3" fmla="*/ 468751 h 493792"/>
                  <a:gd name="connsiteX4" fmla="*/ 100342 w 148717"/>
                  <a:gd name="connsiteY4" fmla="*/ 189407 h 493792"/>
                  <a:gd name="connsiteX5" fmla="*/ 105311 w 148717"/>
                  <a:gd name="connsiteY5" fmla="*/ 15539 h 493792"/>
                  <a:gd name="connsiteX6" fmla="*/ 48304 w 148717"/>
                  <a:gd name="connsiteY6" fmla="*/ 0 h 493792"/>
                  <a:gd name="connsiteX7" fmla="*/ 43787 w 148717"/>
                  <a:gd name="connsiteY7" fmla="*/ 0 h 493792"/>
                  <a:gd name="connsiteX8" fmla="*/ 7649 w 148717"/>
                  <a:gd name="connsiteY8" fmla="*/ 84382 h 493792"/>
                  <a:gd name="connsiteX9" fmla="*/ 376 w 148717"/>
                  <a:gd name="connsiteY9" fmla="*/ 201016 h 493792"/>
                  <a:gd name="connsiteX10" fmla="*/ 6294 w 148717"/>
                  <a:gd name="connsiteY10" fmla="*/ 471959 h 493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8717" h="493792">
                    <a:moveTo>
                      <a:pt x="6294" y="471959"/>
                    </a:moveTo>
                    <a:cubicBezTo>
                      <a:pt x="6935" y="484643"/>
                      <a:pt x="17731" y="494405"/>
                      <a:pt x="30416" y="493763"/>
                    </a:cubicBezTo>
                    <a:cubicBezTo>
                      <a:pt x="32778" y="493646"/>
                      <a:pt x="35109" y="493162"/>
                      <a:pt x="37327" y="492331"/>
                    </a:cubicBezTo>
                    <a:cubicBezTo>
                      <a:pt x="70393" y="480044"/>
                      <a:pt x="124464" y="489666"/>
                      <a:pt x="148676" y="468751"/>
                    </a:cubicBezTo>
                    <a:cubicBezTo>
                      <a:pt x="150438" y="436815"/>
                      <a:pt x="94876" y="273788"/>
                      <a:pt x="100342" y="189407"/>
                    </a:cubicBezTo>
                    <a:cubicBezTo>
                      <a:pt x="105808" y="105025"/>
                      <a:pt x="116243" y="31304"/>
                      <a:pt x="105311" y="15539"/>
                    </a:cubicBezTo>
                    <a:cubicBezTo>
                      <a:pt x="96277" y="2575"/>
                      <a:pt x="60952" y="361"/>
                      <a:pt x="48304" y="0"/>
                    </a:cubicBezTo>
                    <a:lnTo>
                      <a:pt x="43787" y="0"/>
                    </a:lnTo>
                    <a:cubicBezTo>
                      <a:pt x="43787" y="0"/>
                      <a:pt x="15961" y="24754"/>
                      <a:pt x="7649" y="84382"/>
                    </a:cubicBezTo>
                    <a:cubicBezTo>
                      <a:pt x="3073" y="123094"/>
                      <a:pt x="643" y="162032"/>
                      <a:pt x="376" y="201016"/>
                    </a:cubicBezTo>
                    <a:cubicBezTo>
                      <a:pt x="-1295" y="292941"/>
                      <a:pt x="2951" y="400541"/>
                      <a:pt x="6294" y="4719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97000">
                    <a:srgbClr val="5B2CF2"/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A7D26DB-F704-B7CA-11C1-C3BE0A74E0D7}"/>
                  </a:ext>
                </a:extLst>
              </p:cNvPr>
              <p:cNvSpPr/>
              <p:nvPr/>
            </p:nvSpPr>
            <p:spPr>
              <a:xfrm>
                <a:off x="8369046" y="2461801"/>
                <a:ext cx="65136" cy="27430"/>
              </a:xfrm>
              <a:custGeom>
                <a:avLst/>
                <a:gdLst>
                  <a:gd name="connsiteX0" fmla="*/ 0 w 65136"/>
                  <a:gd name="connsiteY0" fmla="*/ 12919 h 27430"/>
                  <a:gd name="connsiteX1" fmla="*/ 63241 w 65136"/>
                  <a:gd name="connsiteY1" fmla="*/ 0 h 27430"/>
                  <a:gd name="connsiteX2" fmla="*/ 64596 w 65136"/>
                  <a:gd name="connsiteY2" fmla="*/ 4246 h 27430"/>
                  <a:gd name="connsiteX3" fmla="*/ 57323 w 65136"/>
                  <a:gd name="connsiteY3" fmla="*/ 18394 h 27430"/>
                  <a:gd name="connsiteX4" fmla="*/ 56149 w 65136"/>
                  <a:gd name="connsiteY4" fmla="*/ 18701 h 27430"/>
                  <a:gd name="connsiteX5" fmla="*/ 15042 w 65136"/>
                  <a:gd name="connsiteY5" fmla="*/ 27194 h 27430"/>
                  <a:gd name="connsiteX6" fmla="*/ 1988 w 65136"/>
                  <a:gd name="connsiteY6" fmla="*/ 19559 h 2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136" h="27430">
                    <a:moveTo>
                      <a:pt x="0" y="12919"/>
                    </a:moveTo>
                    <a:lnTo>
                      <a:pt x="63241" y="0"/>
                    </a:lnTo>
                    <a:lnTo>
                      <a:pt x="64596" y="4246"/>
                    </a:lnTo>
                    <a:cubicBezTo>
                      <a:pt x="66493" y="10159"/>
                      <a:pt x="63236" y="16497"/>
                      <a:pt x="57323" y="18394"/>
                    </a:cubicBezTo>
                    <a:cubicBezTo>
                      <a:pt x="56940" y="18516"/>
                      <a:pt x="56547" y="18620"/>
                      <a:pt x="56149" y="18701"/>
                    </a:cubicBezTo>
                    <a:lnTo>
                      <a:pt x="15042" y="27194"/>
                    </a:lnTo>
                    <a:cubicBezTo>
                      <a:pt x="9378" y="28368"/>
                      <a:pt x="3740" y="25070"/>
                      <a:pt x="1988" y="1955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A23E984E-FF21-EFC3-19CF-F7E6AD52ADAC}"/>
                  </a:ext>
                </a:extLst>
              </p:cNvPr>
              <p:cNvSpPr/>
              <p:nvPr/>
            </p:nvSpPr>
            <p:spPr>
              <a:xfrm>
                <a:off x="8180362" y="2120615"/>
                <a:ext cx="115505" cy="487170"/>
              </a:xfrm>
              <a:custGeom>
                <a:avLst/>
                <a:gdLst>
                  <a:gd name="connsiteX0" fmla="*/ 78554 w 115505"/>
                  <a:gd name="connsiteY0" fmla="*/ 203094 h 487170"/>
                  <a:gd name="connsiteX1" fmla="*/ 82800 w 115505"/>
                  <a:gd name="connsiteY1" fmla="*/ 468661 h 487170"/>
                  <a:gd name="connsiteX2" fmla="*/ 42417 w 115505"/>
                  <a:gd name="connsiteY2" fmla="*/ 484607 h 487170"/>
                  <a:gd name="connsiteX3" fmla="*/ 0 w 115505"/>
                  <a:gd name="connsiteY3" fmla="*/ 480632 h 487170"/>
                  <a:gd name="connsiteX4" fmla="*/ 40655 w 115505"/>
                  <a:gd name="connsiteY4" fmla="*/ 197990 h 487170"/>
                  <a:gd name="connsiteX5" fmla="*/ 56781 w 115505"/>
                  <a:gd name="connsiteY5" fmla="*/ 22451 h 487170"/>
                  <a:gd name="connsiteX6" fmla="*/ 106471 w 115505"/>
                  <a:gd name="connsiteY6" fmla="*/ 858 h 487170"/>
                  <a:gd name="connsiteX7" fmla="*/ 115505 w 115505"/>
                  <a:gd name="connsiteY7" fmla="*/ 0 h 487170"/>
                  <a:gd name="connsiteX8" fmla="*/ 115505 w 115505"/>
                  <a:gd name="connsiteY8" fmla="*/ 0 h 487170"/>
                  <a:gd name="connsiteX9" fmla="*/ 78554 w 115505"/>
                  <a:gd name="connsiteY9" fmla="*/ 203094 h 487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505" h="487170">
                    <a:moveTo>
                      <a:pt x="78554" y="203094"/>
                    </a:moveTo>
                    <a:cubicBezTo>
                      <a:pt x="76567" y="276002"/>
                      <a:pt x="78554" y="365352"/>
                      <a:pt x="82800" y="468661"/>
                    </a:cubicBezTo>
                    <a:cubicBezTo>
                      <a:pt x="83659" y="490389"/>
                      <a:pt x="62834" y="488808"/>
                      <a:pt x="42417" y="484607"/>
                    </a:cubicBezTo>
                    <a:cubicBezTo>
                      <a:pt x="12061" y="478373"/>
                      <a:pt x="0" y="480632"/>
                      <a:pt x="0" y="480632"/>
                    </a:cubicBezTo>
                    <a:cubicBezTo>
                      <a:pt x="0" y="480632"/>
                      <a:pt x="48470" y="312140"/>
                      <a:pt x="40655" y="197990"/>
                    </a:cubicBezTo>
                    <a:cubicBezTo>
                      <a:pt x="32840" y="83840"/>
                      <a:pt x="38261" y="43546"/>
                      <a:pt x="56781" y="22451"/>
                    </a:cubicBezTo>
                    <a:cubicBezTo>
                      <a:pt x="69701" y="7634"/>
                      <a:pt x="93326" y="2575"/>
                      <a:pt x="106471" y="858"/>
                    </a:cubicBezTo>
                    <a:cubicBezTo>
                      <a:pt x="112072" y="136"/>
                      <a:pt x="115505" y="0"/>
                      <a:pt x="115505" y="0"/>
                    </a:cubicBezTo>
                    <a:lnTo>
                      <a:pt x="115505" y="0"/>
                    </a:lnTo>
                    <a:cubicBezTo>
                      <a:pt x="91880" y="30401"/>
                      <a:pt x="81355" y="100418"/>
                      <a:pt x="78554" y="203094"/>
                    </a:cubicBezTo>
                    <a:close/>
                  </a:path>
                </a:pathLst>
              </a:custGeom>
              <a:solidFill>
                <a:srgbClr val="407BFF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E3971D6-290D-B41D-4405-B19BD1252A51}"/>
                  </a:ext>
                </a:extLst>
              </p:cNvPr>
              <p:cNvSpPr/>
              <p:nvPr/>
            </p:nvSpPr>
            <p:spPr>
              <a:xfrm>
                <a:off x="8200917" y="2472777"/>
                <a:ext cx="39705" cy="23047"/>
              </a:xfrm>
              <a:custGeom>
                <a:avLst/>
                <a:gdLst>
                  <a:gd name="connsiteX0" fmla="*/ 39705 w 39705"/>
                  <a:gd name="connsiteY0" fmla="*/ 8492 h 23047"/>
                  <a:gd name="connsiteX1" fmla="*/ 1896 w 39705"/>
                  <a:gd name="connsiteY1" fmla="*/ 0 h 23047"/>
                  <a:gd name="connsiteX2" fmla="*/ 541 w 39705"/>
                  <a:gd name="connsiteY2" fmla="*/ 4201 h 23047"/>
                  <a:gd name="connsiteX3" fmla="*/ 7850 w 39705"/>
                  <a:gd name="connsiteY3" fmla="*/ 18403 h 23047"/>
                  <a:gd name="connsiteX4" fmla="*/ 8988 w 39705"/>
                  <a:gd name="connsiteY4" fmla="*/ 18701 h 23047"/>
                  <a:gd name="connsiteX5" fmla="*/ 24708 w 39705"/>
                  <a:gd name="connsiteY5" fmla="*/ 22812 h 23047"/>
                  <a:gd name="connsiteX6" fmla="*/ 37718 w 39705"/>
                  <a:gd name="connsiteY6" fmla="*/ 15178 h 23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705" h="23047">
                    <a:moveTo>
                      <a:pt x="39705" y="8492"/>
                    </a:moveTo>
                    <a:lnTo>
                      <a:pt x="1896" y="0"/>
                    </a:lnTo>
                    <a:lnTo>
                      <a:pt x="541" y="4201"/>
                    </a:lnTo>
                    <a:cubicBezTo>
                      <a:pt x="-1361" y="10141"/>
                      <a:pt x="1910" y="16497"/>
                      <a:pt x="7850" y="18403"/>
                    </a:cubicBezTo>
                    <a:cubicBezTo>
                      <a:pt x="8225" y="18521"/>
                      <a:pt x="8604" y="18620"/>
                      <a:pt x="8988" y="18701"/>
                    </a:cubicBezTo>
                    <a:lnTo>
                      <a:pt x="24708" y="22812"/>
                    </a:lnTo>
                    <a:cubicBezTo>
                      <a:pt x="30359" y="23982"/>
                      <a:pt x="35983" y="20684"/>
                      <a:pt x="37718" y="15178"/>
                    </a:cubicBezTo>
                    <a:close/>
                  </a:path>
                </a:pathLst>
              </a:custGeom>
              <a:solidFill>
                <a:srgbClr val="407BFF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74B2953-9446-1FB3-E6E1-62933270476C}"/>
                  </a:ext>
                </a:extLst>
              </p:cNvPr>
              <p:cNvSpPr/>
              <p:nvPr/>
            </p:nvSpPr>
            <p:spPr>
              <a:xfrm>
                <a:off x="8200917" y="2472777"/>
                <a:ext cx="39705" cy="23047"/>
              </a:xfrm>
              <a:custGeom>
                <a:avLst/>
                <a:gdLst>
                  <a:gd name="connsiteX0" fmla="*/ 39705 w 39705"/>
                  <a:gd name="connsiteY0" fmla="*/ 8492 h 23047"/>
                  <a:gd name="connsiteX1" fmla="*/ 1896 w 39705"/>
                  <a:gd name="connsiteY1" fmla="*/ 0 h 23047"/>
                  <a:gd name="connsiteX2" fmla="*/ 541 w 39705"/>
                  <a:gd name="connsiteY2" fmla="*/ 4201 h 23047"/>
                  <a:gd name="connsiteX3" fmla="*/ 7850 w 39705"/>
                  <a:gd name="connsiteY3" fmla="*/ 18403 h 23047"/>
                  <a:gd name="connsiteX4" fmla="*/ 8988 w 39705"/>
                  <a:gd name="connsiteY4" fmla="*/ 18701 h 23047"/>
                  <a:gd name="connsiteX5" fmla="*/ 24708 w 39705"/>
                  <a:gd name="connsiteY5" fmla="*/ 22812 h 23047"/>
                  <a:gd name="connsiteX6" fmla="*/ 37718 w 39705"/>
                  <a:gd name="connsiteY6" fmla="*/ 15178 h 23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705" h="23047">
                    <a:moveTo>
                      <a:pt x="39705" y="8492"/>
                    </a:moveTo>
                    <a:lnTo>
                      <a:pt x="1896" y="0"/>
                    </a:lnTo>
                    <a:lnTo>
                      <a:pt x="541" y="4201"/>
                    </a:lnTo>
                    <a:cubicBezTo>
                      <a:pt x="-1361" y="10141"/>
                      <a:pt x="1910" y="16497"/>
                      <a:pt x="7850" y="18403"/>
                    </a:cubicBezTo>
                    <a:cubicBezTo>
                      <a:pt x="8225" y="18521"/>
                      <a:pt x="8604" y="18620"/>
                      <a:pt x="8988" y="18701"/>
                    </a:cubicBezTo>
                    <a:lnTo>
                      <a:pt x="24708" y="22812"/>
                    </a:lnTo>
                    <a:cubicBezTo>
                      <a:pt x="30359" y="23982"/>
                      <a:pt x="35983" y="20684"/>
                      <a:pt x="37718" y="1517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ED6BE895-38A2-9D4B-1DE9-63B100DC8848}"/>
                  </a:ext>
                </a:extLst>
              </p:cNvPr>
              <p:cNvSpPr/>
              <p:nvPr/>
            </p:nvSpPr>
            <p:spPr>
              <a:xfrm>
                <a:off x="8290898" y="2048159"/>
                <a:ext cx="68933" cy="112433"/>
              </a:xfrm>
              <a:custGeom>
                <a:avLst/>
                <a:gdLst>
                  <a:gd name="connsiteX0" fmla="*/ 61480 w 68933"/>
                  <a:gd name="connsiteY0" fmla="*/ 0 h 112433"/>
                  <a:gd name="connsiteX1" fmla="*/ 68933 w 68933"/>
                  <a:gd name="connsiteY1" fmla="*/ 77561 h 112433"/>
                  <a:gd name="connsiteX2" fmla="*/ 11971 w 68933"/>
                  <a:gd name="connsiteY2" fmla="*/ 112433 h 112433"/>
                  <a:gd name="connsiteX3" fmla="*/ 1 w 68933"/>
                  <a:gd name="connsiteY3" fmla="*/ 83252 h 112433"/>
                  <a:gd name="connsiteX4" fmla="*/ 19470 w 68933"/>
                  <a:gd name="connsiteY4" fmla="*/ 39842 h 112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933" h="112433">
                    <a:moveTo>
                      <a:pt x="61480" y="0"/>
                    </a:moveTo>
                    <a:cubicBezTo>
                      <a:pt x="57279" y="22586"/>
                      <a:pt x="53304" y="63964"/>
                      <a:pt x="68933" y="77561"/>
                    </a:cubicBezTo>
                    <a:cubicBezTo>
                      <a:pt x="68933" y="77561"/>
                      <a:pt x="51136" y="94410"/>
                      <a:pt x="11971" y="112433"/>
                    </a:cubicBezTo>
                    <a:cubicBezTo>
                      <a:pt x="-315" y="110401"/>
                      <a:pt x="1" y="83252"/>
                      <a:pt x="1" y="83252"/>
                    </a:cubicBezTo>
                    <a:cubicBezTo>
                      <a:pt x="24710" y="75257"/>
                      <a:pt x="23942" y="56872"/>
                      <a:pt x="19470" y="39842"/>
                    </a:cubicBezTo>
                    <a:close/>
                  </a:path>
                </a:pathLst>
              </a:custGeom>
              <a:solidFill>
                <a:srgbClr val="FFC3BD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63EDCF5F-2FEB-55D5-23B9-85F4E89E690C}"/>
                  </a:ext>
                </a:extLst>
              </p:cNvPr>
              <p:cNvSpPr/>
              <p:nvPr/>
            </p:nvSpPr>
            <p:spPr>
              <a:xfrm>
                <a:off x="8310323" y="2064241"/>
                <a:ext cx="25792" cy="35731"/>
              </a:xfrm>
              <a:custGeom>
                <a:avLst/>
                <a:gdLst>
                  <a:gd name="connsiteX0" fmla="*/ 24890 w 25792"/>
                  <a:gd name="connsiteY0" fmla="*/ 0 h 35731"/>
                  <a:gd name="connsiteX1" fmla="*/ 0 w 25792"/>
                  <a:gd name="connsiteY1" fmla="*/ 23625 h 35731"/>
                  <a:gd name="connsiteX2" fmla="*/ 2259 w 25792"/>
                  <a:gd name="connsiteY2" fmla="*/ 35731 h 35731"/>
                  <a:gd name="connsiteX3" fmla="*/ 25522 w 25792"/>
                  <a:gd name="connsiteY3" fmla="*/ 12016 h 35731"/>
                  <a:gd name="connsiteX4" fmla="*/ 24890 w 25792"/>
                  <a:gd name="connsiteY4" fmla="*/ 0 h 35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92" h="35731">
                    <a:moveTo>
                      <a:pt x="24890" y="0"/>
                    </a:moveTo>
                    <a:lnTo>
                      <a:pt x="0" y="23625"/>
                    </a:lnTo>
                    <a:cubicBezTo>
                      <a:pt x="1107" y="27587"/>
                      <a:pt x="1866" y="31639"/>
                      <a:pt x="2259" y="35731"/>
                    </a:cubicBezTo>
                    <a:cubicBezTo>
                      <a:pt x="11700" y="33608"/>
                      <a:pt x="24574" y="22180"/>
                      <a:pt x="25522" y="12016"/>
                    </a:cubicBezTo>
                    <a:cubicBezTo>
                      <a:pt x="26033" y="8005"/>
                      <a:pt x="25820" y="3935"/>
                      <a:pt x="24890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CBD2C7A5-A602-AAEC-0249-3B8931291FFB}"/>
                  </a:ext>
                </a:extLst>
              </p:cNvPr>
              <p:cNvSpPr/>
              <p:nvPr/>
            </p:nvSpPr>
            <p:spPr>
              <a:xfrm>
                <a:off x="8262585" y="1948666"/>
                <a:ext cx="105485" cy="140200"/>
              </a:xfrm>
              <a:custGeom>
                <a:avLst/>
                <a:gdLst>
                  <a:gd name="connsiteX0" fmla="*/ 105061 w 105485"/>
                  <a:gd name="connsiteY0" fmla="*/ 53237 h 140200"/>
                  <a:gd name="connsiteX1" fmla="*/ 81300 w 105485"/>
                  <a:gd name="connsiteY1" fmla="*/ 123931 h 140200"/>
                  <a:gd name="connsiteX2" fmla="*/ 2069 w 105485"/>
                  <a:gd name="connsiteY2" fmla="*/ 105862 h 140200"/>
                  <a:gd name="connsiteX3" fmla="*/ 38929 w 105485"/>
                  <a:gd name="connsiteY3" fmla="*/ 4361 h 140200"/>
                  <a:gd name="connsiteX4" fmla="*/ 101136 w 105485"/>
                  <a:gd name="connsiteY4" fmla="*/ 27141 h 140200"/>
                  <a:gd name="connsiteX5" fmla="*/ 105061 w 105485"/>
                  <a:gd name="connsiteY5" fmla="*/ 53147 h 14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5485" h="140200">
                    <a:moveTo>
                      <a:pt x="105061" y="53237"/>
                    </a:moveTo>
                    <a:cubicBezTo>
                      <a:pt x="101312" y="89600"/>
                      <a:pt x="100544" y="105094"/>
                      <a:pt x="81300" y="123931"/>
                    </a:cubicBezTo>
                    <a:cubicBezTo>
                      <a:pt x="52661" y="152209"/>
                      <a:pt x="9251" y="142000"/>
                      <a:pt x="2069" y="105862"/>
                    </a:cubicBezTo>
                    <a:cubicBezTo>
                      <a:pt x="-4301" y="73293"/>
                      <a:pt x="2972" y="19222"/>
                      <a:pt x="38929" y="4361"/>
                    </a:cubicBezTo>
                    <a:cubicBezTo>
                      <a:pt x="62396" y="-6526"/>
                      <a:pt x="90249" y="3674"/>
                      <a:pt x="101136" y="27141"/>
                    </a:cubicBezTo>
                    <a:cubicBezTo>
                      <a:pt x="104903" y="35258"/>
                      <a:pt x="106263" y="44279"/>
                      <a:pt x="105061" y="53147"/>
                    </a:cubicBezTo>
                    <a:close/>
                  </a:path>
                </a:pathLst>
              </a:custGeom>
              <a:solidFill>
                <a:srgbClr val="FFC3BD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49FDDCF-525A-7ABB-CFDA-4D48576E7E40}"/>
                  </a:ext>
                </a:extLst>
              </p:cNvPr>
              <p:cNvSpPr/>
              <p:nvPr/>
            </p:nvSpPr>
            <p:spPr>
              <a:xfrm>
                <a:off x="8271294" y="2016539"/>
                <a:ext cx="14500" cy="21287"/>
              </a:xfrm>
              <a:custGeom>
                <a:avLst/>
                <a:gdLst>
                  <a:gd name="connsiteX0" fmla="*/ 14500 w 14500"/>
                  <a:gd name="connsiteY0" fmla="*/ 0 h 21287"/>
                  <a:gd name="connsiteX1" fmla="*/ 0 w 14500"/>
                  <a:gd name="connsiteY1" fmla="*/ 17798 h 21287"/>
                  <a:gd name="connsiteX2" fmla="*/ 10164 w 14500"/>
                  <a:gd name="connsiteY2" fmla="*/ 21186 h 2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500" h="21287">
                    <a:moveTo>
                      <a:pt x="14500" y="0"/>
                    </a:moveTo>
                    <a:cubicBezTo>
                      <a:pt x="10448" y="6527"/>
                      <a:pt x="5574" y="12508"/>
                      <a:pt x="0" y="17798"/>
                    </a:cubicBezTo>
                    <a:cubicBezTo>
                      <a:pt x="2692" y="20422"/>
                      <a:pt x="6437" y="21669"/>
                      <a:pt x="10164" y="21186"/>
                    </a:cubicBezTo>
                    <a:close/>
                  </a:path>
                </a:pathLst>
              </a:custGeom>
              <a:solidFill>
                <a:srgbClr val="BA4D3C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92B7F306-E4AC-1922-25A1-9F5EF303D9C9}"/>
                  </a:ext>
                </a:extLst>
              </p:cNvPr>
              <p:cNvSpPr/>
              <p:nvPr/>
            </p:nvSpPr>
            <p:spPr>
              <a:xfrm>
                <a:off x="8288769" y="2042303"/>
                <a:ext cx="23617" cy="9051"/>
              </a:xfrm>
              <a:custGeom>
                <a:avLst/>
                <a:gdLst>
                  <a:gd name="connsiteX0" fmla="*/ 5788 w 23617"/>
                  <a:gd name="connsiteY0" fmla="*/ 9018 h 9051"/>
                  <a:gd name="connsiteX1" fmla="*/ 729 w 23617"/>
                  <a:gd name="connsiteY1" fmla="*/ 8747 h 9051"/>
                  <a:gd name="connsiteX2" fmla="*/ 6 w 23617"/>
                  <a:gd name="connsiteY2" fmla="*/ 7753 h 9051"/>
                  <a:gd name="connsiteX3" fmla="*/ 6 w 23617"/>
                  <a:gd name="connsiteY3" fmla="*/ 7753 h 9051"/>
                  <a:gd name="connsiteX4" fmla="*/ 1090 w 23617"/>
                  <a:gd name="connsiteY4" fmla="*/ 7030 h 9051"/>
                  <a:gd name="connsiteX5" fmla="*/ 22140 w 23617"/>
                  <a:gd name="connsiteY5" fmla="*/ 255 h 9051"/>
                  <a:gd name="connsiteX6" fmla="*/ 23356 w 23617"/>
                  <a:gd name="connsiteY6" fmla="*/ 250 h 9051"/>
                  <a:gd name="connsiteX7" fmla="*/ 23360 w 23617"/>
                  <a:gd name="connsiteY7" fmla="*/ 255 h 9051"/>
                  <a:gd name="connsiteX8" fmla="*/ 23360 w 23617"/>
                  <a:gd name="connsiteY8" fmla="*/ 255 h 9051"/>
                  <a:gd name="connsiteX9" fmla="*/ 23360 w 23617"/>
                  <a:gd name="connsiteY9" fmla="*/ 1519 h 9051"/>
                  <a:gd name="connsiteX10" fmla="*/ 23360 w 23617"/>
                  <a:gd name="connsiteY10" fmla="*/ 1519 h 9051"/>
                  <a:gd name="connsiteX11" fmla="*/ 5788 w 23617"/>
                  <a:gd name="connsiteY11" fmla="*/ 9018 h 9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617" h="9051">
                    <a:moveTo>
                      <a:pt x="5788" y="9018"/>
                    </a:moveTo>
                    <a:cubicBezTo>
                      <a:pt x="4099" y="9108"/>
                      <a:pt x="2400" y="9018"/>
                      <a:pt x="729" y="8747"/>
                    </a:cubicBezTo>
                    <a:cubicBezTo>
                      <a:pt x="264" y="8657"/>
                      <a:pt x="-48" y="8223"/>
                      <a:pt x="6" y="7753"/>
                    </a:cubicBezTo>
                    <a:lnTo>
                      <a:pt x="6" y="7753"/>
                    </a:lnTo>
                    <a:cubicBezTo>
                      <a:pt x="119" y="7261"/>
                      <a:pt x="593" y="6945"/>
                      <a:pt x="1090" y="7030"/>
                    </a:cubicBezTo>
                    <a:cubicBezTo>
                      <a:pt x="8770" y="8074"/>
                      <a:pt x="16512" y="5580"/>
                      <a:pt x="22140" y="255"/>
                    </a:cubicBezTo>
                    <a:cubicBezTo>
                      <a:pt x="22475" y="-84"/>
                      <a:pt x="23017" y="-84"/>
                      <a:pt x="23356" y="250"/>
                    </a:cubicBezTo>
                    <a:cubicBezTo>
                      <a:pt x="23356" y="250"/>
                      <a:pt x="23360" y="255"/>
                      <a:pt x="23360" y="255"/>
                    </a:cubicBezTo>
                    <a:lnTo>
                      <a:pt x="23360" y="255"/>
                    </a:lnTo>
                    <a:cubicBezTo>
                      <a:pt x="23703" y="607"/>
                      <a:pt x="23703" y="1167"/>
                      <a:pt x="23360" y="1519"/>
                    </a:cubicBezTo>
                    <a:lnTo>
                      <a:pt x="23360" y="1519"/>
                    </a:lnTo>
                    <a:cubicBezTo>
                      <a:pt x="18635" y="6109"/>
                      <a:pt x="12370" y="8779"/>
                      <a:pt x="5788" y="9018"/>
                    </a:cubicBez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9E772FFF-4B01-4679-5FCE-553C09140B03}"/>
                  </a:ext>
                </a:extLst>
              </p:cNvPr>
              <p:cNvSpPr/>
              <p:nvPr/>
            </p:nvSpPr>
            <p:spPr>
              <a:xfrm>
                <a:off x="8345210" y="1992733"/>
                <a:ext cx="41453" cy="76476"/>
              </a:xfrm>
              <a:custGeom>
                <a:avLst/>
                <a:gdLst>
                  <a:gd name="connsiteX0" fmla="*/ 14350 w 41453"/>
                  <a:gd name="connsiteY0" fmla="*/ 0 h 76476"/>
                  <a:gd name="connsiteX1" fmla="*/ 4096 w 41453"/>
                  <a:gd name="connsiteY1" fmla="*/ 76476 h 76476"/>
                  <a:gd name="connsiteX2" fmla="*/ 41453 w 41453"/>
                  <a:gd name="connsiteY2" fmla="*/ 2394 h 76476"/>
                  <a:gd name="connsiteX3" fmla="*/ 14350 w 41453"/>
                  <a:gd name="connsiteY3" fmla="*/ 0 h 76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453" h="76476">
                    <a:moveTo>
                      <a:pt x="14350" y="0"/>
                    </a:moveTo>
                    <a:cubicBezTo>
                      <a:pt x="4276" y="25025"/>
                      <a:pt x="-5887" y="51406"/>
                      <a:pt x="4096" y="76476"/>
                    </a:cubicBezTo>
                    <a:cubicBezTo>
                      <a:pt x="26677" y="58349"/>
                      <a:pt x="40301" y="31331"/>
                      <a:pt x="41453" y="2394"/>
                    </a:cubicBezTo>
                    <a:cubicBezTo>
                      <a:pt x="29392" y="3659"/>
                      <a:pt x="25553" y="4608"/>
                      <a:pt x="1435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662BCD42-3D6B-5DED-4288-314F5D4D05CE}"/>
                  </a:ext>
                </a:extLst>
              </p:cNvPr>
              <p:cNvSpPr/>
              <p:nvPr/>
            </p:nvSpPr>
            <p:spPr>
              <a:xfrm>
                <a:off x="8345210" y="1992733"/>
                <a:ext cx="41453" cy="76476"/>
              </a:xfrm>
              <a:custGeom>
                <a:avLst/>
                <a:gdLst>
                  <a:gd name="connsiteX0" fmla="*/ 14350 w 41453"/>
                  <a:gd name="connsiteY0" fmla="*/ 0 h 76476"/>
                  <a:gd name="connsiteX1" fmla="*/ 4096 w 41453"/>
                  <a:gd name="connsiteY1" fmla="*/ 76476 h 76476"/>
                  <a:gd name="connsiteX2" fmla="*/ 41453 w 41453"/>
                  <a:gd name="connsiteY2" fmla="*/ 2394 h 76476"/>
                  <a:gd name="connsiteX3" fmla="*/ 14350 w 41453"/>
                  <a:gd name="connsiteY3" fmla="*/ 0 h 76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453" h="76476">
                    <a:moveTo>
                      <a:pt x="14350" y="0"/>
                    </a:moveTo>
                    <a:cubicBezTo>
                      <a:pt x="4276" y="25025"/>
                      <a:pt x="-5887" y="51406"/>
                      <a:pt x="4096" y="76476"/>
                    </a:cubicBezTo>
                    <a:cubicBezTo>
                      <a:pt x="26677" y="58349"/>
                      <a:pt x="40301" y="31331"/>
                      <a:pt x="41453" y="2394"/>
                    </a:cubicBezTo>
                    <a:cubicBezTo>
                      <a:pt x="29392" y="3659"/>
                      <a:pt x="25553" y="4608"/>
                      <a:pt x="1435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0FDB299C-B050-C2AC-B4D7-89C03ADDF435}"/>
                  </a:ext>
                </a:extLst>
              </p:cNvPr>
              <p:cNvSpPr/>
              <p:nvPr/>
            </p:nvSpPr>
            <p:spPr>
              <a:xfrm>
                <a:off x="8342949" y="2016120"/>
                <a:ext cx="27864" cy="35249"/>
              </a:xfrm>
              <a:custGeom>
                <a:avLst/>
                <a:gdLst>
                  <a:gd name="connsiteX0" fmla="*/ 25555 w 27864"/>
                  <a:gd name="connsiteY0" fmla="*/ 22237 h 35249"/>
                  <a:gd name="connsiteX1" fmla="*/ 9745 w 27864"/>
                  <a:gd name="connsiteY1" fmla="*/ 35020 h 35249"/>
                  <a:gd name="connsiteX2" fmla="*/ 1207 w 27864"/>
                  <a:gd name="connsiteY2" fmla="*/ 17674 h 35249"/>
                  <a:gd name="connsiteX3" fmla="*/ 19999 w 27864"/>
                  <a:gd name="connsiteY3" fmla="*/ 328 h 35249"/>
                  <a:gd name="connsiteX4" fmla="*/ 25555 w 27864"/>
                  <a:gd name="connsiteY4" fmla="*/ 22237 h 35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64" h="35249">
                    <a:moveTo>
                      <a:pt x="25555" y="22237"/>
                    </a:moveTo>
                    <a:cubicBezTo>
                      <a:pt x="22312" y="28529"/>
                      <a:pt x="16575" y="33168"/>
                      <a:pt x="9745" y="35020"/>
                    </a:cubicBezTo>
                    <a:cubicBezTo>
                      <a:pt x="1297" y="36873"/>
                      <a:pt x="-2000" y="27161"/>
                      <a:pt x="1207" y="17674"/>
                    </a:cubicBezTo>
                    <a:cubicBezTo>
                      <a:pt x="4188" y="9137"/>
                      <a:pt x="11913" y="-2066"/>
                      <a:pt x="19999" y="328"/>
                    </a:cubicBezTo>
                    <a:cubicBezTo>
                      <a:pt x="28085" y="2722"/>
                      <a:pt x="29937" y="13970"/>
                      <a:pt x="25555" y="22237"/>
                    </a:cubicBezTo>
                    <a:close/>
                  </a:path>
                </a:pathLst>
              </a:custGeom>
              <a:solidFill>
                <a:srgbClr val="FFC3BD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39792A09-AF29-C214-BECF-21236E60606A}"/>
                  </a:ext>
                </a:extLst>
              </p:cNvPr>
              <p:cNvSpPr/>
              <p:nvPr/>
            </p:nvSpPr>
            <p:spPr>
              <a:xfrm>
                <a:off x="8325681" y="2118537"/>
                <a:ext cx="64370" cy="201016"/>
              </a:xfrm>
              <a:custGeom>
                <a:avLst/>
                <a:gdLst>
                  <a:gd name="connsiteX0" fmla="*/ 54071 w 64370"/>
                  <a:gd name="connsiteY0" fmla="*/ 89847 h 201016"/>
                  <a:gd name="connsiteX1" fmla="*/ 24077 w 64370"/>
                  <a:gd name="connsiteY1" fmla="*/ 65003 h 201016"/>
                  <a:gd name="connsiteX2" fmla="*/ 64370 w 64370"/>
                  <a:gd name="connsiteY2" fmla="*/ 54478 h 201016"/>
                  <a:gd name="connsiteX3" fmla="*/ 47928 w 64370"/>
                  <a:gd name="connsiteY3" fmla="*/ 0 h 201016"/>
                  <a:gd name="connsiteX4" fmla="*/ 43411 w 64370"/>
                  <a:gd name="connsiteY4" fmla="*/ 0 h 201016"/>
                  <a:gd name="connsiteX5" fmla="*/ 7273 w 64370"/>
                  <a:gd name="connsiteY5" fmla="*/ 84382 h 201016"/>
                  <a:gd name="connsiteX6" fmla="*/ 0 w 64370"/>
                  <a:gd name="connsiteY6" fmla="*/ 201016 h 201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370" h="201016">
                    <a:moveTo>
                      <a:pt x="54071" y="89847"/>
                    </a:moveTo>
                    <a:lnTo>
                      <a:pt x="24077" y="65003"/>
                    </a:lnTo>
                    <a:lnTo>
                      <a:pt x="64370" y="54478"/>
                    </a:lnTo>
                    <a:cubicBezTo>
                      <a:pt x="64370" y="54478"/>
                      <a:pt x="50006" y="271"/>
                      <a:pt x="47928" y="0"/>
                    </a:cubicBezTo>
                    <a:lnTo>
                      <a:pt x="43411" y="0"/>
                    </a:lnTo>
                    <a:cubicBezTo>
                      <a:pt x="43411" y="0"/>
                      <a:pt x="15584" y="24754"/>
                      <a:pt x="7273" y="84382"/>
                    </a:cubicBezTo>
                    <a:cubicBezTo>
                      <a:pt x="2697" y="123094"/>
                      <a:pt x="267" y="162032"/>
                      <a:pt x="0" y="201016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6043201B-59BE-83C6-7E6E-37119EDFC3B2}"/>
                  </a:ext>
                </a:extLst>
              </p:cNvPr>
              <p:cNvSpPr/>
              <p:nvPr/>
            </p:nvSpPr>
            <p:spPr>
              <a:xfrm>
                <a:off x="8238409" y="2120694"/>
                <a:ext cx="57413" cy="203105"/>
              </a:xfrm>
              <a:custGeom>
                <a:avLst/>
                <a:gdLst>
                  <a:gd name="connsiteX0" fmla="*/ 57414 w 57413"/>
                  <a:gd name="connsiteY0" fmla="*/ 102 h 203105"/>
                  <a:gd name="connsiteX1" fmla="*/ 57414 w 57413"/>
                  <a:gd name="connsiteY1" fmla="*/ 102 h 203105"/>
                  <a:gd name="connsiteX2" fmla="*/ 20553 w 57413"/>
                  <a:gd name="connsiteY2" fmla="*/ 203105 h 203105"/>
                  <a:gd name="connsiteX3" fmla="*/ 0 w 57413"/>
                  <a:gd name="connsiteY3" fmla="*/ 92569 h 203105"/>
                  <a:gd name="connsiteX4" fmla="*/ 18069 w 57413"/>
                  <a:gd name="connsiteY4" fmla="*/ 66686 h 203105"/>
                  <a:gd name="connsiteX5" fmla="*/ 5556 w 57413"/>
                  <a:gd name="connsiteY5" fmla="*/ 61310 h 203105"/>
                  <a:gd name="connsiteX6" fmla="*/ 43817 w 57413"/>
                  <a:gd name="connsiteY6" fmla="*/ 2902 h 203105"/>
                  <a:gd name="connsiteX7" fmla="*/ 48108 w 57413"/>
                  <a:gd name="connsiteY7" fmla="*/ 870 h 203105"/>
                  <a:gd name="connsiteX8" fmla="*/ 57414 w 57413"/>
                  <a:gd name="connsiteY8" fmla="*/ 102 h 203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413" h="203105">
                    <a:moveTo>
                      <a:pt x="57414" y="102"/>
                    </a:moveTo>
                    <a:lnTo>
                      <a:pt x="57414" y="102"/>
                    </a:lnTo>
                    <a:cubicBezTo>
                      <a:pt x="34060" y="30232"/>
                      <a:pt x="23354" y="100248"/>
                      <a:pt x="20553" y="203105"/>
                    </a:cubicBezTo>
                    <a:cubicBezTo>
                      <a:pt x="6369" y="159695"/>
                      <a:pt x="0" y="92569"/>
                      <a:pt x="0" y="92569"/>
                    </a:cubicBezTo>
                    <a:lnTo>
                      <a:pt x="18069" y="66686"/>
                    </a:lnTo>
                    <a:lnTo>
                      <a:pt x="5556" y="61310"/>
                    </a:lnTo>
                    <a:lnTo>
                      <a:pt x="43817" y="2902"/>
                    </a:lnTo>
                    <a:cubicBezTo>
                      <a:pt x="45118" y="1976"/>
                      <a:pt x="46568" y="1290"/>
                      <a:pt x="48108" y="870"/>
                    </a:cubicBezTo>
                    <a:cubicBezTo>
                      <a:pt x="51144" y="93"/>
                      <a:pt x="54292" y="-165"/>
                      <a:pt x="57414" y="102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B252351E-BB56-5146-6C58-31FE012940ED}"/>
                  </a:ext>
                </a:extLst>
              </p:cNvPr>
              <p:cNvSpPr/>
              <p:nvPr/>
            </p:nvSpPr>
            <p:spPr>
              <a:xfrm>
                <a:off x="8410413" y="2190813"/>
                <a:ext cx="22461" cy="142924"/>
              </a:xfrm>
              <a:custGeom>
                <a:avLst/>
                <a:gdLst>
                  <a:gd name="connsiteX0" fmla="*/ 22461 w 22461"/>
                  <a:gd name="connsiteY0" fmla="*/ 29001 h 142924"/>
                  <a:gd name="connsiteX1" fmla="*/ 5973 w 22461"/>
                  <a:gd name="connsiteY1" fmla="*/ 0 h 142924"/>
                  <a:gd name="connsiteX2" fmla="*/ 12207 w 22461"/>
                  <a:gd name="connsiteY2" fmla="*/ 142925 h 142924"/>
                  <a:gd name="connsiteX3" fmla="*/ 22461 w 22461"/>
                  <a:gd name="connsiteY3" fmla="*/ 29001 h 14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1" h="142924">
                    <a:moveTo>
                      <a:pt x="22461" y="29001"/>
                    </a:moveTo>
                    <a:lnTo>
                      <a:pt x="5973" y="0"/>
                    </a:lnTo>
                    <a:cubicBezTo>
                      <a:pt x="5973" y="0"/>
                      <a:pt x="-10966" y="59627"/>
                      <a:pt x="12207" y="142925"/>
                    </a:cubicBezTo>
                    <a:cubicBezTo>
                      <a:pt x="15098" y="103670"/>
                      <a:pt x="18983" y="62970"/>
                      <a:pt x="22461" y="2900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AFB12166-C39D-545D-23AA-073838D71940}"/>
                  </a:ext>
                </a:extLst>
              </p:cNvPr>
              <p:cNvSpPr/>
              <p:nvPr/>
            </p:nvSpPr>
            <p:spPr>
              <a:xfrm>
                <a:off x="8477459" y="2416222"/>
                <a:ext cx="44798" cy="100823"/>
              </a:xfrm>
              <a:custGeom>
                <a:avLst/>
                <a:gdLst>
                  <a:gd name="connsiteX0" fmla="*/ 0 w 44798"/>
                  <a:gd name="connsiteY0" fmla="*/ 6866 h 100823"/>
                  <a:gd name="connsiteX1" fmla="*/ 11203 w 44798"/>
                  <a:gd name="connsiteY1" fmla="*/ 50774 h 100823"/>
                  <a:gd name="connsiteX2" fmla="*/ 2575 w 44798"/>
                  <a:gd name="connsiteY2" fmla="*/ 75437 h 100823"/>
                  <a:gd name="connsiteX3" fmla="*/ 1717 w 44798"/>
                  <a:gd name="connsiteY3" fmla="*/ 84833 h 100823"/>
                  <a:gd name="connsiteX4" fmla="*/ 5104 w 44798"/>
                  <a:gd name="connsiteY4" fmla="*/ 93868 h 100823"/>
                  <a:gd name="connsiteX5" fmla="*/ 16578 w 44798"/>
                  <a:gd name="connsiteY5" fmla="*/ 100734 h 100823"/>
                  <a:gd name="connsiteX6" fmla="*/ 35370 w 44798"/>
                  <a:gd name="connsiteY6" fmla="*/ 98249 h 100823"/>
                  <a:gd name="connsiteX7" fmla="*/ 44716 w 44798"/>
                  <a:gd name="connsiteY7" fmla="*/ 86256 h 100823"/>
                  <a:gd name="connsiteX8" fmla="*/ 44404 w 44798"/>
                  <a:gd name="connsiteY8" fmla="*/ 84698 h 100823"/>
                  <a:gd name="connsiteX9" fmla="*/ 33608 w 44798"/>
                  <a:gd name="connsiteY9" fmla="*/ 50006 h 100823"/>
                  <a:gd name="connsiteX10" fmla="*/ 31349 w 44798"/>
                  <a:gd name="connsiteY10" fmla="*/ 0 h 100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798" h="100823">
                    <a:moveTo>
                      <a:pt x="0" y="6866"/>
                    </a:moveTo>
                    <a:lnTo>
                      <a:pt x="11203" y="50774"/>
                    </a:lnTo>
                    <a:lnTo>
                      <a:pt x="2575" y="75437"/>
                    </a:lnTo>
                    <a:cubicBezTo>
                      <a:pt x="858" y="78270"/>
                      <a:pt x="538" y="81735"/>
                      <a:pt x="1717" y="84833"/>
                    </a:cubicBezTo>
                    <a:lnTo>
                      <a:pt x="5104" y="93868"/>
                    </a:lnTo>
                    <a:cubicBezTo>
                      <a:pt x="6880" y="98534"/>
                      <a:pt x="11627" y="101375"/>
                      <a:pt x="16578" y="100734"/>
                    </a:cubicBezTo>
                    <a:lnTo>
                      <a:pt x="35370" y="98249"/>
                    </a:lnTo>
                    <a:cubicBezTo>
                      <a:pt x="41260" y="97518"/>
                      <a:pt x="45448" y="92151"/>
                      <a:pt x="44716" y="86256"/>
                    </a:cubicBezTo>
                    <a:cubicBezTo>
                      <a:pt x="44653" y="85732"/>
                      <a:pt x="44549" y="85208"/>
                      <a:pt x="44404" y="84698"/>
                    </a:cubicBezTo>
                    <a:lnTo>
                      <a:pt x="33608" y="50006"/>
                    </a:lnTo>
                    <a:lnTo>
                      <a:pt x="31349" y="0"/>
                    </a:lnTo>
                    <a:close/>
                  </a:path>
                </a:pathLst>
              </a:custGeom>
              <a:solidFill>
                <a:srgbClr val="EEC1BB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19877920-6CB7-5EC2-8BC1-0887F71F32F1}"/>
                  </a:ext>
                </a:extLst>
              </p:cNvPr>
              <p:cNvSpPr/>
              <p:nvPr/>
            </p:nvSpPr>
            <p:spPr>
              <a:xfrm>
                <a:off x="8409046" y="2133986"/>
                <a:ext cx="108842" cy="320722"/>
              </a:xfrm>
              <a:custGeom>
                <a:avLst/>
                <a:gdLst>
                  <a:gd name="connsiteX0" fmla="*/ 21570 w 108842"/>
                  <a:gd name="connsiteY0" fmla="*/ 0 h 320722"/>
                  <a:gd name="connsiteX1" fmla="*/ 89690 w 108842"/>
                  <a:gd name="connsiteY1" fmla="*/ 179966 h 320722"/>
                  <a:gd name="connsiteX2" fmla="*/ 108842 w 108842"/>
                  <a:gd name="connsiteY2" fmla="*/ 312365 h 320722"/>
                  <a:gd name="connsiteX3" fmla="*/ 70717 w 108842"/>
                  <a:gd name="connsiteY3" fmla="*/ 320722 h 320722"/>
                  <a:gd name="connsiteX4" fmla="*/ 12987 w 108842"/>
                  <a:gd name="connsiteY4" fmla="*/ 108097 h 320722"/>
                  <a:gd name="connsiteX5" fmla="*/ 21570 w 108842"/>
                  <a:gd name="connsiteY5" fmla="*/ 0 h 320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8842" h="320722">
                    <a:moveTo>
                      <a:pt x="21570" y="0"/>
                    </a:moveTo>
                    <a:cubicBezTo>
                      <a:pt x="21570" y="0"/>
                      <a:pt x="61141" y="39300"/>
                      <a:pt x="89690" y="179966"/>
                    </a:cubicBezTo>
                    <a:cubicBezTo>
                      <a:pt x="98936" y="223638"/>
                      <a:pt x="105333" y="267862"/>
                      <a:pt x="108842" y="312365"/>
                    </a:cubicBezTo>
                    <a:lnTo>
                      <a:pt x="70717" y="320722"/>
                    </a:lnTo>
                    <a:cubicBezTo>
                      <a:pt x="57455" y="248356"/>
                      <a:pt x="38144" y="177233"/>
                      <a:pt x="12987" y="108097"/>
                    </a:cubicBezTo>
                    <a:cubicBezTo>
                      <a:pt x="4359" y="83885"/>
                      <a:pt x="-15245" y="38487"/>
                      <a:pt x="2157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99000">
                    <a:srgbClr val="5B2CF2"/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1096E94C-3958-F928-7559-734C647AC450}"/>
                  </a:ext>
                </a:extLst>
              </p:cNvPr>
              <p:cNvSpPr/>
              <p:nvPr/>
            </p:nvSpPr>
            <p:spPr>
              <a:xfrm>
                <a:off x="8266666" y="1941800"/>
                <a:ext cx="128027" cy="74738"/>
              </a:xfrm>
              <a:custGeom>
                <a:avLst/>
                <a:gdLst>
                  <a:gd name="connsiteX0" fmla="*/ 92578 w 128027"/>
                  <a:gd name="connsiteY0" fmla="*/ 9103 h 74738"/>
                  <a:gd name="connsiteX1" fmla="*/ 127595 w 128027"/>
                  <a:gd name="connsiteY1" fmla="*/ 55987 h 74738"/>
                  <a:gd name="connsiteX2" fmla="*/ 126367 w 128027"/>
                  <a:gd name="connsiteY2" fmla="*/ 61639 h 74738"/>
                  <a:gd name="connsiteX3" fmla="*/ 116835 w 128027"/>
                  <a:gd name="connsiteY3" fmla="*/ 74738 h 74738"/>
                  <a:gd name="connsiteX4" fmla="*/ 113990 w 128027"/>
                  <a:gd name="connsiteY4" fmla="*/ 58251 h 74738"/>
                  <a:gd name="connsiteX5" fmla="*/ 102064 w 128027"/>
                  <a:gd name="connsiteY5" fmla="*/ 68369 h 74738"/>
                  <a:gd name="connsiteX6" fmla="*/ 86299 w 128027"/>
                  <a:gd name="connsiteY6" fmla="*/ 66833 h 74738"/>
                  <a:gd name="connsiteX7" fmla="*/ 88603 w 128027"/>
                  <a:gd name="connsiteY7" fmla="*/ 54140 h 74738"/>
                  <a:gd name="connsiteX8" fmla="*/ 82821 w 128027"/>
                  <a:gd name="connsiteY8" fmla="*/ 63174 h 74738"/>
                  <a:gd name="connsiteX9" fmla="*/ 72973 w 128027"/>
                  <a:gd name="connsiteY9" fmla="*/ 63174 h 74738"/>
                  <a:gd name="connsiteX10" fmla="*/ 70805 w 128027"/>
                  <a:gd name="connsiteY10" fmla="*/ 46415 h 74738"/>
                  <a:gd name="connsiteX11" fmla="*/ 66649 w 128027"/>
                  <a:gd name="connsiteY11" fmla="*/ 54501 h 74738"/>
                  <a:gd name="connsiteX12" fmla="*/ 55492 w 128027"/>
                  <a:gd name="connsiteY12" fmla="*/ 56579 h 74738"/>
                  <a:gd name="connsiteX13" fmla="*/ 55492 w 128027"/>
                  <a:gd name="connsiteY13" fmla="*/ 41447 h 74738"/>
                  <a:gd name="connsiteX14" fmla="*/ 48038 w 128027"/>
                  <a:gd name="connsiteY14" fmla="*/ 39911 h 74738"/>
                  <a:gd name="connsiteX15" fmla="*/ 23284 w 128027"/>
                  <a:gd name="connsiteY15" fmla="*/ 45648 h 74738"/>
                  <a:gd name="connsiteX16" fmla="*/ 31325 w 128027"/>
                  <a:gd name="connsiteY16" fmla="*/ 34806 h 74738"/>
                  <a:gd name="connsiteX17" fmla="*/ 14159 w 128027"/>
                  <a:gd name="connsiteY17" fmla="*/ 36839 h 74738"/>
                  <a:gd name="connsiteX18" fmla="*/ 607 w 128027"/>
                  <a:gd name="connsiteY18" fmla="*/ 54140 h 74738"/>
                  <a:gd name="connsiteX19" fmla="*/ 12759 w 128027"/>
                  <a:gd name="connsiteY19" fmla="*/ 14298 h 74738"/>
                  <a:gd name="connsiteX20" fmla="*/ 50658 w 128027"/>
                  <a:gd name="connsiteY20" fmla="*/ 24 h 74738"/>
                  <a:gd name="connsiteX21" fmla="*/ 92578 w 128027"/>
                  <a:gd name="connsiteY21" fmla="*/ 9103 h 74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28027" h="74738">
                    <a:moveTo>
                      <a:pt x="92578" y="9103"/>
                    </a:moveTo>
                    <a:cubicBezTo>
                      <a:pt x="115196" y="12378"/>
                      <a:pt x="130870" y="33370"/>
                      <a:pt x="127595" y="55987"/>
                    </a:cubicBezTo>
                    <a:cubicBezTo>
                      <a:pt x="127315" y="57898"/>
                      <a:pt x="126909" y="59786"/>
                      <a:pt x="126367" y="61639"/>
                    </a:cubicBezTo>
                    <a:cubicBezTo>
                      <a:pt x="124831" y="66991"/>
                      <a:pt x="121457" y="71631"/>
                      <a:pt x="116835" y="74738"/>
                    </a:cubicBezTo>
                    <a:cubicBezTo>
                      <a:pt x="115435" y="69363"/>
                      <a:pt x="115390" y="63626"/>
                      <a:pt x="113990" y="58251"/>
                    </a:cubicBezTo>
                    <a:cubicBezTo>
                      <a:pt x="111677" y="63201"/>
                      <a:pt x="107322" y="66897"/>
                      <a:pt x="102064" y="68369"/>
                    </a:cubicBezTo>
                    <a:cubicBezTo>
                      <a:pt x="96829" y="70126"/>
                      <a:pt x="91096" y="69566"/>
                      <a:pt x="86299" y="66833"/>
                    </a:cubicBezTo>
                    <a:cubicBezTo>
                      <a:pt x="86299" y="66833"/>
                      <a:pt x="89777" y="57799"/>
                      <a:pt x="88603" y="54140"/>
                    </a:cubicBezTo>
                    <a:cubicBezTo>
                      <a:pt x="88092" y="57853"/>
                      <a:pt x="85978" y="61155"/>
                      <a:pt x="82821" y="63174"/>
                    </a:cubicBezTo>
                    <a:cubicBezTo>
                      <a:pt x="79731" y="64760"/>
                      <a:pt x="76063" y="64760"/>
                      <a:pt x="72973" y="63174"/>
                    </a:cubicBezTo>
                    <a:cubicBezTo>
                      <a:pt x="75525" y="57636"/>
                      <a:pt x="74681" y="51122"/>
                      <a:pt x="70805" y="46415"/>
                    </a:cubicBezTo>
                    <a:cubicBezTo>
                      <a:pt x="70001" y="49374"/>
                      <a:pt x="68587" y="52130"/>
                      <a:pt x="66649" y="54501"/>
                    </a:cubicBezTo>
                    <a:cubicBezTo>
                      <a:pt x="63627" y="57261"/>
                      <a:pt x="59304" y="58065"/>
                      <a:pt x="55492" y="56579"/>
                    </a:cubicBezTo>
                    <a:cubicBezTo>
                      <a:pt x="59571" y="52360"/>
                      <a:pt x="59571" y="45666"/>
                      <a:pt x="55492" y="41447"/>
                    </a:cubicBezTo>
                    <a:cubicBezTo>
                      <a:pt x="53549" y="39369"/>
                      <a:pt x="49981" y="37833"/>
                      <a:pt x="48038" y="39911"/>
                    </a:cubicBezTo>
                    <a:cubicBezTo>
                      <a:pt x="41262" y="47183"/>
                      <a:pt x="32138" y="50210"/>
                      <a:pt x="23284" y="45648"/>
                    </a:cubicBezTo>
                    <a:cubicBezTo>
                      <a:pt x="28266" y="44505"/>
                      <a:pt x="31677" y="39906"/>
                      <a:pt x="31325" y="34806"/>
                    </a:cubicBezTo>
                    <a:cubicBezTo>
                      <a:pt x="25533" y="33609"/>
                      <a:pt x="19512" y="34323"/>
                      <a:pt x="14159" y="36839"/>
                    </a:cubicBezTo>
                    <a:cubicBezTo>
                      <a:pt x="7085" y="40046"/>
                      <a:pt x="2026" y="46506"/>
                      <a:pt x="607" y="54140"/>
                    </a:cubicBezTo>
                    <a:cubicBezTo>
                      <a:pt x="-1696" y="40588"/>
                      <a:pt x="2595" y="23604"/>
                      <a:pt x="12759" y="14298"/>
                    </a:cubicBezTo>
                    <a:cubicBezTo>
                      <a:pt x="23297" y="5196"/>
                      <a:pt x="36732" y="137"/>
                      <a:pt x="50658" y="24"/>
                    </a:cubicBezTo>
                    <a:cubicBezTo>
                      <a:pt x="64797" y="-473"/>
                      <a:pt x="78936" y="6980"/>
                      <a:pt x="92578" y="9103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99000">
                    <a:srgbClr val="5B2CF2"/>
                  </a:gs>
                </a:gsLst>
                <a:lin ang="2700000" scaled="0"/>
              </a:gra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ACCEA4EF-C8F3-BD2F-27BC-E02DEC5CFCE6}"/>
                  </a:ext>
                </a:extLst>
              </p:cNvPr>
              <p:cNvSpPr/>
              <p:nvPr/>
            </p:nvSpPr>
            <p:spPr>
              <a:xfrm>
                <a:off x="8300451" y="2007866"/>
                <a:ext cx="7139" cy="11112"/>
              </a:xfrm>
              <a:custGeom>
                <a:avLst/>
                <a:gdLst>
                  <a:gd name="connsiteX0" fmla="*/ 7116 w 7139"/>
                  <a:gd name="connsiteY0" fmla="*/ 5601 h 11112"/>
                  <a:gd name="connsiteX1" fmla="*/ 3141 w 7139"/>
                  <a:gd name="connsiteY1" fmla="*/ 11112 h 11112"/>
                  <a:gd name="connsiteX2" fmla="*/ 24 w 7139"/>
                  <a:gd name="connsiteY2" fmla="*/ 5556 h 11112"/>
                  <a:gd name="connsiteX3" fmla="*/ 3999 w 7139"/>
                  <a:gd name="connsiteY3" fmla="*/ 0 h 11112"/>
                  <a:gd name="connsiteX4" fmla="*/ 7116 w 7139"/>
                  <a:gd name="connsiteY4" fmla="*/ 5601 h 11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9" h="11112">
                    <a:moveTo>
                      <a:pt x="7116" y="5601"/>
                    </a:moveTo>
                    <a:cubicBezTo>
                      <a:pt x="6890" y="8673"/>
                      <a:pt x="5083" y="11158"/>
                      <a:pt x="3141" y="11112"/>
                    </a:cubicBezTo>
                    <a:cubicBezTo>
                      <a:pt x="1198" y="11067"/>
                      <a:pt x="-202" y="8583"/>
                      <a:pt x="24" y="5556"/>
                    </a:cubicBezTo>
                    <a:cubicBezTo>
                      <a:pt x="250" y="2530"/>
                      <a:pt x="2057" y="0"/>
                      <a:pt x="3999" y="0"/>
                    </a:cubicBezTo>
                    <a:cubicBezTo>
                      <a:pt x="5941" y="0"/>
                      <a:pt x="7342" y="2530"/>
                      <a:pt x="7116" y="56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37036780-DBA7-F348-DE05-9CA047C8EE04}"/>
                  </a:ext>
                </a:extLst>
              </p:cNvPr>
              <p:cNvSpPr/>
              <p:nvPr/>
            </p:nvSpPr>
            <p:spPr>
              <a:xfrm>
                <a:off x="8269046" y="2007007"/>
                <a:ext cx="7115" cy="11067"/>
              </a:xfrm>
              <a:custGeom>
                <a:avLst/>
                <a:gdLst>
                  <a:gd name="connsiteX0" fmla="*/ 7081 w 7115"/>
                  <a:gd name="connsiteY0" fmla="*/ 5557 h 11067"/>
                  <a:gd name="connsiteX1" fmla="*/ 3106 w 7115"/>
                  <a:gd name="connsiteY1" fmla="*/ 11068 h 11067"/>
                  <a:gd name="connsiteX2" fmla="*/ 34 w 7115"/>
                  <a:gd name="connsiteY2" fmla="*/ 5466 h 11067"/>
                  <a:gd name="connsiteX3" fmla="*/ 4010 w 7115"/>
                  <a:gd name="connsiteY3" fmla="*/ 1 h 11067"/>
                  <a:gd name="connsiteX4" fmla="*/ 7081 w 7115"/>
                  <a:gd name="connsiteY4" fmla="*/ 5557 h 11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15" h="11067">
                    <a:moveTo>
                      <a:pt x="7081" y="5557"/>
                    </a:moveTo>
                    <a:cubicBezTo>
                      <a:pt x="6856" y="8583"/>
                      <a:pt x="5094" y="11068"/>
                      <a:pt x="3106" y="11068"/>
                    </a:cubicBezTo>
                    <a:cubicBezTo>
                      <a:pt x="1119" y="11068"/>
                      <a:pt x="-237" y="8538"/>
                      <a:pt x="34" y="5466"/>
                    </a:cubicBezTo>
                    <a:cubicBezTo>
                      <a:pt x="305" y="2395"/>
                      <a:pt x="2022" y="-45"/>
                      <a:pt x="4010" y="1"/>
                    </a:cubicBezTo>
                    <a:cubicBezTo>
                      <a:pt x="5997" y="46"/>
                      <a:pt x="7352" y="2485"/>
                      <a:pt x="7081" y="5557"/>
                    </a:cubicBez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EE4A7812-A992-CA69-3E03-7CE9E79C602B}"/>
                  </a:ext>
                </a:extLst>
              </p:cNvPr>
              <p:cNvSpPr/>
              <p:nvPr/>
            </p:nvSpPr>
            <p:spPr>
              <a:xfrm>
                <a:off x="8266867" y="2004929"/>
                <a:ext cx="7001" cy="3395"/>
              </a:xfrm>
              <a:custGeom>
                <a:avLst/>
                <a:gdLst>
                  <a:gd name="connsiteX0" fmla="*/ 7002 w 7001"/>
                  <a:gd name="connsiteY0" fmla="*/ 2213 h 3395"/>
                  <a:gd name="connsiteX1" fmla="*/ 0 w 7001"/>
                  <a:gd name="connsiteY1" fmla="*/ 0 h 3395"/>
                  <a:gd name="connsiteX2" fmla="*/ 7002 w 7001"/>
                  <a:gd name="connsiteY2" fmla="*/ 2213 h 3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01" h="3395">
                    <a:moveTo>
                      <a:pt x="7002" y="2213"/>
                    </a:moveTo>
                    <a:lnTo>
                      <a:pt x="0" y="0"/>
                    </a:lnTo>
                    <a:cubicBezTo>
                      <a:pt x="0" y="0"/>
                      <a:pt x="3252" y="5827"/>
                      <a:pt x="7002" y="22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5B660C03-B395-FDDE-A52B-2630CFC55BE2}"/>
                  </a:ext>
                </a:extLst>
              </p:cNvPr>
              <p:cNvSpPr/>
              <p:nvPr/>
            </p:nvSpPr>
            <p:spPr>
              <a:xfrm>
                <a:off x="8304902" y="1988848"/>
                <a:ext cx="15615" cy="10349"/>
              </a:xfrm>
              <a:custGeom>
                <a:avLst/>
                <a:gdLst>
                  <a:gd name="connsiteX0" fmla="*/ 13687 w 15615"/>
                  <a:gd name="connsiteY0" fmla="*/ 10299 h 10349"/>
                  <a:gd name="connsiteX1" fmla="*/ 12513 w 15615"/>
                  <a:gd name="connsiteY1" fmla="*/ 9622 h 10349"/>
                  <a:gd name="connsiteX2" fmla="*/ 1716 w 15615"/>
                  <a:gd name="connsiteY2" fmla="*/ 3343 h 10349"/>
                  <a:gd name="connsiteX3" fmla="*/ 9 w 15615"/>
                  <a:gd name="connsiteY3" fmla="*/ 1997 h 10349"/>
                  <a:gd name="connsiteX4" fmla="*/ 0 w 15615"/>
                  <a:gd name="connsiteY4" fmla="*/ 1852 h 10349"/>
                  <a:gd name="connsiteX5" fmla="*/ 0 w 15615"/>
                  <a:gd name="connsiteY5" fmla="*/ 1852 h 10349"/>
                  <a:gd name="connsiteX6" fmla="*/ 1852 w 15615"/>
                  <a:gd name="connsiteY6" fmla="*/ 0 h 10349"/>
                  <a:gd name="connsiteX7" fmla="*/ 15404 w 15615"/>
                  <a:gd name="connsiteY7" fmla="*/ 7724 h 10349"/>
                  <a:gd name="connsiteX8" fmla="*/ 14771 w 15615"/>
                  <a:gd name="connsiteY8" fmla="*/ 10209 h 10349"/>
                  <a:gd name="connsiteX9" fmla="*/ 13687 w 15615"/>
                  <a:gd name="connsiteY9" fmla="*/ 10299 h 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615" h="10349">
                    <a:moveTo>
                      <a:pt x="13687" y="10299"/>
                    </a:moveTo>
                    <a:cubicBezTo>
                      <a:pt x="13217" y="10250"/>
                      <a:pt x="12793" y="10001"/>
                      <a:pt x="12513" y="9622"/>
                    </a:cubicBezTo>
                    <a:cubicBezTo>
                      <a:pt x="10209" y="5836"/>
                      <a:pt x="6143" y="3474"/>
                      <a:pt x="1716" y="3343"/>
                    </a:cubicBezTo>
                    <a:cubicBezTo>
                      <a:pt x="876" y="3442"/>
                      <a:pt x="108" y="2841"/>
                      <a:pt x="9" y="1997"/>
                    </a:cubicBezTo>
                    <a:cubicBezTo>
                      <a:pt x="4" y="1951"/>
                      <a:pt x="0" y="1902"/>
                      <a:pt x="0" y="1852"/>
                    </a:cubicBezTo>
                    <a:lnTo>
                      <a:pt x="0" y="1852"/>
                    </a:lnTo>
                    <a:cubicBezTo>
                      <a:pt x="45" y="849"/>
                      <a:pt x="849" y="45"/>
                      <a:pt x="1852" y="0"/>
                    </a:cubicBezTo>
                    <a:cubicBezTo>
                      <a:pt x="7381" y="122"/>
                      <a:pt x="12481" y="3027"/>
                      <a:pt x="15404" y="7724"/>
                    </a:cubicBezTo>
                    <a:cubicBezTo>
                      <a:pt x="15846" y="8592"/>
                      <a:pt x="15575" y="9658"/>
                      <a:pt x="14771" y="10209"/>
                    </a:cubicBezTo>
                    <a:cubicBezTo>
                      <a:pt x="14428" y="10358"/>
                      <a:pt x="14048" y="10390"/>
                      <a:pt x="13687" y="10299"/>
                    </a:cubicBez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BB03C89D-A686-AF85-1B86-74503864B711}"/>
                  </a:ext>
                </a:extLst>
              </p:cNvPr>
              <p:cNvSpPr/>
              <p:nvPr/>
            </p:nvSpPr>
            <p:spPr>
              <a:xfrm>
                <a:off x="8263989" y="1986364"/>
                <a:ext cx="16752" cy="10550"/>
              </a:xfrm>
              <a:custGeom>
                <a:avLst/>
                <a:gdLst>
                  <a:gd name="connsiteX0" fmla="*/ 1929 w 16752"/>
                  <a:gd name="connsiteY0" fmla="*/ 10525 h 10550"/>
                  <a:gd name="connsiteX1" fmla="*/ 41 w 16752"/>
                  <a:gd name="connsiteY1" fmla="*/ 9215 h 10550"/>
                  <a:gd name="connsiteX2" fmla="*/ 32 w 16752"/>
                  <a:gd name="connsiteY2" fmla="*/ 9170 h 10550"/>
                  <a:gd name="connsiteX3" fmla="*/ 484 w 16752"/>
                  <a:gd name="connsiteY3" fmla="*/ 7770 h 10550"/>
                  <a:gd name="connsiteX4" fmla="*/ 15210 w 16752"/>
                  <a:gd name="connsiteY4" fmla="*/ 0 h 10550"/>
                  <a:gd name="connsiteX5" fmla="*/ 16750 w 16752"/>
                  <a:gd name="connsiteY5" fmla="*/ 1707 h 10550"/>
                  <a:gd name="connsiteX6" fmla="*/ 16746 w 16752"/>
                  <a:gd name="connsiteY6" fmla="*/ 1762 h 10550"/>
                  <a:gd name="connsiteX7" fmla="*/ 16746 w 16752"/>
                  <a:gd name="connsiteY7" fmla="*/ 1762 h 10550"/>
                  <a:gd name="connsiteX8" fmla="*/ 14803 w 16752"/>
                  <a:gd name="connsiteY8" fmla="*/ 3478 h 10550"/>
                  <a:gd name="connsiteX9" fmla="*/ 3194 w 16752"/>
                  <a:gd name="connsiteY9" fmla="*/ 9757 h 10550"/>
                  <a:gd name="connsiteX10" fmla="*/ 1929 w 16752"/>
                  <a:gd name="connsiteY10" fmla="*/ 10525 h 1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752" h="10550">
                    <a:moveTo>
                      <a:pt x="1929" y="10525"/>
                    </a:moveTo>
                    <a:cubicBezTo>
                      <a:pt x="1044" y="10683"/>
                      <a:pt x="199" y="10096"/>
                      <a:pt x="41" y="9215"/>
                    </a:cubicBezTo>
                    <a:cubicBezTo>
                      <a:pt x="36" y="9202"/>
                      <a:pt x="36" y="9183"/>
                      <a:pt x="32" y="9170"/>
                    </a:cubicBezTo>
                    <a:cubicBezTo>
                      <a:pt x="-76" y="8655"/>
                      <a:pt x="95" y="8126"/>
                      <a:pt x="484" y="7770"/>
                    </a:cubicBezTo>
                    <a:cubicBezTo>
                      <a:pt x="3899" y="3013"/>
                      <a:pt x="9355" y="136"/>
                      <a:pt x="15210" y="0"/>
                    </a:cubicBezTo>
                    <a:cubicBezTo>
                      <a:pt x="16109" y="45"/>
                      <a:pt x="16795" y="813"/>
                      <a:pt x="16750" y="1707"/>
                    </a:cubicBezTo>
                    <a:cubicBezTo>
                      <a:pt x="16750" y="1726"/>
                      <a:pt x="16746" y="1744"/>
                      <a:pt x="16746" y="1762"/>
                    </a:cubicBezTo>
                    <a:lnTo>
                      <a:pt x="16746" y="1762"/>
                    </a:lnTo>
                    <a:cubicBezTo>
                      <a:pt x="16651" y="2755"/>
                      <a:pt x="15802" y="3505"/>
                      <a:pt x="14803" y="3478"/>
                    </a:cubicBezTo>
                    <a:cubicBezTo>
                      <a:pt x="10169" y="3650"/>
                      <a:pt x="5877" y="5972"/>
                      <a:pt x="3194" y="9757"/>
                    </a:cubicBezTo>
                    <a:cubicBezTo>
                      <a:pt x="2891" y="10168"/>
                      <a:pt x="2435" y="10448"/>
                      <a:pt x="1929" y="105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B498B06A-BC4E-E822-836F-E1BB3C85C31A}"/>
                  </a:ext>
                </a:extLst>
              </p:cNvPr>
              <p:cNvSpPr/>
              <p:nvPr/>
            </p:nvSpPr>
            <p:spPr>
              <a:xfrm>
                <a:off x="8298307" y="2005878"/>
                <a:ext cx="7001" cy="3376"/>
              </a:xfrm>
              <a:custGeom>
                <a:avLst/>
                <a:gdLst>
                  <a:gd name="connsiteX0" fmla="*/ 7002 w 7001"/>
                  <a:gd name="connsiteY0" fmla="*/ 2213 h 3376"/>
                  <a:gd name="connsiteX1" fmla="*/ 0 w 7001"/>
                  <a:gd name="connsiteY1" fmla="*/ 0 h 3376"/>
                  <a:gd name="connsiteX2" fmla="*/ 7002 w 7001"/>
                  <a:gd name="connsiteY2" fmla="*/ 2213 h 3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01" h="3376">
                    <a:moveTo>
                      <a:pt x="7002" y="2213"/>
                    </a:moveTo>
                    <a:lnTo>
                      <a:pt x="0" y="0"/>
                    </a:lnTo>
                    <a:cubicBezTo>
                      <a:pt x="0" y="0"/>
                      <a:pt x="3252" y="5782"/>
                      <a:pt x="7002" y="22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45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7B718AEC-EB45-B123-8EA3-3B7ACE397619}"/>
                  </a:ext>
                </a:extLst>
              </p:cNvPr>
              <p:cNvSpPr/>
              <p:nvPr/>
            </p:nvSpPr>
            <p:spPr>
              <a:xfrm rot="10525564">
                <a:off x="8344681" y="2036363"/>
                <a:ext cx="5256" cy="5256"/>
              </a:xfrm>
              <a:custGeom>
                <a:avLst/>
                <a:gdLst>
                  <a:gd name="connsiteX0" fmla="*/ -1 w 5256"/>
                  <a:gd name="connsiteY0" fmla="*/ -1 h 5256"/>
                  <a:gd name="connsiteX1" fmla="*/ 5256 w 5256"/>
                  <a:gd name="connsiteY1" fmla="*/ -1 h 5256"/>
                  <a:gd name="connsiteX2" fmla="*/ 5256 w 5256"/>
                  <a:gd name="connsiteY2" fmla="*/ 5255 h 5256"/>
                  <a:gd name="connsiteX3" fmla="*/ -1 w 5256"/>
                  <a:gd name="connsiteY3" fmla="*/ 5255 h 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56" h="5256">
                    <a:moveTo>
                      <a:pt x="-1" y="-1"/>
                    </a:moveTo>
                    <a:lnTo>
                      <a:pt x="5256" y="-1"/>
                    </a:lnTo>
                    <a:lnTo>
                      <a:pt x="5256" y="5255"/>
                    </a:lnTo>
                    <a:lnTo>
                      <a:pt x="-1" y="5255"/>
                    </a:lnTo>
                    <a:close/>
                  </a:path>
                </a:pathLst>
              </a:custGeom>
              <a:solidFill>
                <a:srgbClr val="407BFF"/>
              </a:solidFill>
              <a:ln w="45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64" name="文本框 363">
            <a:extLst>
              <a:ext uri="{FF2B5EF4-FFF2-40B4-BE49-F238E27FC236}">
                <a16:creationId xmlns:a16="http://schemas.microsoft.com/office/drawing/2014/main" id="{E2774836-7DBD-2ADD-9792-0346B9FCB6E9}"/>
              </a:ext>
            </a:extLst>
          </p:cNvPr>
          <p:cNvSpPr txBox="1"/>
          <p:nvPr/>
        </p:nvSpPr>
        <p:spPr>
          <a:xfrm>
            <a:off x="1161067" y="1604412"/>
            <a:ext cx="31446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gradFill flip="none" rotWithShape="1">
                  <a:gsLst>
                    <a:gs pos="3000">
                      <a:srgbClr val="2CB8F2"/>
                    </a:gs>
                    <a:gs pos="62000">
                      <a:srgbClr val="5B2CF2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Monoton" pitchFamily="2" charset="0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2025</a:t>
            </a:r>
            <a:endParaRPr lang="zh-CN" altLang="en-US" sz="8000" dirty="0">
              <a:gradFill flip="none" rotWithShape="1">
                <a:gsLst>
                  <a:gs pos="3000">
                    <a:srgbClr val="2CB8F2"/>
                  </a:gs>
                  <a:gs pos="62000">
                    <a:srgbClr val="5B2CF2">
                      <a:alpha val="0"/>
                    </a:srgbClr>
                  </a:gs>
                </a:gsLst>
                <a:lin ang="5400000" scaled="1"/>
                <a:tileRect/>
              </a:gradFill>
              <a:latin typeface="Monoton" pitchFamily="2" charset="0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65" name="文本框 364">
            <a:extLst>
              <a:ext uri="{FF2B5EF4-FFF2-40B4-BE49-F238E27FC236}">
                <a16:creationId xmlns:a16="http://schemas.microsoft.com/office/drawing/2014/main" id="{FF3D6803-F41D-612E-E3ED-A0F8A660736E}"/>
              </a:ext>
            </a:extLst>
          </p:cNvPr>
          <p:cNvSpPr txBox="1"/>
          <p:nvPr/>
        </p:nvSpPr>
        <p:spPr>
          <a:xfrm>
            <a:off x="972276" y="2266132"/>
            <a:ext cx="50421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spc="300" dirty="0">
                <a:gradFill>
                  <a:gsLst>
                    <a:gs pos="9000">
                      <a:srgbClr val="0396FF">
                        <a:alpha val="74000"/>
                      </a:srgbClr>
                    </a:gs>
                    <a:gs pos="100000">
                      <a:srgbClr val="5B2CF2">
                        <a:alpha val="85000"/>
                      </a:srgbClr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工作总结报告</a:t>
            </a:r>
          </a:p>
        </p:txBody>
      </p:sp>
      <p:grpSp>
        <p:nvGrpSpPr>
          <p:cNvPr id="367" name="组合 366">
            <a:extLst>
              <a:ext uri="{FF2B5EF4-FFF2-40B4-BE49-F238E27FC236}">
                <a16:creationId xmlns:a16="http://schemas.microsoft.com/office/drawing/2014/main" id="{86ED6FFC-090A-AA3B-C993-125F06904ACA}"/>
              </a:ext>
            </a:extLst>
          </p:cNvPr>
          <p:cNvGrpSpPr/>
          <p:nvPr/>
        </p:nvGrpSpPr>
        <p:grpSpPr>
          <a:xfrm>
            <a:off x="1169853" y="3890783"/>
            <a:ext cx="2577435" cy="662233"/>
            <a:chOff x="1169853" y="3989880"/>
            <a:chExt cx="2577435" cy="662233"/>
          </a:xfrm>
        </p:grpSpPr>
        <p:sp>
          <p:nvSpPr>
            <p:cNvPr id="368" name="矩形: 圆角 367">
              <a:extLst>
                <a:ext uri="{FF2B5EF4-FFF2-40B4-BE49-F238E27FC236}">
                  <a16:creationId xmlns:a16="http://schemas.microsoft.com/office/drawing/2014/main" id="{1A87A159-578F-2DF2-2C27-3D430B8D77F4}"/>
                </a:ext>
              </a:extLst>
            </p:cNvPr>
            <p:cNvSpPr/>
            <p:nvPr/>
          </p:nvSpPr>
          <p:spPr>
            <a:xfrm>
              <a:off x="1228234" y="3989880"/>
              <a:ext cx="2398438" cy="445700"/>
            </a:xfrm>
            <a:prstGeom prst="roundRect">
              <a:avLst>
                <a:gd name="adj" fmla="val 50000"/>
              </a:avLst>
            </a:prstGeom>
            <a:gradFill>
              <a:gsLst>
                <a:gs pos="48000">
                  <a:srgbClr val="4373F2"/>
                </a:gs>
                <a:gs pos="0">
                  <a:srgbClr val="2CB8F2"/>
                </a:gs>
                <a:gs pos="100000">
                  <a:srgbClr val="5B2CF2">
                    <a:alpha val="82000"/>
                  </a:srgbClr>
                </a:gs>
              </a:gsLst>
              <a:lin ang="0" scaled="1"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矩形: 圆角 368">
              <a:extLst>
                <a:ext uri="{FF2B5EF4-FFF2-40B4-BE49-F238E27FC236}">
                  <a16:creationId xmlns:a16="http://schemas.microsoft.com/office/drawing/2014/main" id="{8723BAD5-5860-0E12-2A3A-AF31875B889A}"/>
                </a:ext>
              </a:extLst>
            </p:cNvPr>
            <p:cNvSpPr/>
            <p:nvPr/>
          </p:nvSpPr>
          <p:spPr>
            <a:xfrm>
              <a:off x="1169853" y="4083154"/>
              <a:ext cx="2577435" cy="568959"/>
            </a:xfrm>
            <a:prstGeom prst="roundRect">
              <a:avLst>
                <a:gd name="adj" fmla="val 50000"/>
              </a:avLst>
            </a:prstGeom>
            <a:gradFill>
              <a:gsLst>
                <a:gs pos="3000">
                  <a:srgbClr val="2CB8F2"/>
                </a:gs>
                <a:gs pos="100000">
                  <a:srgbClr val="5B2CF2"/>
                </a:gs>
              </a:gsLst>
              <a:lin ang="0" scaled="1"/>
            </a:gradFill>
            <a:ln w="19050">
              <a:noFill/>
            </a:ln>
            <a:effectLst>
              <a:softEdge rad="241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文本框 369">
              <a:extLst>
                <a:ext uri="{FF2B5EF4-FFF2-40B4-BE49-F238E27FC236}">
                  <a16:creationId xmlns:a16="http://schemas.microsoft.com/office/drawing/2014/main" id="{C495C075-F16C-0AA2-B213-0B5EDF270E99}"/>
                </a:ext>
              </a:extLst>
            </p:cNvPr>
            <p:cNvSpPr txBox="1"/>
            <p:nvPr/>
          </p:nvSpPr>
          <p:spPr>
            <a:xfrm>
              <a:off x="1509267" y="3996946"/>
              <a:ext cx="183637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姓名 ： </a:t>
              </a:r>
              <a:r>
                <a:rPr lang="en-US" altLang="zh-CN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XXX</a:t>
              </a:r>
              <a:endParaRPr lang="zh-CN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371" name="组合 370">
            <a:extLst>
              <a:ext uri="{FF2B5EF4-FFF2-40B4-BE49-F238E27FC236}">
                <a16:creationId xmlns:a16="http://schemas.microsoft.com/office/drawing/2014/main" id="{697581AF-C7E1-36AD-FF88-97228036A8E7}"/>
              </a:ext>
            </a:extLst>
          </p:cNvPr>
          <p:cNvGrpSpPr/>
          <p:nvPr/>
        </p:nvGrpSpPr>
        <p:grpSpPr>
          <a:xfrm>
            <a:off x="1169853" y="4538172"/>
            <a:ext cx="2577435" cy="662233"/>
            <a:chOff x="1169853" y="4558937"/>
            <a:chExt cx="2577435" cy="662233"/>
          </a:xfrm>
        </p:grpSpPr>
        <p:sp>
          <p:nvSpPr>
            <p:cNvPr id="372" name="矩形: 圆角 371">
              <a:extLst>
                <a:ext uri="{FF2B5EF4-FFF2-40B4-BE49-F238E27FC236}">
                  <a16:creationId xmlns:a16="http://schemas.microsoft.com/office/drawing/2014/main" id="{8A7FDD1E-8D83-A3FE-118B-6A1BDCA70E58}"/>
                </a:ext>
              </a:extLst>
            </p:cNvPr>
            <p:cNvSpPr/>
            <p:nvPr/>
          </p:nvSpPr>
          <p:spPr>
            <a:xfrm>
              <a:off x="1228234" y="4558937"/>
              <a:ext cx="2398438" cy="445700"/>
            </a:xfrm>
            <a:prstGeom prst="roundRect">
              <a:avLst>
                <a:gd name="adj" fmla="val 50000"/>
              </a:avLst>
            </a:prstGeom>
            <a:gradFill>
              <a:gsLst>
                <a:gs pos="48000">
                  <a:srgbClr val="4373F2"/>
                </a:gs>
                <a:gs pos="0">
                  <a:srgbClr val="2CB8F2"/>
                </a:gs>
                <a:gs pos="100000">
                  <a:srgbClr val="5B2CF2">
                    <a:alpha val="82000"/>
                  </a:srgbClr>
                </a:gs>
              </a:gsLst>
              <a:lin ang="0" scaled="1"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矩形: 圆角 372">
              <a:extLst>
                <a:ext uri="{FF2B5EF4-FFF2-40B4-BE49-F238E27FC236}">
                  <a16:creationId xmlns:a16="http://schemas.microsoft.com/office/drawing/2014/main" id="{C6844E06-36B4-D92D-FC79-A3CAEC35743C}"/>
                </a:ext>
              </a:extLst>
            </p:cNvPr>
            <p:cNvSpPr/>
            <p:nvPr/>
          </p:nvSpPr>
          <p:spPr>
            <a:xfrm>
              <a:off x="1169853" y="4652211"/>
              <a:ext cx="2577435" cy="568959"/>
            </a:xfrm>
            <a:prstGeom prst="roundRect">
              <a:avLst>
                <a:gd name="adj" fmla="val 50000"/>
              </a:avLst>
            </a:prstGeom>
            <a:gradFill>
              <a:gsLst>
                <a:gs pos="3000">
                  <a:srgbClr val="2CB8F2"/>
                </a:gs>
                <a:gs pos="100000">
                  <a:srgbClr val="5B2CF2"/>
                </a:gs>
              </a:gsLst>
              <a:lin ang="0" scaled="1"/>
            </a:gradFill>
            <a:ln w="19050">
              <a:noFill/>
            </a:ln>
            <a:effectLst>
              <a:softEdge rad="241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文本框 373">
              <a:extLst>
                <a:ext uri="{FF2B5EF4-FFF2-40B4-BE49-F238E27FC236}">
                  <a16:creationId xmlns:a16="http://schemas.microsoft.com/office/drawing/2014/main" id="{3B6FD9C9-1704-9F31-DB16-6DFF99639E1D}"/>
                </a:ext>
              </a:extLst>
            </p:cNvPr>
            <p:cNvSpPr txBox="1"/>
            <p:nvPr/>
          </p:nvSpPr>
          <p:spPr>
            <a:xfrm>
              <a:off x="1479064" y="4566003"/>
              <a:ext cx="189677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职位 ： </a:t>
              </a:r>
              <a:r>
                <a:rPr lang="en-US" altLang="zh-CN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XXXX</a:t>
              </a:r>
              <a:endParaRPr lang="zh-CN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375" name="文本框 374">
            <a:extLst>
              <a:ext uri="{FF2B5EF4-FFF2-40B4-BE49-F238E27FC236}">
                <a16:creationId xmlns:a16="http://schemas.microsoft.com/office/drawing/2014/main" id="{90D3E70C-8271-080D-CA26-16AD814C51D9}"/>
              </a:ext>
            </a:extLst>
          </p:cNvPr>
          <p:cNvSpPr txBox="1"/>
          <p:nvPr/>
        </p:nvSpPr>
        <p:spPr>
          <a:xfrm>
            <a:off x="1188394" y="3221725"/>
            <a:ext cx="47947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85000"/>
                    <a:lumOff val="15000"/>
                    <a:alpha val="32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YEAR-END SUMMARY REPORT</a:t>
            </a:r>
            <a:endParaRPr lang="zh-CN" altLang="en-US" sz="1200" dirty="0">
              <a:solidFill>
                <a:schemeClr val="tx1">
                  <a:lumMod val="85000"/>
                  <a:lumOff val="15000"/>
                  <a:alpha val="32000"/>
                </a:schemeClr>
              </a:solidFill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174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图片 235" descr="背景图案&#10;&#10;描述已自动生成">
            <a:extLst>
              <a:ext uri="{FF2B5EF4-FFF2-40B4-BE49-F238E27FC236}">
                <a16:creationId xmlns:a16="http://schemas.microsoft.com/office/drawing/2014/main" id="{862E7BC5-D08B-1D09-A751-D1AD10D005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11661" b="2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65" name="椭圆 264">
            <a:extLst>
              <a:ext uri="{FF2B5EF4-FFF2-40B4-BE49-F238E27FC236}">
                <a16:creationId xmlns:a16="http://schemas.microsoft.com/office/drawing/2014/main" id="{AC4C7403-0775-C015-2249-119C1CF467E7}"/>
              </a:ext>
            </a:extLst>
          </p:cNvPr>
          <p:cNvSpPr/>
          <p:nvPr/>
        </p:nvSpPr>
        <p:spPr>
          <a:xfrm>
            <a:off x="-2568557" y="3583626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>
            <a:extLst>
              <a:ext uri="{FF2B5EF4-FFF2-40B4-BE49-F238E27FC236}">
                <a16:creationId xmlns:a16="http://schemas.microsoft.com/office/drawing/2014/main" id="{D953A1FA-9647-3BA9-30A9-332A1DE467AF}"/>
              </a:ext>
            </a:extLst>
          </p:cNvPr>
          <p:cNvSpPr/>
          <p:nvPr/>
        </p:nvSpPr>
        <p:spPr>
          <a:xfrm>
            <a:off x="7107172" y="4418002"/>
            <a:ext cx="3003183" cy="287947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825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>
            <a:extLst>
              <a:ext uri="{FF2B5EF4-FFF2-40B4-BE49-F238E27FC236}">
                <a16:creationId xmlns:a16="http://schemas.microsoft.com/office/drawing/2014/main" id="{5FD68F61-DC5F-3E87-7A4D-2377AFA55D40}"/>
              </a:ext>
            </a:extLst>
          </p:cNvPr>
          <p:cNvSpPr/>
          <p:nvPr/>
        </p:nvSpPr>
        <p:spPr>
          <a:xfrm>
            <a:off x="0" y="-269367"/>
            <a:ext cx="2752721" cy="275272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71DB53C9-0923-5477-120C-51267AE42A0E}"/>
              </a:ext>
            </a:extLst>
          </p:cNvPr>
          <p:cNvSpPr/>
          <p:nvPr/>
        </p:nvSpPr>
        <p:spPr>
          <a:xfrm>
            <a:off x="8417293" y="-2439312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19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>
            <a:extLst>
              <a:ext uri="{FF2B5EF4-FFF2-40B4-BE49-F238E27FC236}">
                <a16:creationId xmlns:a16="http://schemas.microsoft.com/office/drawing/2014/main" id="{ADAFB362-F489-6985-99DE-A000519B8FEA}"/>
              </a:ext>
            </a:extLst>
          </p:cNvPr>
          <p:cNvSpPr/>
          <p:nvPr/>
        </p:nvSpPr>
        <p:spPr>
          <a:xfrm>
            <a:off x="7106898" y="4418002"/>
            <a:ext cx="3003183" cy="287947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>
            <a:extLst>
              <a:ext uri="{FF2B5EF4-FFF2-40B4-BE49-F238E27FC236}">
                <a16:creationId xmlns:a16="http://schemas.microsoft.com/office/drawing/2014/main" id="{CA4B2E36-4354-A02F-6D83-3CDA75488AA7}"/>
              </a:ext>
            </a:extLst>
          </p:cNvPr>
          <p:cNvSpPr/>
          <p:nvPr/>
        </p:nvSpPr>
        <p:spPr>
          <a:xfrm>
            <a:off x="8417019" y="-2439312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4E24C19-007B-2200-73FF-3797333390C3}"/>
              </a:ext>
            </a:extLst>
          </p:cNvPr>
          <p:cNvSpPr/>
          <p:nvPr/>
        </p:nvSpPr>
        <p:spPr>
          <a:xfrm>
            <a:off x="1544320" y="1597740"/>
            <a:ext cx="9103362" cy="3739950"/>
          </a:xfrm>
          <a:prstGeom prst="roundRect">
            <a:avLst>
              <a:gd name="adj" fmla="val 4406"/>
            </a:avLst>
          </a:prstGeom>
          <a:solidFill>
            <a:schemeClr val="bg1">
              <a:alpha val="30000"/>
            </a:schemeClr>
          </a:solidFill>
          <a:ln w="6985">
            <a:solidFill>
              <a:schemeClr val="bg1">
                <a:alpha val="91000"/>
              </a:schemeClr>
            </a:solidFill>
          </a:ln>
          <a:effectLst>
            <a:outerShdw blurRad="101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6C143B2-8C0B-931C-8ED7-19CFF4F375E8}"/>
              </a:ext>
            </a:extLst>
          </p:cNvPr>
          <p:cNvGrpSpPr/>
          <p:nvPr/>
        </p:nvGrpSpPr>
        <p:grpSpPr>
          <a:xfrm>
            <a:off x="2364949" y="1994456"/>
            <a:ext cx="7008549" cy="2939266"/>
            <a:chOff x="2570673" y="1963976"/>
            <a:chExt cx="7008549" cy="293926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A4A8C5A-AEC9-1496-B3D9-B1286E51012D}"/>
                </a:ext>
              </a:extLst>
            </p:cNvPr>
            <p:cNvSpPr txBox="1"/>
            <p:nvPr/>
          </p:nvSpPr>
          <p:spPr>
            <a:xfrm>
              <a:off x="2570673" y="1963976"/>
              <a:ext cx="2218944" cy="2939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500" dirty="0">
                  <a:gradFill>
                    <a:gsLst>
                      <a:gs pos="0">
                        <a:srgbClr val="0396FF">
                          <a:alpha val="70000"/>
                        </a:srgbClr>
                      </a:gs>
                      <a:gs pos="78000">
                        <a:srgbClr val="5B2CF2">
                          <a:alpha val="70000"/>
                        </a:srgbClr>
                      </a:gs>
                    </a:gsLst>
                    <a:path path="circle">
                      <a:fillToRect l="100000" b="100000"/>
                    </a:path>
                  </a:gradFill>
                  <a:latin typeface="Facon" pitchFamily="2" charset="0"/>
                </a:rPr>
                <a:t>3</a:t>
              </a:r>
              <a:endParaRPr lang="zh-CN" altLang="en-US" sz="18500" dirty="0">
                <a:gradFill>
                  <a:gsLst>
                    <a:gs pos="0">
                      <a:srgbClr val="0396FF">
                        <a:alpha val="70000"/>
                      </a:srgbClr>
                    </a:gs>
                    <a:gs pos="78000">
                      <a:srgbClr val="5B2CF2">
                        <a:alpha val="70000"/>
                      </a:srgbClr>
                    </a:gs>
                  </a:gsLst>
                  <a:path path="circle">
                    <a:fillToRect l="100000" b="100000"/>
                  </a:path>
                </a:gradFill>
                <a:latin typeface="Facon" pitchFamily="2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C406043-B361-ACEB-D1FC-7A05FA445AB2}"/>
                </a:ext>
              </a:extLst>
            </p:cNvPr>
            <p:cNvSpPr txBox="1"/>
            <p:nvPr/>
          </p:nvSpPr>
          <p:spPr>
            <a:xfrm>
              <a:off x="5030354" y="2446890"/>
              <a:ext cx="451967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500" b="0" i="0" u="none" strike="noStrike" kern="1200" cap="none" spc="300" normalizeH="0" baseline="0" noProof="0" dirty="0">
                  <a:ln>
                    <a:noFill/>
                  </a:ln>
                  <a:gradFill>
                    <a:gsLst>
                      <a:gs pos="0">
                        <a:srgbClr val="0396FF">
                          <a:alpha val="75000"/>
                        </a:srgbClr>
                      </a:gs>
                      <a:gs pos="99000">
                        <a:srgbClr val="5B2CF2">
                          <a:alpha val="75000"/>
                        </a:srgbClr>
                      </a:gs>
                    </a:gsLst>
                    <a:path path="circle">
                      <a:fillToRect l="100000" b="100000"/>
                    </a:path>
                  </a:gradFill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未来计划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BBB65544-486E-1753-110A-8F0C8F5085F8}"/>
                </a:ext>
              </a:extLst>
            </p:cNvPr>
            <p:cNvSpPr/>
            <p:nvPr/>
          </p:nvSpPr>
          <p:spPr>
            <a:xfrm>
              <a:off x="5030354" y="3686863"/>
              <a:ext cx="454886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cap="all" dirty="0">
                  <a:gradFill>
                    <a:gsLst>
                      <a:gs pos="0">
                        <a:srgbClr val="0396FF">
                          <a:alpha val="73000"/>
                        </a:srgbClr>
                      </a:gs>
                      <a:gs pos="99000">
                        <a:srgbClr val="5B2CF2">
                          <a:alpha val="73000"/>
                        </a:srgbClr>
                      </a:gs>
                    </a:gsLst>
                    <a:path path="circle">
                      <a:fillToRect l="100000" b="100000"/>
                    </a:path>
                  </a:gradFill>
                  <a:latin typeface="Montserrat" panose="00000500000000000000" pitchFamily="50" charset="0"/>
                  <a:ea typeface="思源黑体 CN Medium" panose="020B0600000000000000" pitchFamily="34" charset="-122"/>
                  <a:cs typeface="Segoe UI" panose="020B0502040204020203" pitchFamily="34" charset="0"/>
                </a:rPr>
                <a:t>FUTURE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2380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图片 235" descr="背景图案&#10;&#10;描述已自动生成">
            <a:extLst>
              <a:ext uri="{FF2B5EF4-FFF2-40B4-BE49-F238E27FC236}">
                <a16:creationId xmlns:a16="http://schemas.microsoft.com/office/drawing/2014/main" id="{862E7BC5-D08B-1D09-A751-D1AD10D005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11661" b="2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65" name="椭圆 264">
            <a:extLst>
              <a:ext uri="{FF2B5EF4-FFF2-40B4-BE49-F238E27FC236}">
                <a16:creationId xmlns:a16="http://schemas.microsoft.com/office/drawing/2014/main" id="{AC4C7403-0775-C015-2249-119C1CF467E7}"/>
              </a:ext>
            </a:extLst>
          </p:cNvPr>
          <p:cNvSpPr/>
          <p:nvPr/>
        </p:nvSpPr>
        <p:spPr>
          <a:xfrm>
            <a:off x="-3395227" y="3612041"/>
            <a:ext cx="6758910" cy="6758910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71DB53C9-0923-5477-120C-51267AE42A0E}"/>
              </a:ext>
            </a:extLst>
          </p:cNvPr>
          <p:cNvSpPr/>
          <p:nvPr/>
        </p:nvSpPr>
        <p:spPr>
          <a:xfrm>
            <a:off x="9100211" y="-3083694"/>
            <a:ext cx="6258827" cy="6258827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19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E7234092-7B7A-B236-DE96-4928F26E9D5E}"/>
              </a:ext>
            </a:extLst>
          </p:cNvPr>
          <p:cNvSpPr/>
          <p:nvPr/>
        </p:nvSpPr>
        <p:spPr>
          <a:xfrm>
            <a:off x="442914" y="465328"/>
            <a:ext cx="11306174" cy="5960070"/>
          </a:xfrm>
          <a:prstGeom prst="roundRect">
            <a:avLst>
              <a:gd name="adj" fmla="val 3724"/>
            </a:avLst>
          </a:prstGeom>
          <a:solidFill>
            <a:schemeClr val="bg1">
              <a:alpha val="30000"/>
            </a:schemeClr>
          </a:solidFill>
          <a:ln w="9525">
            <a:solidFill>
              <a:schemeClr val="bg1">
                <a:alpha val="91000"/>
              </a:schemeClr>
            </a:solidFill>
          </a:ln>
          <a:effectLst>
            <a:outerShdw blurRad="101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280806CE-8EB5-28BD-25DD-71B9A8201B07}"/>
              </a:ext>
            </a:extLst>
          </p:cNvPr>
          <p:cNvGrpSpPr/>
          <p:nvPr/>
        </p:nvGrpSpPr>
        <p:grpSpPr>
          <a:xfrm flipH="1">
            <a:off x="10894060" y="573835"/>
            <a:ext cx="584179" cy="957798"/>
            <a:chOff x="4863664" y="1446802"/>
            <a:chExt cx="2487946" cy="4079162"/>
          </a:xfrm>
        </p:grpSpPr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3A4A783D-BA3B-2388-9331-15AE20C3ED2B}"/>
                </a:ext>
              </a:extLst>
            </p:cNvPr>
            <p:cNvSpPr/>
            <p:nvPr/>
          </p:nvSpPr>
          <p:spPr>
            <a:xfrm>
              <a:off x="4863664" y="5121666"/>
              <a:ext cx="2487946" cy="404298"/>
            </a:xfrm>
            <a:custGeom>
              <a:avLst/>
              <a:gdLst>
                <a:gd name="connsiteX0" fmla="*/ 48492 w 930213"/>
                <a:gd name="connsiteY0" fmla="*/ 17256 h 151162"/>
                <a:gd name="connsiteX1" fmla="*/ 8944 w 930213"/>
                <a:gd name="connsiteY1" fmla="*/ 33544 h 151162"/>
                <a:gd name="connsiteX2" fmla="*/ 10866 w 930213"/>
                <a:gd name="connsiteY2" fmla="*/ 87023 h 151162"/>
                <a:gd name="connsiteX3" fmla="*/ 62238 w 930213"/>
                <a:gd name="connsiteY3" fmla="*/ 118187 h 151162"/>
                <a:gd name="connsiteX4" fmla="*/ 350899 w 930213"/>
                <a:gd name="connsiteY4" fmla="*/ 151143 h 151162"/>
                <a:gd name="connsiteX5" fmla="*/ 930200 w 930213"/>
                <a:gd name="connsiteY5" fmla="*/ 72146 h 151162"/>
                <a:gd name="connsiteX6" fmla="*/ 502102 w 930213"/>
                <a:gd name="connsiteY6" fmla="*/ 12967 h 151162"/>
                <a:gd name="connsiteX7" fmla="*/ 48492 w 930213"/>
                <a:gd name="connsiteY7" fmla="*/ 17256 h 15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0213" h="151162">
                  <a:moveTo>
                    <a:pt x="48492" y="17256"/>
                  </a:moveTo>
                  <a:cubicBezTo>
                    <a:pt x="34047" y="19971"/>
                    <a:pt x="18671" y="23500"/>
                    <a:pt x="8944" y="33544"/>
                  </a:cubicBezTo>
                  <a:cubicBezTo>
                    <a:pt x="-4744" y="48094"/>
                    <a:pt x="-1657" y="71549"/>
                    <a:pt x="10866" y="87023"/>
                  </a:cubicBezTo>
                  <a:cubicBezTo>
                    <a:pt x="23388" y="102496"/>
                    <a:pt x="42900" y="111292"/>
                    <a:pt x="62238" y="118187"/>
                  </a:cubicBezTo>
                  <a:cubicBezTo>
                    <a:pt x="153332" y="150763"/>
                    <a:pt x="253397" y="151034"/>
                    <a:pt x="350899" y="151143"/>
                  </a:cubicBezTo>
                  <a:cubicBezTo>
                    <a:pt x="547707" y="151143"/>
                    <a:pt x="751972" y="150057"/>
                    <a:pt x="930200" y="72146"/>
                  </a:cubicBezTo>
                  <a:cubicBezTo>
                    <a:pt x="786161" y="20296"/>
                    <a:pt x="652024" y="22848"/>
                    <a:pt x="502102" y="12967"/>
                  </a:cubicBezTo>
                  <a:cubicBezTo>
                    <a:pt x="346123" y="3140"/>
                    <a:pt x="204530" y="-12497"/>
                    <a:pt x="48492" y="172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96FF">
                    <a:alpha val="58000"/>
                  </a:srgbClr>
                </a:gs>
                <a:gs pos="100000">
                  <a:srgbClr val="5B2CF2">
                    <a:alpha val="63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183C7656-CA44-CE7C-9993-1B25CEE01885}"/>
                </a:ext>
              </a:extLst>
            </p:cNvPr>
            <p:cNvSpPr/>
            <p:nvPr/>
          </p:nvSpPr>
          <p:spPr>
            <a:xfrm>
              <a:off x="6077097" y="5110366"/>
              <a:ext cx="450606" cy="250067"/>
            </a:xfrm>
            <a:custGeom>
              <a:avLst/>
              <a:gdLst>
                <a:gd name="connsiteX0" fmla="*/ 78818 w 168476"/>
                <a:gd name="connsiteY0" fmla="*/ 1935 h 93497"/>
                <a:gd name="connsiteX1" fmla="*/ 92564 w 168476"/>
                <a:gd name="connsiteY1" fmla="*/ 33045 h 93497"/>
                <a:gd name="connsiteX2" fmla="*/ 110329 w 168476"/>
                <a:gd name="connsiteY2" fmla="*/ 38149 h 93497"/>
                <a:gd name="connsiteX3" fmla="*/ 161002 w 168476"/>
                <a:gd name="connsiteY3" fmla="*/ 62852 h 93497"/>
                <a:gd name="connsiteX4" fmla="*/ 168457 w 168476"/>
                <a:gd name="connsiteY4" fmla="*/ 76208 h 93497"/>
                <a:gd name="connsiteX5" fmla="*/ 153138 w 168476"/>
                <a:gd name="connsiteY5" fmla="*/ 86198 h 93497"/>
                <a:gd name="connsiteX6" fmla="*/ 112018 w 168476"/>
                <a:gd name="connsiteY6" fmla="*/ 93202 h 93497"/>
                <a:gd name="connsiteX7" fmla="*/ 28553 w 168476"/>
                <a:gd name="connsiteY7" fmla="*/ 80443 h 93497"/>
                <a:gd name="connsiteX8" fmla="*/ 188 w 168476"/>
                <a:gd name="connsiteY8" fmla="*/ 62255 h 93497"/>
                <a:gd name="connsiteX9" fmla="*/ 1353 w 168476"/>
                <a:gd name="connsiteY9" fmla="*/ 39072 h 93497"/>
                <a:gd name="connsiteX10" fmla="*/ 3158 w 168476"/>
                <a:gd name="connsiteY10" fmla="*/ -19 h 9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476" h="93497">
                  <a:moveTo>
                    <a:pt x="78818" y="1935"/>
                  </a:moveTo>
                  <a:cubicBezTo>
                    <a:pt x="75125" y="14021"/>
                    <a:pt x="80810" y="26888"/>
                    <a:pt x="92564" y="33045"/>
                  </a:cubicBezTo>
                  <a:cubicBezTo>
                    <a:pt x="98243" y="35412"/>
                    <a:pt x="104207" y="37122"/>
                    <a:pt x="110329" y="38149"/>
                  </a:cubicBezTo>
                  <a:cubicBezTo>
                    <a:pt x="129112" y="42443"/>
                    <a:pt x="146504" y="50918"/>
                    <a:pt x="161002" y="62852"/>
                  </a:cubicBezTo>
                  <a:cubicBezTo>
                    <a:pt x="165801" y="65800"/>
                    <a:pt x="168620" y="70855"/>
                    <a:pt x="168457" y="76208"/>
                  </a:cubicBezTo>
                  <a:cubicBezTo>
                    <a:pt x="167117" y="82235"/>
                    <a:pt x="159545" y="84787"/>
                    <a:pt x="153138" y="86198"/>
                  </a:cubicBezTo>
                  <a:cubicBezTo>
                    <a:pt x="139666" y="89608"/>
                    <a:pt x="125909" y="91953"/>
                    <a:pt x="112018" y="93202"/>
                  </a:cubicBezTo>
                  <a:cubicBezTo>
                    <a:pt x="83769" y="94994"/>
                    <a:pt x="55812" y="87773"/>
                    <a:pt x="28553" y="80443"/>
                  </a:cubicBezTo>
                  <a:cubicBezTo>
                    <a:pt x="18185" y="77674"/>
                    <a:pt x="2576" y="73493"/>
                    <a:pt x="188" y="62255"/>
                  </a:cubicBezTo>
                  <a:cubicBezTo>
                    <a:pt x="-296" y="54513"/>
                    <a:pt x="95" y="46738"/>
                    <a:pt x="1353" y="39072"/>
                  </a:cubicBezTo>
                  <a:lnTo>
                    <a:pt x="3158" y="-19"/>
                  </a:lnTo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28C2DA23-261E-156B-B759-1BA243ACE5AB}"/>
                </a:ext>
              </a:extLst>
            </p:cNvPr>
            <p:cNvSpPr/>
            <p:nvPr/>
          </p:nvSpPr>
          <p:spPr>
            <a:xfrm>
              <a:off x="5664642" y="5200398"/>
              <a:ext cx="381654" cy="313388"/>
            </a:xfrm>
            <a:custGeom>
              <a:avLst/>
              <a:gdLst>
                <a:gd name="connsiteX0" fmla="*/ 72099 w 142696"/>
                <a:gd name="connsiteY0" fmla="*/ 14911 h 117172"/>
                <a:gd name="connsiteX1" fmla="*/ 76060 w 142696"/>
                <a:gd name="connsiteY1" fmla="*/ 32557 h 117172"/>
                <a:gd name="connsiteX2" fmla="*/ 92659 w 142696"/>
                <a:gd name="connsiteY2" fmla="*/ 43687 h 117172"/>
                <a:gd name="connsiteX3" fmla="*/ 134596 w 142696"/>
                <a:gd name="connsiteY3" fmla="*/ 78380 h 117172"/>
                <a:gd name="connsiteX4" fmla="*/ 141585 w 142696"/>
                <a:gd name="connsiteY4" fmla="*/ 100477 h 117172"/>
                <a:gd name="connsiteX5" fmla="*/ 133373 w 142696"/>
                <a:gd name="connsiteY5" fmla="*/ 108730 h 117172"/>
                <a:gd name="connsiteX6" fmla="*/ 94931 w 142696"/>
                <a:gd name="connsiteY6" fmla="*/ 116982 h 117172"/>
                <a:gd name="connsiteX7" fmla="*/ 1273 w 142696"/>
                <a:gd name="connsiteY7" fmla="*/ 62309 h 117172"/>
                <a:gd name="connsiteX8" fmla="*/ 2031 w 142696"/>
                <a:gd name="connsiteY8" fmla="*/ 26313 h 117172"/>
                <a:gd name="connsiteX9" fmla="*/ 3254 w 142696"/>
                <a:gd name="connsiteY9" fmla="*/ -19 h 11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696" h="117172">
                  <a:moveTo>
                    <a:pt x="72099" y="14911"/>
                  </a:moveTo>
                  <a:cubicBezTo>
                    <a:pt x="69565" y="21008"/>
                    <a:pt x="71121" y="27920"/>
                    <a:pt x="76060" y="32557"/>
                  </a:cubicBezTo>
                  <a:cubicBezTo>
                    <a:pt x="80958" y="37025"/>
                    <a:pt x="86555" y="40777"/>
                    <a:pt x="92659" y="43687"/>
                  </a:cubicBezTo>
                  <a:cubicBezTo>
                    <a:pt x="108770" y="52797"/>
                    <a:pt x="122976" y="64552"/>
                    <a:pt x="134596" y="78380"/>
                  </a:cubicBezTo>
                  <a:cubicBezTo>
                    <a:pt x="139954" y="84732"/>
                    <a:pt x="144963" y="93039"/>
                    <a:pt x="141585" y="100477"/>
                  </a:cubicBezTo>
                  <a:cubicBezTo>
                    <a:pt x="139785" y="103925"/>
                    <a:pt x="136925" y="106797"/>
                    <a:pt x="133373" y="108730"/>
                  </a:cubicBezTo>
                  <a:cubicBezTo>
                    <a:pt x="121747" y="115033"/>
                    <a:pt x="108345" y="117911"/>
                    <a:pt x="94931" y="116982"/>
                  </a:cubicBezTo>
                  <a:cubicBezTo>
                    <a:pt x="61091" y="116168"/>
                    <a:pt x="11059" y="96460"/>
                    <a:pt x="1273" y="62309"/>
                  </a:cubicBezTo>
                  <a:cubicBezTo>
                    <a:pt x="-1813" y="51722"/>
                    <a:pt x="1565" y="37226"/>
                    <a:pt x="2031" y="26313"/>
                  </a:cubicBezTo>
                  <a:lnTo>
                    <a:pt x="3254" y="-19"/>
                  </a:lnTo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EEB11938-8D4A-70E9-F631-38C124C0D957}"/>
                </a:ext>
              </a:extLst>
            </p:cNvPr>
            <p:cNvSpPr/>
            <p:nvPr/>
          </p:nvSpPr>
          <p:spPr>
            <a:xfrm>
              <a:off x="5879166" y="3409056"/>
              <a:ext cx="491332" cy="1764457"/>
            </a:xfrm>
            <a:custGeom>
              <a:avLst/>
              <a:gdLst>
                <a:gd name="connsiteX0" fmla="*/ 183691 w 183703"/>
                <a:gd name="connsiteY0" fmla="*/ 34131 h 659709"/>
                <a:gd name="connsiteX1" fmla="*/ 157364 w 183703"/>
                <a:gd name="connsiteY1" fmla="*/ 647644 h 659709"/>
                <a:gd name="connsiteX2" fmla="*/ 122417 w 183703"/>
                <a:gd name="connsiteY2" fmla="*/ 658882 h 659709"/>
                <a:gd name="connsiteX3" fmla="*/ 76288 w 183703"/>
                <a:gd name="connsiteY3" fmla="*/ 646992 h 659709"/>
                <a:gd name="connsiteX4" fmla="*/ -13 w 183703"/>
                <a:gd name="connsiteY4" fmla="*/ 3564 h 659709"/>
                <a:gd name="connsiteX5" fmla="*/ 183691 w 183703"/>
                <a:gd name="connsiteY5" fmla="*/ -19 h 65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703" h="659709">
                  <a:moveTo>
                    <a:pt x="183691" y="34131"/>
                  </a:moveTo>
                  <a:lnTo>
                    <a:pt x="157364" y="647644"/>
                  </a:lnTo>
                  <a:cubicBezTo>
                    <a:pt x="147206" y="654604"/>
                    <a:pt x="135016" y="658519"/>
                    <a:pt x="122417" y="658882"/>
                  </a:cubicBezTo>
                  <a:cubicBezTo>
                    <a:pt x="98129" y="660185"/>
                    <a:pt x="93761" y="661814"/>
                    <a:pt x="76288" y="646992"/>
                  </a:cubicBezTo>
                  <a:lnTo>
                    <a:pt x="-13" y="3564"/>
                  </a:lnTo>
                  <a:lnTo>
                    <a:pt x="183691" y="-19"/>
                  </a:ln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F692DE1E-B7DB-2DC3-4750-D745AB917B99}"/>
                </a:ext>
              </a:extLst>
            </p:cNvPr>
            <p:cNvSpPr/>
            <p:nvPr/>
          </p:nvSpPr>
          <p:spPr>
            <a:xfrm>
              <a:off x="5879166" y="3409056"/>
              <a:ext cx="491332" cy="1764457"/>
            </a:xfrm>
            <a:custGeom>
              <a:avLst/>
              <a:gdLst>
                <a:gd name="connsiteX0" fmla="*/ 183691 w 183703"/>
                <a:gd name="connsiteY0" fmla="*/ 34131 h 659709"/>
                <a:gd name="connsiteX1" fmla="*/ 157364 w 183703"/>
                <a:gd name="connsiteY1" fmla="*/ 647644 h 659709"/>
                <a:gd name="connsiteX2" fmla="*/ 122417 w 183703"/>
                <a:gd name="connsiteY2" fmla="*/ 658882 h 659709"/>
                <a:gd name="connsiteX3" fmla="*/ 76288 w 183703"/>
                <a:gd name="connsiteY3" fmla="*/ 646992 h 659709"/>
                <a:gd name="connsiteX4" fmla="*/ -13 w 183703"/>
                <a:gd name="connsiteY4" fmla="*/ 3564 h 659709"/>
                <a:gd name="connsiteX5" fmla="*/ 183691 w 183703"/>
                <a:gd name="connsiteY5" fmla="*/ -19 h 65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703" h="659709">
                  <a:moveTo>
                    <a:pt x="183691" y="34131"/>
                  </a:moveTo>
                  <a:lnTo>
                    <a:pt x="157364" y="647644"/>
                  </a:lnTo>
                  <a:cubicBezTo>
                    <a:pt x="147206" y="654604"/>
                    <a:pt x="135016" y="658519"/>
                    <a:pt x="122417" y="658882"/>
                  </a:cubicBezTo>
                  <a:cubicBezTo>
                    <a:pt x="98129" y="660185"/>
                    <a:pt x="93761" y="661814"/>
                    <a:pt x="76288" y="646992"/>
                  </a:cubicBezTo>
                  <a:lnTo>
                    <a:pt x="-13" y="3564"/>
                  </a:lnTo>
                  <a:lnTo>
                    <a:pt x="183691" y="-19"/>
                  </a:lnTo>
                  <a:close/>
                </a:path>
              </a:pathLst>
            </a:custGeom>
            <a:gradFill>
              <a:gsLst>
                <a:gs pos="0">
                  <a:srgbClr val="010101">
                    <a:alpha val="0"/>
                  </a:srgbClr>
                </a:gs>
                <a:gs pos="95000">
                  <a:srgbClr val="010101"/>
                </a:gs>
              </a:gsLst>
              <a:lin ang="1357220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A073145E-5B56-7FDB-B4E2-CD9359CD301F}"/>
                </a:ext>
              </a:extLst>
            </p:cNvPr>
            <p:cNvSpPr/>
            <p:nvPr/>
          </p:nvSpPr>
          <p:spPr>
            <a:xfrm>
              <a:off x="5622284" y="3389018"/>
              <a:ext cx="470614" cy="1883755"/>
            </a:xfrm>
            <a:custGeom>
              <a:avLst/>
              <a:gdLst>
                <a:gd name="connsiteX0" fmla="*/ 175944 w 175957"/>
                <a:gd name="connsiteY0" fmla="*/ 96731 h 704313"/>
                <a:gd name="connsiteX1" fmla="*/ 100226 w 175957"/>
                <a:gd name="connsiteY1" fmla="*/ 693413 h 704313"/>
                <a:gd name="connsiteX2" fmla="*/ 59455 w 175957"/>
                <a:gd name="connsiteY2" fmla="*/ 704271 h 704313"/>
                <a:gd name="connsiteX3" fmla="*/ 14956 w 175957"/>
                <a:gd name="connsiteY3" fmla="*/ 684400 h 704313"/>
                <a:gd name="connsiteX4" fmla="*/ -13 w 175957"/>
                <a:gd name="connsiteY4" fmla="*/ -19 h 704313"/>
                <a:gd name="connsiteX5" fmla="*/ 173848 w 175957"/>
                <a:gd name="connsiteY5" fmla="*/ 27616 h 70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57" h="704313">
                  <a:moveTo>
                    <a:pt x="175944" y="96731"/>
                  </a:moveTo>
                  <a:lnTo>
                    <a:pt x="100226" y="693413"/>
                  </a:lnTo>
                  <a:cubicBezTo>
                    <a:pt x="100226" y="693413"/>
                    <a:pt x="89276" y="703891"/>
                    <a:pt x="59455" y="704271"/>
                  </a:cubicBezTo>
                  <a:cubicBezTo>
                    <a:pt x="25615" y="704652"/>
                    <a:pt x="22528" y="700362"/>
                    <a:pt x="14956" y="684400"/>
                  </a:cubicBezTo>
                  <a:lnTo>
                    <a:pt x="-13" y="-19"/>
                  </a:lnTo>
                  <a:lnTo>
                    <a:pt x="173848" y="27616"/>
                  </a:ln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1C0EFBB-9182-C99C-2E9D-AA0F6A9004A5}"/>
                </a:ext>
              </a:extLst>
            </p:cNvPr>
            <p:cNvSpPr/>
            <p:nvPr/>
          </p:nvSpPr>
          <p:spPr>
            <a:xfrm>
              <a:off x="5622284" y="3389018"/>
              <a:ext cx="470614" cy="1883755"/>
            </a:xfrm>
            <a:custGeom>
              <a:avLst/>
              <a:gdLst>
                <a:gd name="connsiteX0" fmla="*/ 175944 w 175957"/>
                <a:gd name="connsiteY0" fmla="*/ 96731 h 704313"/>
                <a:gd name="connsiteX1" fmla="*/ 100226 w 175957"/>
                <a:gd name="connsiteY1" fmla="*/ 693413 h 704313"/>
                <a:gd name="connsiteX2" fmla="*/ 59455 w 175957"/>
                <a:gd name="connsiteY2" fmla="*/ 704271 h 704313"/>
                <a:gd name="connsiteX3" fmla="*/ 14956 w 175957"/>
                <a:gd name="connsiteY3" fmla="*/ 684400 h 704313"/>
                <a:gd name="connsiteX4" fmla="*/ -13 w 175957"/>
                <a:gd name="connsiteY4" fmla="*/ -19 h 704313"/>
                <a:gd name="connsiteX5" fmla="*/ 173848 w 175957"/>
                <a:gd name="connsiteY5" fmla="*/ 27616 h 70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57" h="704313">
                  <a:moveTo>
                    <a:pt x="175944" y="96731"/>
                  </a:moveTo>
                  <a:lnTo>
                    <a:pt x="100226" y="693413"/>
                  </a:lnTo>
                  <a:cubicBezTo>
                    <a:pt x="100226" y="693413"/>
                    <a:pt x="89276" y="703891"/>
                    <a:pt x="59455" y="704271"/>
                  </a:cubicBezTo>
                  <a:cubicBezTo>
                    <a:pt x="25615" y="704652"/>
                    <a:pt x="22528" y="700362"/>
                    <a:pt x="14956" y="684400"/>
                  </a:cubicBezTo>
                  <a:lnTo>
                    <a:pt x="-13" y="-19"/>
                  </a:lnTo>
                  <a:lnTo>
                    <a:pt x="173848" y="27616"/>
                  </a:lnTo>
                  <a:close/>
                </a:path>
              </a:pathLst>
            </a:custGeom>
            <a:gradFill>
              <a:gsLst>
                <a:gs pos="0">
                  <a:srgbClr val="010101">
                    <a:alpha val="0"/>
                  </a:srgbClr>
                </a:gs>
                <a:gs pos="95000">
                  <a:srgbClr val="010101"/>
                </a:gs>
              </a:gsLst>
              <a:lin ang="1193223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64660A3B-DC5B-E7E5-F8AD-1700FD396C7B}"/>
                </a:ext>
              </a:extLst>
            </p:cNvPr>
            <p:cNvSpPr/>
            <p:nvPr/>
          </p:nvSpPr>
          <p:spPr>
            <a:xfrm>
              <a:off x="5616989" y="3337468"/>
              <a:ext cx="765507" cy="194449"/>
            </a:xfrm>
            <a:custGeom>
              <a:avLst/>
              <a:gdLst>
                <a:gd name="connsiteX0" fmla="*/ 201514 w 286214"/>
                <a:gd name="connsiteY0" fmla="*/ 56283 h 72702"/>
                <a:gd name="connsiteX1" fmla="*/ 128533 w 286214"/>
                <a:gd name="connsiteY1" fmla="*/ 72245 h 72702"/>
                <a:gd name="connsiteX2" fmla="*/ 35342 w 286214"/>
                <a:gd name="connsiteY2" fmla="*/ 59323 h 72702"/>
                <a:gd name="connsiteX3" fmla="*/ -13 w 286214"/>
                <a:gd name="connsiteY3" fmla="*/ 35760 h 72702"/>
                <a:gd name="connsiteX4" fmla="*/ 286202 w 286214"/>
                <a:gd name="connsiteY4" fmla="*/ -19 h 72702"/>
                <a:gd name="connsiteX5" fmla="*/ 284920 w 286214"/>
                <a:gd name="connsiteY5" fmla="*/ 37063 h 72702"/>
                <a:gd name="connsiteX6" fmla="*/ 252769 w 286214"/>
                <a:gd name="connsiteY6" fmla="*/ 51071 h 72702"/>
                <a:gd name="connsiteX7" fmla="*/ 201514 w 286214"/>
                <a:gd name="connsiteY7" fmla="*/ 56283 h 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214" h="72702">
                  <a:moveTo>
                    <a:pt x="201514" y="56283"/>
                  </a:moveTo>
                  <a:cubicBezTo>
                    <a:pt x="177791" y="63764"/>
                    <a:pt x="153351" y="69107"/>
                    <a:pt x="128533" y="72245"/>
                  </a:cubicBezTo>
                  <a:cubicBezTo>
                    <a:pt x="95625" y="75394"/>
                    <a:pt x="61144" y="60572"/>
                    <a:pt x="35342" y="59323"/>
                  </a:cubicBezTo>
                  <a:cubicBezTo>
                    <a:pt x="919" y="57694"/>
                    <a:pt x="-13" y="56663"/>
                    <a:pt x="-13" y="35760"/>
                  </a:cubicBezTo>
                  <a:cubicBezTo>
                    <a:pt x="-13" y="25227"/>
                    <a:pt x="286202" y="-19"/>
                    <a:pt x="286202" y="-19"/>
                  </a:cubicBezTo>
                  <a:cubicBezTo>
                    <a:pt x="286202" y="-19"/>
                    <a:pt x="284862" y="19255"/>
                    <a:pt x="284920" y="37063"/>
                  </a:cubicBezTo>
                  <a:cubicBezTo>
                    <a:pt x="284920" y="50419"/>
                    <a:pt x="278805" y="49659"/>
                    <a:pt x="252769" y="51071"/>
                  </a:cubicBezTo>
                  <a:cubicBezTo>
                    <a:pt x="226734" y="52482"/>
                    <a:pt x="221725" y="45098"/>
                    <a:pt x="201514" y="56283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8B71BDBA-2E28-9B58-53F2-8B2EDBDA6CED}"/>
                </a:ext>
              </a:extLst>
            </p:cNvPr>
            <p:cNvSpPr/>
            <p:nvPr/>
          </p:nvSpPr>
          <p:spPr>
            <a:xfrm>
              <a:off x="5603351" y="2208442"/>
              <a:ext cx="782416" cy="1287809"/>
            </a:xfrm>
            <a:custGeom>
              <a:avLst/>
              <a:gdLst>
                <a:gd name="connsiteX0" fmla="*/ 93676 w 292536"/>
                <a:gd name="connsiteY0" fmla="*/ 7365 h 481496"/>
                <a:gd name="connsiteX1" fmla="*/ 11434 w 292536"/>
                <a:gd name="connsiteY1" fmla="*/ 42221 h 481496"/>
                <a:gd name="connsiteX2" fmla="*/ 4911 w 292536"/>
                <a:gd name="connsiteY2" fmla="*/ 457889 h 481496"/>
                <a:gd name="connsiteX3" fmla="*/ 187916 w 292536"/>
                <a:gd name="connsiteY3" fmla="*/ 478032 h 481496"/>
                <a:gd name="connsiteX4" fmla="*/ 290951 w 292536"/>
                <a:gd name="connsiteY4" fmla="*/ 432751 h 481496"/>
                <a:gd name="connsiteX5" fmla="*/ 283029 w 292536"/>
                <a:gd name="connsiteY5" fmla="*/ 31851 h 481496"/>
                <a:gd name="connsiteX6" fmla="*/ 204457 w 292536"/>
                <a:gd name="connsiteY6" fmla="*/ -19 h 481496"/>
                <a:gd name="connsiteX7" fmla="*/ 93676 w 292536"/>
                <a:gd name="connsiteY7" fmla="*/ 7365 h 48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2536" h="481496">
                  <a:moveTo>
                    <a:pt x="93676" y="7365"/>
                  </a:moveTo>
                  <a:cubicBezTo>
                    <a:pt x="93676" y="7365"/>
                    <a:pt x="45682" y="18983"/>
                    <a:pt x="11434" y="42221"/>
                  </a:cubicBezTo>
                  <a:cubicBezTo>
                    <a:pt x="-9708" y="56554"/>
                    <a:pt x="4911" y="457889"/>
                    <a:pt x="4911" y="457889"/>
                  </a:cubicBezTo>
                  <a:cubicBezTo>
                    <a:pt x="7008" y="457563"/>
                    <a:pt x="98976" y="492311"/>
                    <a:pt x="187916" y="478032"/>
                  </a:cubicBezTo>
                  <a:cubicBezTo>
                    <a:pt x="263634" y="465870"/>
                    <a:pt x="290951" y="432751"/>
                    <a:pt x="290951" y="432751"/>
                  </a:cubicBezTo>
                  <a:cubicBezTo>
                    <a:pt x="290951" y="432751"/>
                    <a:pt x="297765" y="47650"/>
                    <a:pt x="283029" y="31851"/>
                  </a:cubicBezTo>
                  <a:cubicBezTo>
                    <a:pt x="276506" y="24793"/>
                    <a:pt x="204457" y="-19"/>
                    <a:pt x="204457" y="-19"/>
                  </a:cubicBezTo>
                  <a:cubicBezTo>
                    <a:pt x="204457" y="-19"/>
                    <a:pt x="173005" y="44067"/>
                    <a:pt x="93676" y="7365"/>
                  </a:cubicBezTo>
                  <a:close/>
                </a:path>
              </a:pathLst>
            </a:custGeom>
            <a:gradFill>
              <a:gsLst>
                <a:gs pos="10000">
                  <a:srgbClr val="0396FF"/>
                </a:gs>
                <a:gs pos="96000">
                  <a:srgbClr val="5B2CF2"/>
                </a:gs>
              </a:gsLst>
              <a:lin ang="5666745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FE690264-DE2F-1C9F-7FD9-B8E752BB04A8}"/>
                </a:ext>
              </a:extLst>
            </p:cNvPr>
            <p:cNvSpPr/>
            <p:nvPr/>
          </p:nvSpPr>
          <p:spPr>
            <a:xfrm>
              <a:off x="5853931" y="1989751"/>
              <a:ext cx="305739" cy="349589"/>
            </a:xfrm>
            <a:custGeom>
              <a:avLst/>
              <a:gdLst>
                <a:gd name="connsiteX0" fmla="*/ 15713 w 114312"/>
                <a:gd name="connsiteY0" fmla="*/ -19 h 130707"/>
                <a:gd name="connsiteX1" fmla="*/ -13 w 114312"/>
                <a:gd name="connsiteY1" fmla="*/ 89130 h 130707"/>
                <a:gd name="connsiteX2" fmla="*/ 79608 w 114312"/>
                <a:gd name="connsiteY2" fmla="*/ 129958 h 130707"/>
                <a:gd name="connsiteX3" fmla="*/ 113040 w 114312"/>
                <a:gd name="connsiteY3" fmla="*/ 103463 h 130707"/>
                <a:gd name="connsiteX4" fmla="*/ 107216 w 114312"/>
                <a:gd name="connsiteY4" fmla="*/ 28159 h 130707"/>
                <a:gd name="connsiteX5" fmla="*/ 15713 w 114312"/>
                <a:gd name="connsiteY5" fmla="*/ -19 h 13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12" h="130707">
                  <a:moveTo>
                    <a:pt x="15713" y="-19"/>
                  </a:moveTo>
                  <a:lnTo>
                    <a:pt x="-13" y="89130"/>
                  </a:lnTo>
                  <a:cubicBezTo>
                    <a:pt x="-13" y="89130"/>
                    <a:pt x="34934" y="137125"/>
                    <a:pt x="79608" y="129958"/>
                  </a:cubicBezTo>
                  <a:cubicBezTo>
                    <a:pt x="124281" y="122792"/>
                    <a:pt x="113040" y="103463"/>
                    <a:pt x="113040" y="103463"/>
                  </a:cubicBezTo>
                  <a:lnTo>
                    <a:pt x="107216" y="28159"/>
                  </a:lnTo>
                  <a:cubicBezTo>
                    <a:pt x="107216" y="28159"/>
                    <a:pt x="67085" y="34728"/>
                    <a:pt x="15713" y="-19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E5CB42A-37A0-A4BC-1DC7-A46369C7C92C}"/>
                </a:ext>
              </a:extLst>
            </p:cNvPr>
            <p:cNvSpPr/>
            <p:nvPr/>
          </p:nvSpPr>
          <p:spPr>
            <a:xfrm>
              <a:off x="5881193" y="1989751"/>
              <a:ext cx="257505" cy="193547"/>
            </a:xfrm>
            <a:custGeom>
              <a:avLst/>
              <a:gdLst>
                <a:gd name="connsiteX0" fmla="*/ -13 w 96278"/>
                <a:gd name="connsiteY0" fmla="*/ 31253 h 72365"/>
                <a:gd name="connsiteX1" fmla="*/ 5812 w 96278"/>
                <a:gd name="connsiteY1" fmla="*/ -19 h 72365"/>
                <a:gd name="connsiteX2" fmla="*/ 83859 w 96278"/>
                <a:gd name="connsiteY2" fmla="*/ 19960 h 72365"/>
                <a:gd name="connsiteX3" fmla="*/ 96266 w 96278"/>
                <a:gd name="connsiteY3" fmla="*/ 60409 h 72365"/>
                <a:gd name="connsiteX4" fmla="*/ 69822 w 96278"/>
                <a:gd name="connsiteY4" fmla="*/ 72245 h 72365"/>
                <a:gd name="connsiteX5" fmla="*/ -13 w 96278"/>
                <a:gd name="connsiteY5" fmla="*/ 31253 h 7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78" h="72365">
                  <a:moveTo>
                    <a:pt x="-13" y="31253"/>
                  </a:moveTo>
                  <a:lnTo>
                    <a:pt x="5812" y="-19"/>
                  </a:lnTo>
                  <a:cubicBezTo>
                    <a:pt x="57183" y="34728"/>
                    <a:pt x="83859" y="19960"/>
                    <a:pt x="83859" y="19960"/>
                  </a:cubicBezTo>
                  <a:lnTo>
                    <a:pt x="96266" y="60409"/>
                  </a:lnTo>
                  <a:cubicBezTo>
                    <a:pt x="89288" y="67217"/>
                    <a:pt x="79887" y="71425"/>
                    <a:pt x="69822" y="72245"/>
                  </a:cubicBezTo>
                  <a:cubicBezTo>
                    <a:pt x="44894" y="73874"/>
                    <a:pt x="19965" y="55685"/>
                    <a:pt x="-13" y="31253"/>
                  </a:cubicBezTo>
                  <a:close/>
                </a:path>
              </a:pathLst>
            </a:custGeom>
            <a:solidFill>
              <a:srgbClr val="B58B8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A36E060F-5400-AD40-BCB2-C309B28BC8F2}"/>
                </a:ext>
              </a:extLst>
            </p:cNvPr>
            <p:cNvSpPr/>
            <p:nvPr/>
          </p:nvSpPr>
          <p:spPr>
            <a:xfrm>
              <a:off x="5734601" y="2199437"/>
              <a:ext cx="365150" cy="244301"/>
            </a:xfrm>
            <a:custGeom>
              <a:avLst/>
              <a:gdLst>
                <a:gd name="connsiteX0" fmla="*/ 46583 w 136525"/>
                <a:gd name="connsiteY0" fmla="*/ -19 h 91341"/>
                <a:gd name="connsiteX1" fmla="*/ -13 w 136525"/>
                <a:gd name="connsiteY1" fmla="*/ 20395 h 91341"/>
                <a:gd name="connsiteX2" fmla="*/ 95741 w 136525"/>
                <a:gd name="connsiteY2" fmla="*/ 91302 h 91341"/>
                <a:gd name="connsiteX3" fmla="*/ 136513 w 136525"/>
                <a:gd name="connsiteY3" fmla="*/ 48953 h 9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5" h="91341">
                  <a:moveTo>
                    <a:pt x="46583" y="-19"/>
                  </a:moveTo>
                  <a:lnTo>
                    <a:pt x="-13" y="20395"/>
                  </a:lnTo>
                  <a:cubicBezTo>
                    <a:pt x="-13" y="20395"/>
                    <a:pt x="73375" y="92713"/>
                    <a:pt x="95741" y="91302"/>
                  </a:cubicBezTo>
                  <a:cubicBezTo>
                    <a:pt x="95741" y="91302"/>
                    <a:pt x="116884" y="54708"/>
                    <a:pt x="136513" y="48953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D75811B4-9F8A-D52F-B11C-B0948875A6F0}"/>
                </a:ext>
              </a:extLst>
            </p:cNvPr>
            <p:cNvSpPr/>
            <p:nvPr/>
          </p:nvSpPr>
          <p:spPr>
            <a:xfrm>
              <a:off x="6100222" y="2199292"/>
              <a:ext cx="141090" cy="218108"/>
            </a:xfrm>
            <a:custGeom>
              <a:avLst/>
              <a:gdLst>
                <a:gd name="connsiteX0" fmla="*/ 17810 w 52752"/>
                <a:gd name="connsiteY0" fmla="*/ 12468 h 81548"/>
                <a:gd name="connsiteX1" fmla="*/ -13 w 52752"/>
                <a:gd name="connsiteY1" fmla="*/ 48953 h 81548"/>
                <a:gd name="connsiteX2" fmla="*/ 33303 w 52752"/>
                <a:gd name="connsiteY2" fmla="*/ 81529 h 81548"/>
                <a:gd name="connsiteX3" fmla="*/ 49903 w 52752"/>
                <a:gd name="connsiteY3" fmla="*/ 12414 h 81548"/>
                <a:gd name="connsiteX4" fmla="*/ 19790 w 52752"/>
                <a:gd name="connsiteY4" fmla="*/ -19 h 8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52" h="81548">
                  <a:moveTo>
                    <a:pt x="17810" y="12468"/>
                  </a:moveTo>
                  <a:cubicBezTo>
                    <a:pt x="13960" y="25428"/>
                    <a:pt x="7949" y="37742"/>
                    <a:pt x="-13" y="48953"/>
                  </a:cubicBezTo>
                  <a:cubicBezTo>
                    <a:pt x="4355" y="50528"/>
                    <a:pt x="32837" y="69042"/>
                    <a:pt x="33303" y="81529"/>
                  </a:cubicBezTo>
                  <a:cubicBezTo>
                    <a:pt x="33303" y="81529"/>
                    <a:pt x="61610" y="21807"/>
                    <a:pt x="49903" y="12414"/>
                  </a:cubicBezTo>
                  <a:cubicBezTo>
                    <a:pt x="40112" y="7766"/>
                    <a:pt x="30059" y="3618"/>
                    <a:pt x="19790" y="-19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A5B61E87-5C6D-DEA7-A709-4161C4AF68C5}"/>
                </a:ext>
              </a:extLst>
            </p:cNvPr>
            <p:cNvSpPr/>
            <p:nvPr/>
          </p:nvSpPr>
          <p:spPr>
            <a:xfrm>
              <a:off x="5425247" y="2293101"/>
              <a:ext cx="445593" cy="991073"/>
            </a:xfrm>
            <a:custGeom>
              <a:avLst/>
              <a:gdLst>
                <a:gd name="connsiteX0" fmla="*/ 96955 w 166602"/>
                <a:gd name="connsiteY0" fmla="*/ -19 h 370550"/>
                <a:gd name="connsiteX1" fmla="*/ 16752 w 166602"/>
                <a:gd name="connsiteY1" fmla="*/ 128927 h 370550"/>
                <a:gd name="connsiteX2" fmla="*/ 5802 w 166602"/>
                <a:gd name="connsiteY2" fmla="*/ 326554 h 370550"/>
                <a:gd name="connsiteX3" fmla="*/ 164577 w 166602"/>
                <a:gd name="connsiteY3" fmla="*/ 370531 h 370550"/>
                <a:gd name="connsiteX4" fmla="*/ 162073 w 166602"/>
                <a:gd name="connsiteY4" fmla="*/ 314066 h 370550"/>
                <a:gd name="connsiteX5" fmla="*/ 85947 w 166602"/>
                <a:gd name="connsiteY5" fmla="*/ 285725 h 370550"/>
                <a:gd name="connsiteX6" fmla="*/ 96955 w 166602"/>
                <a:gd name="connsiteY6" fmla="*/ -19 h 37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02" h="370550">
                  <a:moveTo>
                    <a:pt x="96955" y="-19"/>
                  </a:moveTo>
                  <a:cubicBezTo>
                    <a:pt x="96955" y="-19"/>
                    <a:pt x="24906" y="21698"/>
                    <a:pt x="16752" y="128927"/>
                  </a:cubicBezTo>
                  <a:cubicBezTo>
                    <a:pt x="9297" y="226655"/>
                    <a:pt x="-9458" y="297616"/>
                    <a:pt x="5802" y="326554"/>
                  </a:cubicBezTo>
                  <a:cubicBezTo>
                    <a:pt x="25663" y="364288"/>
                    <a:pt x="164577" y="370531"/>
                    <a:pt x="164577" y="370531"/>
                  </a:cubicBezTo>
                  <a:cubicBezTo>
                    <a:pt x="167938" y="351751"/>
                    <a:pt x="167082" y="332526"/>
                    <a:pt x="162073" y="314066"/>
                  </a:cubicBezTo>
                  <a:lnTo>
                    <a:pt x="85947" y="285725"/>
                  </a:lnTo>
                  <a:cubicBezTo>
                    <a:pt x="85947" y="285725"/>
                    <a:pt x="98178" y="16703"/>
                    <a:pt x="96955" y="-19"/>
                  </a:cubicBezTo>
                  <a:close/>
                </a:path>
              </a:pathLst>
            </a:custGeom>
            <a:gradFill>
              <a:gsLst>
                <a:gs pos="3000">
                  <a:srgbClr val="0396FF"/>
                </a:gs>
                <a:gs pos="100000">
                  <a:srgbClr val="5B2CF2"/>
                </a:gs>
              </a:gsLst>
              <a:path path="circle">
                <a:fillToRect l="100000" t="100000"/>
              </a:path>
            </a:gradFill>
            <a:ln w="580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4F6BCD5D-A409-01A6-7FCD-015F54C80A71}"/>
                </a:ext>
              </a:extLst>
            </p:cNvPr>
            <p:cNvSpPr/>
            <p:nvPr/>
          </p:nvSpPr>
          <p:spPr>
            <a:xfrm>
              <a:off x="5787682" y="1558547"/>
              <a:ext cx="472577" cy="614449"/>
            </a:xfrm>
            <a:custGeom>
              <a:avLst/>
              <a:gdLst>
                <a:gd name="connsiteX0" fmla="*/ 236 w 176691"/>
                <a:gd name="connsiteY0" fmla="*/ 96268 h 229735"/>
                <a:gd name="connsiteX1" fmla="*/ 111484 w 176691"/>
                <a:gd name="connsiteY1" fmla="*/ 229612 h 229735"/>
                <a:gd name="connsiteX2" fmla="*/ 176135 w 176691"/>
                <a:gd name="connsiteY2" fmla="*/ 74280 h 229735"/>
                <a:gd name="connsiteX3" fmla="*/ 89467 w 176691"/>
                <a:gd name="connsiteY3" fmla="*/ 278 h 229735"/>
                <a:gd name="connsiteX4" fmla="*/ 236 w 176691"/>
                <a:gd name="connsiteY4" fmla="*/ 96247 h 229735"/>
                <a:gd name="connsiteX5" fmla="*/ 236 w 176691"/>
                <a:gd name="connsiteY5" fmla="*/ 96268 h 22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691" h="229735">
                  <a:moveTo>
                    <a:pt x="236" y="96268"/>
                  </a:moveTo>
                  <a:cubicBezTo>
                    <a:pt x="4022" y="145729"/>
                    <a:pt x="58481" y="233141"/>
                    <a:pt x="111484" y="229612"/>
                  </a:cubicBezTo>
                  <a:cubicBezTo>
                    <a:pt x="164486" y="226083"/>
                    <a:pt x="179921" y="123741"/>
                    <a:pt x="176135" y="74280"/>
                  </a:cubicBezTo>
                  <a:cubicBezTo>
                    <a:pt x="172349" y="24819"/>
                    <a:pt x="142586" y="-3251"/>
                    <a:pt x="89467" y="278"/>
                  </a:cubicBezTo>
                  <a:cubicBezTo>
                    <a:pt x="36394" y="3807"/>
                    <a:pt x="-3556" y="46775"/>
                    <a:pt x="236" y="96247"/>
                  </a:cubicBezTo>
                  <a:cubicBezTo>
                    <a:pt x="236" y="96252"/>
                    <a:pt x="236" y="96263"/>
                    <a:pt x="236" y="96268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4B126681-64D8-38D9-3080-1E47399435B9}"/>
                </a:ext>
              </a:extLst>
            </p:cNvPr>
            <p:cNvSpPr/>
            <p:nvPr/>
          </p:nvSpPr>
          <p:spPr>
            <a:xfrm>
              <a:off x="6015913" y="3109049"/>
              <a:ext cx="119982" cy="176564"/>
            </a:xfrm>
            <a:custGeom>
              <a:avLst/>
              <a:gdLst>
                <a:gd name="connsiteX0" fmla="*/ 39837 w 44860"/>
                <a:gd name="connsiteY0" fmla="*/ 57694 h 66015"/>
                <a:gd name="connsiteX1" fmla="*/ 44730 w 44860"/>
                <a:gd name="connsiteY1" fmla="*/ 23110 h 66015"/>
                <a:gd name="connsiteX2" fmla="*/ 18578 w 44860"/>
                <a:gd name="connsiteY2" fmla="*/ 1392 h 66015"/>
                <a:gd name="connsiteX3" fmla="*/ 7628 w 44860"/>
                <a:gd name="connsiteY3" fmla="*/ -19 h 66015"/>
                <a:gd name="connsiteX4" fmla="*/ 5356 w 44860"/>
                <a:gd name="connsiteY4" fmla="*/ 32557 h 66015"/>
                <a:gd name="connsiteX5" fmla="*/ 7745 w 44860"/>
                <a:gd name="connsiteY5" fmla="*/ 65132 h 66015"/>
                <a:gd name="connsiteX6" fmla="*/ 39896 w 44860"/>
                <a:gd name="connsiteY6" fmla="*/ 64047 h 66015"/>
                <a:gd name="connsiteX7" fmla="*/ 39837 w 44860"/>
                <a:gd name="connsiteY7" fmla="*/ 57694 h 6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60" h="66015">
                  <a:moveTo>
                    <a:pt x="39837" y="57694"/>
                  </a:moveTo>
                  <a:cubicBezTo>
                    <a:pt x="38556" y="48247"/>
                    <a:pt x="43332" y="39180"/>
                    <a:pt x="44730" y="23110"/>
                  </a:cubicBezTo>
                  <a:cubicBezTo>
                    <a:pt x="46128" y="7039"/>
                    <a:pt x="34945" y="2858"/>
                    <a:pt x="18578" y="1392"/>
                  </a:cubicBezTo>
                  <a:cubicBezTo>
                    <a:pt x="14093" y="904"/>
                    <a:pt x="10599" y="415"/>
                    <a:pt x="7628" y="-19"/>
                  </a:cubicBezTo>
                  <a:cubicBezTo>
                    <a:pt x="-7632" y="3401"/>
                    <a:pt x="4541" y="20666"/>
                    <a:pt x="5356" y="32557"/>
                  </a:cubicBezTo>
                  <a:cubicBezTo>
                    <a:pt x="6172" y="44447"/>
                    <a:pt x="3318" y="61495"/>
                    <a:pt x="7745" y="65132"/>
                  </a:cubicBezTo>
                  <a:cubicBezTo>
                    <a:pt x="9608" y="66707"/>
                    <a:pt x="23645" y="66001"/>
                    <a:pt x="39896" y="64047"/>
                  </a:cubicBezTo>
                  <a:cubicBezTo>
                    <a:pt x="40158" y="61935"/>
                    <a:pt x="40140" y="59801"/>
                    <a:pt x="39837" y="57694"/>
                  </a:cubicBezTo>
                  <a:close/>
                </a:path>
              </a:pathLst>
            </a:custGeom>
            <a:solidFill>
              <a:srgbClr val="B58B8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AE0622B5-7695-9DCF-E6FF-860FDA107A77}"/>
                </a:ext>
              </a:extLst>
            </p:cNvPr>
            <p:cNvSpPr/>
            <p:nvPr/>
          </p:nvSpPr>
          <p:spPr>
            <a:xfrm>
              <a:off x="5978790" y="2025660"/>
              <a:ext cx="188888" cy="86093"/>
            </a:xfrm>
            <a:custGeom>
              <a:avLst/>
              <a:gdLst>
                <a:gd name="connsiteX0" fmla="*/ 63794 w 70623"/>
                <a:gd name="connsiteY0" fmla="*/ 3874 h 32189"/>
                <a:gd name="connsiteX1" fmla="*/ 51213 w 70623"/>
                <a:gd name="connsiteY1" fmla="*/ 3386 h 32189"/>
                <a:gd name="connsiteX2" fmla="*/ 11782 w 70623"/>
                <a:gd name="connsiteY2" fmla="*/ 780 h 32189"/>
                <a:gd name="connsiteX3" fmla="*/ 133 w 70623"/>
                <a:gd name="connsiteY3" fmla="*/ 10715 h 32189"/>
                <a:gd name="connsiteX4" fmla="*/ 32575 w 70623"/>
                <a:gd name="connsiteY4" fmla="*/ 32053 h 32189"/>
                <a:gd name="connsiteX5" fmla="*/ 70376 w 70623"/>
                <a:gd name="connsiteY5" fmla="*/ 13864 h 32189"/>
                <a:gd name="connsiteX6" fmla="*/ 63794 w 70623"/>
                <a:gd name="connsiteY6" fmla="*/ 3874 h 32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623" h="32189">
                  <a:moveTo>
                    <a:pt x="63794" y="3874"/>
                  </a:moveTo>
                  <a:cubicBezTo>
                    <a:pt x="63794" y="3874"/>
                    <a:pt x="62338" y="2626"/>
                    <a:pt x="51213" y="3386"/>
                  </a:cubicBezTo>
                  <a:cubicBezTo>
                    <a:pt x="38003" y="4016"/>
                    <a:pt x="24764" y="3142"/>
                    <a:pt x="11782" y="780"/>
                  </a:cubicBezTo>
                  <a:cubicBezTo>
                    <a:pt x="3220" y="-1229"/>
                    <a:pt x="-857" y="20"/>
                    <a:pt x="133" y="10715"/>
                  </a:cubicBezTo>
                  <a:cubicBezTo>
                    <a:pt x="1123" y="21411"/>
                    <a:pt x="10093" y="30912"/>
                    <a:pt x="32575" y="32053"/>
                  </a:cubicBezTo>
                  <a:cubicBezTo>
                    <a:pt x="57795" y="33301"/>
                    <a:pt x="68396" y="24452"/>
                    <a:pt x="70376" y="13864"/>
                  </a:cubicBezTo>
                  <a:cubicBezTo>
                    <a:pt x="71774" y="6209"/>
                    <a:pt x="66590" y="3657"/>
                    <a:pt x="63794" y="3874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51487B94-8EAF-2AAF-ECEC-DC1631449B95}"/>
                </a:ext>
              </a:extLst>
            </p:cNvPr>
            <p:cNvSpPr/>
            <p:nvPr/>
          </p:nvSpPr>
          <p:spPr>
            <a:xfrm>
              <a:off x="5890383" y="3111965"/>
              <a:ext cx="239465" cy="209108"/>
            </a:xfrm>
            <a:custGeom>
              <a:avLst/>
              <a:gdLst>
                <a:gd name="connsiteX0" fmla="*/ -13 w 89533"/>
                <a:gd name="connsiteY0" fmla="*/ 9586 h 78183"/>
                <a:gd name="connsiteX1" fmla="*/ 27886 w 89533"/>
                <a:gd name="connsiteY1" fmla="*/ 2311 h 78183"/>
                <a:gd name="connsiteX2" fmla="*/ 61261 w 89533"/>
                <a:gd name="connsiteY2" fmla="*/ 2311 h 78183"/>
                <a:gd name="connsiteX3" fmla="*/ 89393 w 89533"/>
                <a:gd name="connsiteY3" fmla="*/ 24680 h 78183"/>
                <a:gd name="connsiteX4" fmla="*/ 84151 w 89533"/>
                <a:gd name="connsiteY4" fmla="*/ 59970 h 78183"/>
                <a:gd name="connsiteX5" fmla="*/ 66677 w 89533"/>
                <a:gd name="connsiteY5" fmla="*/ 78158 h 78183"/>
                <a:gd name="connsiteX6" fmla="*/ -13 w 89533"/>
                <a:gd name="connsiteY6" fmla="*/ 63825 h 7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533" h="78183">
                  <a:moveTo>
                    <a:pt x="-13" y="9586"/>
                  </a:moveTo>
                  <a:cubicBezTo>
                    <a:pt x="9440" y="7713"/>
                    <a:pt x="18759" y="5281"/>
                    <a:pt x="27886" y="2311"/>
                  </a:cubicBezTo>
                  <a:cubicBezTo>
                    <a:pt x="39885" y="-1924"/>
                    <a:pt x="43671" y="574"/>
                    <a:pt x="61261" y="2311"/>
                  </a:cubicBezTo>
                  <a:cubicBezTo>
                    <a:pt x="78850" y="4048"/>
                    <a:pt x="90907" y="8229"/>
                    <a:pt x="89393" y="24680"/>
                  </a:cubicBezTo>
                  <a:cubicBezTo>
                    <a:pt x="87878" y="41131"/>
                    <a:pt x="82811" y="50360"/>
                    <a:pt x="84151" y="59970"/>
                  </a:cubicBezTo>
                  <a:cubicBezTo>
                    <a:pt x="85490" y="69580"/>
                    <a:pt x="82287" y="77833"/>
                    <a:pt x="66677" y="78158"/>
                  </a:cubicBezTo>
                  <a:cubicBezTo>
                    <a:pt x="51068" y="78484"/>
                    <a:pt x="-13" y="63825"/>
                    <a:pt x="-13" y="63825"/>
                  </a:cubicBezTo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3AC056A8-8731-7B5D-D7B6-B1D9F745A995}"/>
                </a:ext>
              </a:extLst>
            </p:cNvPr>
            <p:cNvSpPr/>
            <p:nvPr/>
          </p:nvSpPr>
          <p:spPr>
            <a:xfrm>
              <a:off x="5828071" y="3126183"/>
              <a:ext cx="99771" cy="162781"/>
            </a:xfrm>
            <a:custGeom>
              <a:avLst/>
              <a:gdLst>
                <a:gd name="connsiteX0" fmla="*/ 6277 w 37303"/>
                <a:gd name="connsiteY0" fmla="*/ -19 h 60862"/>
                <a:gd name="connsiteX1" fmla="*/ 33012 w 37303"/>
                <a:gd name="connsiteY1" fmla="*/ -19 h 60862"/>
                <a:gd name="connsiteX2" fmla="*/ 29517 w 37303"/>
                <a:gd name="connsiteY2" fmla="*/ 60843 h 60862"/>
                <a:gd name="connsiteX3" fmla="*/ -13 w 37303"/>
                <a:gd name="connsiteY3" fmla="*/ 59703 h 60862"/>
                <a:gd name="connsiteX4" fmla="*/ 6277 w 37303"/>
                <a:gd name="connsiteY4" fmla="*/ -19 h 6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03" h="60862">
                  <a:moveTo>
                    <a:pt x="6277" y="-19"/>
                  </a:moveTo>
                  <a:lnTo>
                    <a:pt x="33012" y="-19"/>
                  </a:lnTo>
                  <a:cubicBezTo>
                    <a:pt x="33012" y="-19"/>
                    <a:pt x="44661" y="35923"/>
                    <a:pt x="29517" y="60843"/>
                  </a:cubicBezTo>
                  <a:lnTo>
                    <a:pt x="-13" y="59703"/>
                  </a:lnTo>
                  <a:cubicBezTo>
                    <a:pt x="-13" y="59703"/>
                    <a:pt x="10005" y="24738"/>
                    <a:pt x="6277" y="-19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0DB3A699-2A69-7470-D902-C428AE9850CB}"/>
                </a:ext>
              </a:extLst>
            </p:cNvPr>
            <p:cNvSpPr/>
            <p:nvPr/>
          </p:nvSpPr>
          <p:spPr>
            <a:xfrm>
              <a:off x="5865304" y="3141722"/>
              <a:ext cx="31467" cy="31073"/>
            </a:xfrm>
            <a:custGeom>
              <a:avLst/>
              <a:gdLst>
                <a:gd name="connsiteX0" fmla="*/ 11765 w 11765"/>
                <a:gd name="connsiteY0" fmla="*/ 5809 h 11618"/>
                <a:gd name="connsiteX1" fmla="*/ 5883 w 11765"/>
                <a:gd name="connsiteY1" fmla="*/ 11619 h 11618"/>
                <a:gd name="connsiteX2" fmla="*/ 0 w 11765"/>
                <a:gd name="connsiteY2" fmla="*/ 5809 h 11618"/>
                <a:gd name="connsiteX3" fmla="*/ 5883 w 11765"/>
                <a:gd name="connsiteY3" fmla="*/ 0 h 11618"/>
                <a:gd name="connsiteX4" fmla="*/ 11765 w 11765"/>
                <a:gd name="connsiteY4" fmla="*/ 5809 h 1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65" h="11618">
                  <a:moveTo>
                    <a:pt x="11765" y="5809"/>
                  </a:moveTo>
                  <a:cubicBezTo>
                    <a:pt x="11765" y="9018"/>
                    <a:pt x="9132" y="11619"/>
                    <a:pt x="5883" y="11619"/>
                  </a:cubicBezTo>
                  <a:cubicBezTo>
                    <a:pt x="2634" y="11619"/>
                    <a:pt x="0" y="9018"/>
                    <a:pt x="0" y="5809"/>
                  </a:cubicBezTo>
                  <a:cubicBezTo>
                    <a:pt x="0" y="2601"/>
                    <a:pt x="2634" y="0"/>
                    <a:pt x="5883" y="0"/>
                  </a:cubicBezTo>
                  <a:cubicBezTo>
                    <a:pt x="9132" y="0"/>
                    <a:pt x="11765" y="2601"/>
                    <a:pt x="11765" y="5809"/>
                  </a:cubicBezTo>
                  <a:close/>
                </a:path>
              </a:pathLst>
            </a:custGeom>
            <a:solidFill>
              <a:srgbClr val="D2E8E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EFFAAC9E-D506-AD9B-02D5-4C0D2093EF7D}"/>
                </a:ext>
              </a:extLst>
            </p:cNvPr>
            <p:cNvSpPr/>
            <p:nvPr/>
          </p:nvSpPr>
          <p:spPr>
            <a:xfrm>
              <a:off x="6157471" y="1795123"/>
              <a:ext cx="144982" cy="132350"/>
            </a:xfrm>
            <a:custGeom>
              <a:avLst/>
              <a:gdLst>
                <a:gd name="connsiteX0" fmla="*/ 831 w 54207"/>
                <a:gd name="connsiteY0" fmla="*/ 31161 h 49484"/>
                <a:gd name="connsiteX1" fmla="*/ 831 w 54207"/>
                <a:gd name="connsiteY1" fmla="*/ 31161 h 49484"/>
                <a:gd name="connsiteX2" fmla="*/ 3685 w 54207"/>
                <a:gd name="connsiteY2" fmla="*/ 12430 h 49484"/>
                <a:gd name="connsiteX3" fmla="*/ 19877 w 54207"/>
                <a:gd name="connsiteY3" fmla="*/ 1083 h 49484"/>
                <a:gd name="connsiteX4" fmla="*/ 53013 w 54207"/>
                <a:gd name="connsiteY4" fmla="*/ 17414 h 49484"/>
                <a:gd name="connsiteX5" fmla="*/ 35493 w 54207"/>
                <a:gd name="connsiteY5" fmla="*/ 48296 h 49484"/>
                <a:gd name="connsiteX6" fmla="*/ 33157 w 54207"/>
                <a:gd name="connsiteY6" fmla="*/ 48861 h 49484"/>
                <a:gd name="connsiteX7" fmla="*/ 32225 w 54207"/>
                <a:gd name="connsiteY7" fmla="*/ 48861 h 49484"/>
                <a:gd name="connsiteX8" fmla="*/ 831 w 54207"/>
                <a:gd name="connsiteY8" fmla="*/ 31161 h 49484"/>
                <a:gd name="connsiteX9" fmla="*/ 21450 w 54207"/>
                <a:gd name="connsiteY9" fmla="*/ 6838 h 49484"/>
                <a:gd name="connsiteX10" fmla="*/ 7005 w 54207"/>
                <a:gd name="connsiteY10" fmla="*/ 29696 h 49484"/>
                <a:gd name="connsiteX11" fmla="*/ 7005 w 54207"/>
                <a:gd name="connsiteY11" fmla="*/ 29696 h 49484"/>
                <a:gd name="connsiteX12" fmla="*/ 31544 w 54207"/>
                <a:gd name="connsiteY12" fmla="*/ 43204 h 49484"/>
                <a:gd name="connsiteX13" fmla="*/ 46041 w 54207"/>
                <a:gd name="connsiteY13" fmla="*/ 20330 h 49484"/>
                <a:gd name="connsiteX14" fmla="*/ 22149 w 54207"/>
                <a:gd name="connsiteY14" fmla="*/ 6675 h 4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207" h="49484">
                  <a:moveTo>
                    <a:pt x="831" y="31161"/>
                  </a:moveTo>
                  <a:lnTo>
                    <a:pt x="831" y="31161"/>
                  </a:lnTo>
                  <a:cubicBezTo>
                    <a:pt x="-933" y="24815"/>
                    <a:pt x="92" y="18071"/>
                    <a:pt x="3685" y="12430"/>
                  </a:cubicBezTo>
                  <a:cubicBezTo>
                    <a:pt x="7215" y="6762"/>
                    <a:pt x="13057" y="2668"/>
                    <a:pt x="19877" y="1083"/>
                  </a:cubicBezTo>
                  <a:cubicBezTo>
                    <a:pt x="33862" y="-2935"/>
                    <a:pt x="48697" y="4373"/>
                    <a:pt x="53013" y="17414"/>
                  </a:cubicBezTo>
                  <a:cubicBezTo>
                    <a:pt x="57323" y="30450"/>
                    <a:pt x="49477" y="44279"/>
                    <a:pt x="35493" y="48296"/>
                  </a:cubicBezTo>
                  <a:cubicBezTo>
                    <a:pt x="34724" y="48519"/>
                    <a:pt x="33944" y="48704"/>
                    <a:pt x="33157" y="48861"/>
                  </a:cubicBezTo>
                  <a:lnTo>
                    <a:pt x="32225" y="48861"/>
                  </a:lnTo>
                  <a:cubicBezTo>
                    <a:pt x="18363" y="51760"/>
                    <a:pt x="4513" y="43953"/>
                    <a:pt x="831" y="31161"/>
                  </a:cubicBezTo>
                  <a:close/>
                  <a:moveTo>
                    <a:pt x="21450" y="6838"/>
                  </a:moveTo>
                  <a:cubicBezTo>
                    <a:pt x="10698" y="9444"/>
                    <a:pt x="4239" y="19668"/>
                    <a:pt x="7005" y="29696"/>
                  </a:cubicBezTo>
                  <a:lnTo>
                    <a:pt x="7005" y="29696"/>
                  </a:lnTo>
                  <a:cubicBezTo>
                    <a:pt x="9778" y="39745"/>
                    <a:pt x="20769" y="45793"/>
                    <a:pt x="31544" y="43204"/>
                  </a:cubicBezTo>
                  <a:cubicBezTo>
                    <a:pt x="42325" y="40619"/>
                    <a:pt x="48813" y="30380"/>
                    <a:pt x="46041" y="20330"/>
                  </a:cubicBezTo>
                  <a:cubicBezTo>
                    <a:pt x="43327" y="10519"/>
                    <a:pt x="32761" y="4476"/>
                    <a:pt x="22149" y="6675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E4B154AF-2289-1600-933D-B6BC52C7786A}"/>
                </a:ext>
              </a:extLst>
            </p:cNvPr>
            <p:cNvSpPr/>
            <p:nvPr/>
          </p:nvSpPr>
          <p:spPr>
            <a:xfrm>
              <a:off x="5975387" y="1787407"/>
              <a:ext cx="160808" cy="149451"/>
            </a:xfrm>
            <a:custGeom>
              <a:avLst/>
              <a:gdLst>
                <a:gd name="connsiteX0" fmla="*/ 14801 w 60124"/>
                <a:gd name="connsiteY0" fmla="*/ 52126 h 55878"/>
                <a:gd name="connsiteX1" fmla="*/ 939 w 60124"/>
                <a:gd name="connsiteY1" fmla="*/ 34969 h 55878"/>
                <a:gd name="connsiteX2" fmla="*/ 939 w 60124"/>
                <a:gd name="connsiteY2" fmla="*/ 34969 h 55878"/>
                <a:gd name="connsiteX3" fmla="*/ 22577 w 60124"/>
                <a:gd name="connsiteY3" fmla="*/ 868 h 55878"/>
                <a:gd name="connsiteX4" fmla="*/ 59160 w 60124"/>
                <a:gd name="connsiteY4" fmla="*/ 21038 h 55878"/>
                <a:gd name="connsiteX5" fmla="*/ 37633 w 60124"/>
                <a:gd name="connsiteY5" fmla="*/ 55112 h 55878"/>
                <a:gd name="connsiteX6" fmla="*/ 36526 w 60124"/>
                <a:gd name="connsiteY6" fmla="*/ 55112 h 55878"/>
                <a:gd name="connsiteX7" fmla="*/ 14801 w 60124"/>
                <a:gd name="connsiteY7" fmla="*/ 52126 h 55878"/>
                <a:gd name="connsiteX8" fmla="*/ 24120 w 60124"/>
                <a:gd name="connsiteY8" fmla="*/ 6574 h 55878"/>
                <a:gd name="connsiteX9" fmla="*/ 7014 w 60124"/>
                <a:gd name="connsiteY9" fmla="*/ 33357 h 55878"/>
                <a:gd name="connsiteX10" fmla="*/ 7113 w 60124"/>
                <a:gd name="connsiteY10" fmla="*/ 33721 h 55878"/>
                <a:gd name="connsiteX11" fmla="*/ 36020 w 60124"/>
                <a:gd name="connsiteY11" fmla="*/ 49547 h 55878"/>
                <a:gd name="connsiteX12" fmla="*/ 52998 w 60124"/>
                <a:gd name="connsiteY12" fmla="*/ 22601 h 55878"/>
                <a:gd name="connsiteX13" fmla="*/ 24994 w 60124"/>
                <a:gd name="connsiteY13" fmla="*/ 6574 h 5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124" h="55878">
                  <a:moveTo>
                    <a:pt x="14801" y="52126"/>
                  </a:moveTo>
                  <a:cubicBezTo>
                    <a:pt x="7911" y="48358"/>
                    <a:pt x="2919" y="42185"/>
                    <a:pt x="939" y="34969"/>
                  </a:cubicBezTo>
                  <a:lnTo>
                    <a:pt x="939" y="34969"/>
                  </a:lnTo>
                  <a:cubicBezTo>
                    <a:pt x="-3191" y="19985"/>
                    <a:pt x="6501" y="4717"/>
                    <a:pt x="22577" y="868"/>
                  </a:cubicBezTo>
                  <a:cubicBezTo>
                    <a:pt x="38652" y="-2982"/>
                    <a:pt x="55031" y="6053"/>
                    <a:pt x="59160" y="21038"/>
                  </a:cubicBezTo>
                  <a:cubicBezTo>
                    <a:pt x="63278" y="35985"/>
                    <a:pt x="53650" y="51219"/>
                    <a:pt x="37633" y="55112"/>
                  </a:cubicBezTo>
                  <a:lnTo>
                    <a:pt x="36526" y="55112"/>
                  </a:lnTo>
                  <a:cubicBezTo>
                    <a:pt x="29141" y="56746"/>
                    <a:pt x="21365" y="55677"/>
                    <a:pt x="14801" y="52126"/>
                  </a:cubicBezTo>
                  <a:close/>
                  <a:moveTo>
                    <a:pt x="24120" y="6574"/>
                  </a:moveTo>
                  <a:cubicBezTo>
                    <a:pt x="11464" y="9566"/>
                    <a:pt x="3799" y="21559"/>
                    <a:pt x="7014" y="33357"/>
                  </a:cubicBezTo>
                  <a:cubicBezTo>
                    <a:pt x="7043" y="33482"/>
                    <a:pt x="7078" y="33601"/>
                    <a:pt x="7113" y="33721"/>
                  </a:cubicBezTo>
                  <a:cubicBezTo>
                    <a:pt x="10404" y="45535"/>
                    <a:pt x="23346" y="52620"/>
                    <a:pt x="36020" y="49547"/>
                  </a:cubicBezTo>
                  <a:cubicBezTo>
                    <a:pt x="48688" y="46480"/>
                    <a:pt x="56295" y="34416"/>
                    <a:pt x="52998" y="22601"/>
                  </a:cubicBezTo>
                  <a:cubicBezTo>
                    <a:pt x="49795" y="11118"/>
                    <a:pt x="37429" y="4039"/>
                    <a:pt x="24994" y="6574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77B3F33F-7997-5859-B997-27AF335612D4}"/>
                </a:ext>
              </a:extLst>
            </p:cNvPr>
            <p:cNvSpPr/>
            <p:nvPr/>
          </p:nvSpPr>
          <p:spPr>
            <a:xfrm>
              <a:off x="6117823" y="1843135"/>
              <a:ext cx="56391" cy="23039"/>
            </a:xfrm>
            <a:custGeom>
              <a:avLst/>
              <a:gdLst>
                <a:gd name="connsiteX0" fmla="*/ 14956 w 21084"/>
                <a:gd name="connsiteY0" fmla="*/ 7347 h 8614"/>
                <a:gd name="connsiteX1" fmla="*/ 21072 w 21084"/>
                <a:gd name="connsiteY1" fmla="*/ 5664 h 8614"/>
                <a:gd name="connsiteX2" fmla="*/ 15946 w 21084"/>
                <a:gd name="connsiteY2" fmla="*/ 614 h 8614"/>
                <a:gd name="connsiteX3" fmla="*/ -13 w 21084"/>
                <a:gd name="connsiteY3" fmla="*/ 3166 h 8614"/>
                <a:gd name="connsiteX4" fmla="*/ 3016 w 21084"/>
                <a:gd name="connsiteY4" fmla="*/ 8596 h 8614"/>
                <a:gd name="connsiteX5" fmla="*/ 13500 w 21084"/>
                <a:gd name="connsiteY5" fmla="*/ 6261 h 8614"/>
                <a:gd name="connsiteX6" fmla="*/ 14956 w 21084"/>
                <a:gd name="connsiteY6" fmla="*/ 7347 h 8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4" h="8614">
                  <a:moveTo>
                    <a:pt x="14956" y="7347"/>
                  </a:moveTo>
                  <a:lnTo>
                    <a:pt x="21072" y="5664"/>
                  </a:lnTo>
                  <a:cubicBezTo>
                    <a:pt x="20279" y="3340"/>
                    <a:pt x="18392" y="1478"/>
                    <a:pt x="15946" y="614"/>
                  </a:cubicBezTo>
                  <a:cubicBezTo>
                    <a:pt x="10483" y="-781"/>
                    <a:pt x="4635" y="153"/>
                    <a:pt x="-13" y="3166"/>
                  </a:cubicBezTo>
                  <a:lnTo>
                    <a:pt x="3016" y="8596"/>
                  </a:lnTo>
                  <a:cubicBezTo>
                    <a:pt x="9248" y="5447"/>
                    <a:pt x="12277" y="5772"/>
                    <a:pt x="13500" y="6261"/>
                  </a:cubicBezTo>
                  <a:cubicBezTo>
                    <a:pt x="14117" y="6435"/>
                    <a:pt x="14641" y="6826"/>
                    <a:pt x="14956" y="7347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E99EE70E-90B9-C192-BDA0-8059335F874F}"/>
                </a:ext>
              </a:extLst>
            </p:cNvPr>
            <p:cNvSpPr/>
            <p:nvPr/>
          </p:nvSpPr>
          <p:spPr>
            <a:xfrm>
              <a:off x="5886802" y="1842795"/>
              <a:ext cx="97829" cy="18441"/>
            </a:xfrm>
            <a:custGeom>
              <a:avLst/>
              <a:gdLst>
                <a:gd name="connsiteX0" fmla="*/ 36578 w 36577"/>
                <a:gd name="connsiteY0" fmla="*/ 5918 h 6895"/>
                <a:gd name="connsiteX1" fmla="*/ 36345 w 36577"/>
                <a:gd name="connsiteY1" fmla="*/ 0 h 6895"/>
                <a:gd name="connsiteX2" fmla="*/ 0 w 36577"/>
                <a:gd name="connsiteY2" fmla="*/ 977 h 6895"/>
                <a:gd name="connsiteX3" fmla="*/ 291 w 36577"/>
                <a:gd name="connsiteY3" fmla="*/ 6895 h 6895"/>
                <a:gd name="connsiteX4" fmla="*/ 36578 w 36577"/>
                <a:gd name="connsiteY4" fmla="*/ 5918 h 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7" h="6895">
                  <a:moveTo>
                    <a:pt x="36578" y="5918"/>
                  </a:moveTo>
                  <a:lnTo>
                    <a:pt x="36345" y="0"/>
                  </a:lnTo>
                  <a:lnTo>
                    <a:pt x="0" y="977"/>
                  </a:lnTo>
                  <a:lnTo>
                    <a:pt x="291" y="6895"/>
                  </a:lnTo>
                  <a:lnTo>
                    <a:pt x="36578" y="5918"/>
                  </a:ln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74E2F0E0-0217-63BA-399D-26F9B7AEC530}"/>
                </a:ext>
              </a:extLst>
            </p:cNvPr>
            <p:cNvSpPr/>
            <p:nvPr/>
          </p:nvSpPr>
          <p:spPr>
            <a:xfrm>
              <a:off x="6272049" y="2293682"/>
              <a:ext cx="641056" cy="834159"/>
            </a:xfrm>
            <a:custGeom>
              <a:avLst/>
              <a:gdLst>
                <a:gd name="connsiteX0" fmla="*/ 33012 w 239683"/>
                <a:gd name="connsiteY0" fmla="*/ -19 h 311882"/>
                <a:gd name="connsiteX1" fmla="*/ 98304 w 239683"/>
                <a:gd name="connsiteY1" fmla="*/ 189301 h 311882"/>
                <a:gd name="connsiteX2" fmla="*/ 197320 w 239683"/>
                <a:gd name="connsiteY2" fmla="*/ 190767 h 311882"/>
                <a:gd name="connsiteX3" fmla="*/ 239606 w 239683"/>
                <a:gd name="connsiteY3" fmla="*/ 212484 h 311882"/>
                <a:gd name="connsiteX4" fmla="*/ 145599 w 239683"/>
                <a:gd name="connsiteY4" fmla="*/ 311841 h 311882"/>
                <a:gd name="connsiteX5" fmla="*/ -13 w 239683"/>
                <a:gd name="connsiteY5" fmla="*/ 227089 h 31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683" h="311882">
                  <a:moveTo>
                    <a:pt x="33012" y="-19"/>
                  </a:moveTo>
                  <a:cubicBezTo>
                    <a:pt x="33012" y="-19"/>
                    <a:pt x="73259" y="104549"/>
                    <a:pt x="98304" y="189301"/>
                  </a:cubicBezTo>
                  <a:cubicBezTo>
                    <a:pt x="123349" y="274052"/>
                    <a:pt x="197320" y="190767"/>
                    <a:pt x="197320" y="190767"/>
                  </a:cubicBezTo>
                  <a:cubicBezTo>
                    <a:pt x="197320" y="190767"/>
                    <a:pt x="238092" y="189301"/>
                    <a:pt x="239606" y="212484"/>
                  </a:cubicBezTo>
                  <a:cubicBezTo>
                    <a:pt x="241120" y="235667"/>
                    <a:pt x="216308" y="310212"/>
                    <a:pt x="145599" y="311841"/>
                  </a:cubicBezTo>
                  <a:cubicBezTo>
                    <a:pt x="74890" y="313469"/>
                    <a:pt x="-13" y="227089"/>
                    <a:pt x="-13" y="227089"/>
                  </a:cubicBezTo>
                  <a:close/>
                </a:path>
              </a:pathLst>
            </a:custGeom>
            <a:gradFill>
              <a:gsLst>
                <a:gs pos="0">
                  <a:srgbClr val="0396FF"/>
                </a:gs>
                <a:gs pos="100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46EA9BAC-FFFE-283F-058E-2E185A4C6971}"/>
                </a:ext>
              </a:extLst>
            </p:cNvPr>
            <p:cNvSpPr/>
            <p:nvPr/>
          </p:nvSpPr>
          <p:spPr>
            <a:xfrm>
              <a:off x="6198045" y="2481294"/>
              <a:ext cx="699672" cy="784147"/>
            </a:xfrm>
            <a:custGeom>
              <a:avLst/>
              <a:gdLst>
                <a:gd name="connsiteX0" fmla="*/ 168958 w 261599"/>
                <a:gd name="connsiteY0" fmla="*/ 293164 h 293183"/>
                <a:gd name="connsiteX1" fmla="*/ 25152 w 261599"/>
                <a:gd name="connsiteY1" fmla="*/ 291209 h 293183"/>
                <a:gd name="connsiteX2" fmla="*/ 25 w 261599"/>
                <a:gd name="connsiteY2" fmla="*/ 270290 h 293183"/>
                <a:gd name="connsiteX3" fmla="*/ 689 w 261599"/>
                <a:gd name="connsiteY3" fmla="*/ 263683 h 293183"/>
                <a:gd name="connsiteX4" fmla="*/ 55614 w 261599"/>
                <a:gd name="connsiteY4" fmla="*/ 26693 h 293183"/>
                <a:gd name="connsiteX5" fmla="*/ 92599 w 261599"/>
                <a:gd name="connsiteY5" fmla="*/ -19 h 293183"/>
                <a:gd name="connsiteX6" fmla="*/ 236405 w 261599"/>
                <a:gd name="connsiteY6" fmla="*/ 1935 h 293183"/>
                <a:gd name="connsiteX7" fmla="*/ 261544 w 261599"/>
                <a:gd name="connsiteY7" fmla="*/ 22724 h 293183"/>
                <a:gd name="connsiteX8" fmla="*/ 260868 w 261599"/>
                <a:gd name="connsiteY8" fmla="*/ 29462 h 293183"/>
                <a:gd name="connsiteX9" fmla="*/ 206002 w 261599"/>
                <a:gd name="connsiteY9" fmla="*/ 266451 h 293183"/>
                <a:gd name="connsiteX10" fmla="*/ 168958 w 261599"/>
                <a:gd name="connsiteY10" fmla="*/ 293164 h 29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599" h="293183">
                  <a:moveTo>
                    <a:pt x="168958" y="293164"/>
                  </a:moveTo>
                  <a:lnTo>
                    <a:pt x="25152" y="291209"/>
                  </a:lnTo>
                  <a:cubicBezTo>
                    <a:pt x="12018" y="291899"/>
                    <a:pt x="765" y="282538"/>
                    <a:pt x="25" y="270290"/>
                  </a:cubicBezTo>
                  <a:cubicBezTo>
                    <a:pt x="-109" y="268069"/>
                    <a:pt x="112" y="265843"/>
                    <a:pt x="689" y="263683"/>
                  </a:cubicBezTo>
                  <a:lnTo>
                    <a:pt x="55614" y="26693"/>
                  </a:lnTo>
                  <a:cubicBezTo>
                    <a:pt x="60023" y="11002"/>
                    <a:pt x="75201" y="40"/>
                    <a:pt x="92599" y="-19"/>
                  </a:cubicBezTo>
                  <a:lnTo>
                    <a:pt x="236405" y="1935"/>
                  </a:lnTo>
                  <a:cubicBezTo>
                    <a:pt x="249505" y="1202"/>
                    <a:pt x="260763" y="10514"/>
                    <a:pt x="261544" y="22724"/>
                  </a:cubicBezTo>
                  <a:cubicBezTo>
                    <a:pt x="261689" y="24988"/>
                    <a:pt x="261462" y="27263"/>
                    <a:pt x="260868" y="29462"/>
                  </a:cubicBezTo>
                  <a:lnTo>
                    <a:pt x="206002" y="266451"/>
                  </a:lnTo>
                  <a:cubicBezTo>
                    <a:pt x="201569" y="282148"/>
                    <a:pt x="186373" y="293109"/>
                    <a:pt x="168958" y="293164"/>
                  </a:cubicBezTo>
                  <a:close/>
                </a:path>
              </a:pathLst>
            </a:custGeom>
            <a:gradFill>
              <a:gsLst>
                <a:gs pos="0">
                  <a:srgbClr val="5B2CF2">
                    <a:alpha val="0"/>
                  </a:srgbClr>
                </a:gs>
                <a:gs pos="95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5E533850-29AA-74B9-4972-BA7FC6141D03}"/>
                </a:ext>
              </a:extLst>
            </p:cNvPr>
            <p:cNvSpPr/>
            <p:nvPr/>
          </p:nvSpPr>
          <p:spPr>
            <a:xfrm>
              <a:off x="5709113" y="1446802"/>
              <a:ext cx="546206" cy="525232"/>
            </a:xfrm>
            <a:custGeom>
              <a:avLst/>
              <a:gdLst>
                <a:gd name="connsiteX0" fmla="*/ 198405 w 204220"/>
                <a:gd name="connsiteY0" fmla="*/ 51939 h 196378"/>
                <a:gd name="connsiteX1" fmla="*/ 166254 w 204220"/>
                <a:gd name="connsiteY1" fmla="*/ 7907 h 196378"/>
                <a:gd name="connsiteX2" fmla="*/ 165147 w 204220"/>
                <a:gd name="connsiteY2" fmla="*/ 17843 h 196378"/>
                <a:gd name="connsiteX3" fmla="*/ 95778 w 204220"/>
                <a:gd name="connsiteY3" fmla="*/ 2424 h 196378"/>
                <a:gd name="connsiteX4" fmla="*/ 97874 w 204220"/>
                <a:gd name="connsiteY4" fmla="*/ 9373 h 196378"/>
                <a:gd name="connsiteX5" fmla="*/ 73004 w 204220"/>
                <a:gd name="connsiteY5" fmla="*/ -19 h 196378"/>
                <a:gd name="connsiteX6" fmla="*/ 65490 w 204220"/>
                <a:gd name="connsiteY6" fmla="*/ 12468 h 196378"/>
                <a:gd name="connsiteX7" fmla="*/ 48832 w 204220"/>
                <a:gd name="connsiteY7" fmla="*/ 3075 h 196378"/>
                <a:gd name="connsiteX8" fmla="*/ 39105 w 204220"/>
                <a:gd name="connsiteY8" fmla="*/ 35651 h 196378"/>
                <a:gd name="connsiteX9" fmla="*/ 31534 w 204220"/>
                <a:gd name="connsiteY9" fmla="*/ 30602 h 196378"/>
                <a:gd name="connsiteX10" fmla="*/ 23205 w 204220"/>
                <a:gd name="connsiteY10" fmla="*/ 30928 h 196378"/>
                <a:gd name="connsiteX11" fmla="*/ 22447 w 204220"/>
                <a:gd name="connsiteY11" fmla="*/ 34728 h 196378"/>
                <a:gd name="connsiteX12" fmla="*/ 22447 w 204220"/>
                <a:gd name="connsiteY12" fmla="*/ 48736 h 196378"/>
                <a:gd name="connsiteX13" fmla="*/ 8119 w 204220"/>
                <a:gd name="connsiteY13" fmla="*/ 43958 h 196378"/>
                <a:gd name="connsiteX14" fmla="*/ 4217 w 204220"/>
                <a:gd name="connsiteY14" fmla="*/ 43958 h 196378"/>
                <a:gd name="connsiteX15" fmla="*/ 2586 w 204220"/>
                <a:gd name="connsiteY15" fmla="*/ 46944 h 196378"/>
                <a:gd name="connsiteX16" fmla="*/ 48541 w 204220"/>
                <a:gd name="connsiteY16" fmla="*/ 196359 h 196378"/>
                <a:gd name="connsiteX17" fmla="*/ 46677 w 204220"/>
                <a:gd name="connsiteY17" fmla="*/ 179039 h 196378"/>
                <a:gd name="connsiteX18" fmla="*/ 36543 w 204220"/>
                <a:gd name="connsiteY18" fmla="*/ 160851 h 196378"/>
                <a:gd name="connsiteX19" fmla="*/ 52560 w 204220"/>
                <a:gd name="connsiteY19" fmla="*/ 147278 h 196378"/>
                <a:gd name="connsiteX20" fmla="*/ 67471 w 204220"/>
                <a:gd name="connsiteY20" fmla="*/ 159657 h 196378"/>
                <a:gd name="connsiteX21" fmla="*/ 68403 w 204220"/>
                <a:gd name="connsiteY21" fmla="*/ 107807 h 196378"/>
                <a:gd name="connsiteX22" fmla="*/ 103734 w 204220"/>
                <a:gd name="connsiteY22" fmla="*/ 94016 h 196378"/>
                <a:gd name="connsiteX23" fmla="*/ 110513 w 204220"/>
                <a:gd name="connsiteY23" fmla="*/ 97763 h 196378"/>
                <a:gd name="connsiteX24" fmla="*/ 131715 w 204220"/>
                <a:gd name="connsiteY24" fmla="*/ 82941 h 196378"/>
                <a:gd name="connsiteX25" fmla="*/ 163341 w 204220"/>
                <a:gd name="connsiteY25" fmla="*/ 87990 h 196378"/>
                <a:gd name="connsiteX26" fmla="*/ 189959 w 204220"/>
                <a:gd name="connsiteY26" fmla="*/ 94668 h 196378"/>
                <a:gd name="connsiteX27" fmla="*/ 198405 w 204220"/>
                <a:gd name="connsiteY27" fmla="*/ 51939 h 19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4220" h="196378">
                  <a:moveTo>
                    <a:pt x="198405" y="51939"/>
                  </a:moveTo>
                  <a:cubicBezTo>
                    <a:pt x="190932" y="35418"/>
                    <a:pt x="179999" y="20449"/>
                    <a:pt x="166254" y="7907"/>
                  </a:cubicBezTo>
                  <a:lnTo>
                    <a:pt x="165147" y="17843"/>
                  </a:lnTo>
                  <a:cubicBezTo>
                    <a:pt x="143317" y="8548"/>
                    <a:pt x="119757" y="3314"/>
                    <a:pt x="95778" y="2424"/>
                  </a:cubicBezTo>
                  <a:lnTo>
                    <a:pt x="97874" y="9373"/>
                  </a:lnTo>
                  <a:cubicBezTo>
                    <a:pt x="89155" y="7343"/>
                    <a:pt x="80780" y="4183"/>
                    <a:pt x="73004" y="-19"/>
                  </a:cubicBezTo>
                  <a:lnTo>
                    <a:pt x="65490" y="12468"/>
                  </a:lnTo>
                  <a:cubicBezTo>
                    <a:pt x="60388" y="8695"/>
                    <a:pt x="54791" y="5535"/>
                    <a:pt x="48832" y="3075"/>
                  </a:cubicBezTo>
                  <a:lnTo>
                    <a:pt x="39105" y="35651"/>
                  </a:lnTo>
                  <a:cubicBezTo>
                    <a:pt x="36356" y="34283"/>
                    <a:pt x="33811" y="32584"/>
                    <a:pt x="31534" y="30602"/>
                  </a:cubicBezTo>
                  <a:cubicBezTo>
                    <a:pt x="28971" y="28973"/>
                    <a:pt x="24836" y="28485"/>
                    <a:pt x="23205" y="30928"/>
                  </a:cubicBezTo>
                  <a:cubicBezTo>
                    <a:pt x="22576" y="32106"/>
                    <a:pt x="22314" y="33420"/>
                    <a:pt x="22447" y="34728"/>
                  </a:cubicBezTo>
                  <a:lnTo>
                    <a:pt x="22447" y="48736"/>
                  </a:lnTo>
                  <a:lnTo>
                    <a:pt x="8119" y="43958"/>
                  </a:lnTo>
                  <a:cubicBezTo>
                    <a:pt x="6885" y="43421"/>
                    <a:pt x="5452" y="43421"/>
                    <a:pt x="4217" y="43958"/>
                  </a:cubicBezTo>
                  <a:cubicBezTo>
                    <a:pt x="3256" y="44702"/>
                    <a:pt x="2668" y="45782"/>
                    <a:pt x="2586" y="46944"/>
                  </a:cubicBezTo>
                  <a:cubicBezTo>
                    <a:pt x="-7840" y="95482"/>
                    <a:pt x="14235" y="158625"/>
                    <a:pt x="48541" y="196359"/>
                  </a:cubicBezTo>
                  <a:cubicBezTo>
                    <a:pt x="49863" y="190544"/>
                    <a:pt x="49211" y="184491"/>
                    <a:pt x="46677" y="179039"/>
                  </a:cubicBezTo>
                  <a:cubicBezTo>
                    <a:pt x="43823" y="172090"/>
                    <a:pt x="35028" y="168181"/>
                    <a:pt x="36543" y="160851"/>
                  </a:cubicBezTo>
                  <a:cubicBezTo>
                    <a:pt x="37376" y="153174"/>
                    <a:pt x="44283" y="147321"/>
                    <a:pt x="52560" y="147278"/>
                  </a:cubicBezTo>
                  <a:cubicBezTo>
                    <a:pt x="63685" y="148472"/>
                    <a:pt x="59549" y="152273"/>
                    <a:pt x="67471" y="159657"/>
                  </a:cubicBezTo>
                  <a:cubicBezTo>
                    <a:pt x="70266" y="145269"/>
                    <a:pt x="63568" y="121652"/>
                    <a:pt x="68403" y="107807"/>
                  </a:cubicBezTo>
                  <a:cubicBezTo>
                    <a:pt x="74076" y="94907"/>
                    <a:pt x="89889" y="88734"/>
                    <a:pt x="103734" y="94016"/>
                  </a:cubicBezTo>
                  <a:cubicBezTo>
                    <a:pt x="106174" y="94950"/>
                    <a:pt x="108463" y="96215"/>
                    <a:pt x="110513" y="97763"/>
                  </a:cubicBezTo>
                  <a:cubicBezTo>
                    <a:pt x="110164" y="88533"/>
                    <a:pt x="121813" y="82615"/>
                    <a:pt x="131715" y="82941"/>
                  </a:cubicBezTo>
                  <a:cubicBezTo>
                    <a:pt x="141616" y="83266"/>
                    <a:pt x="152857" y="86795"/>
                    <a:pt x="163341" y="87990"/>
                  </a:cubicBezTo>
                  <a:cubicBezTo>
                    <a:pt x="172253" y="88967"/>
                    <a:pt x="181397" y="94776"/>
                    <a:pt x="189959" y="94668"/>
                  </a:cubicBezTo>
                  <a:cubicBezTo>
                    <a:pt x="211976" y="94342"/>
                    <a:pt x="203123" y="63504"/>
                    <a:pt x="198405" y="51939"/>
                  </a:cubicBez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BC7A003-F8CE-577E-2012-EC5723BBB523}"/>
                </a:ext>
              </a:extLst>
            </p:cNvPr>
            <p:cNvSpPr/>
            <p:nvPr/>
          </p:nvSpPr>
          <p:spPr>
            <a:xfrm>
              <a:off x="6198045" y="2481294"/>
              <a:ext cx="699672" cy="784147"/>
            </a:xfrm>
            <a:custGeom>
              <a:avLst/>
              <a:gdLst>
                <a:gd name="connsiteX0" fmla="*/ 168958 w 261599"/>
                <a:gd name="connsiteY0" fmla="*/ 293164 h 293183"/>
                <a:gd name="connsiteX1" fmla="*/ 25152 w 261599"/>
                <a:gd name="connsiteY1" fmla="*/ 291209 h 293183"/>
                <a:gd name="connsiteX2" fmla="*/ 25 w 261599"/>
                <a:gd name="connsiteY2" fmla="*/ 270290 h 293183"/>
                <a:gd name="connsiteX3" fmla="*/ 689 w 261599"/>
                <a:gd name="connsiteY3" fmla="*/ 263683 h 293183"/>
                <a:gd name="connsiteX4" fmla="*/ 55614 w 261599"/>
                <a:gd name="connsiteY4" fmla="*/ 26693 h 293183"/>
                <a:gd name="connsiteX5" fmla="*/ 92599 w 261599"/>
                <a:gd name="connsiteY5" fmla="*/ -19 h 293183"/>
                <a:gd name="connsiteX6" fmla="*/ 236405 w 261599"/>
                <a:gd name="connsiteY6" fmla="*/ 1935 h 293183"/>
                <a:gd name="connsiteX7" fmla="*/ 261544 w 261599"/>
                <a:gd name="connsiteY7" fmla="*/ 22724 h 293183"/>
                <a:gd name="connsiteX8" fmla="*/ 260868 w 261599"/>
                <a:gd name="connsiteY8" fmla="*/ 29462 h 293183"/>
                <a:gd name="connsiteX9" fmla="*/ 206002 w 261599"/>
                <a:gd name="connsiteY9" fmla="*/ 266451 h 293183"/>
                <a:gd name="connsiteX10" fmla="*/ 168958 w 261599"/>
                <a:gd name="connsiteY10" fmla="*/ 293164 h 29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599" h="293183">
                  <a:moveTo>
                    <a:pt x="168958" y="293164"/>
                  </a:moveTo>
                  <a:lnTo>
                    <a:pt x="25152" y="291209"/>
                  </a:lnTo>
                  <a:cubicBezTo>
                    <a:pt x="12018" y="291899"/>
                    <a:pt x="765" y="282538"/>
                    <a:pt x="25" y="270290"/>
                  </a:cubicBezTo>
                  <a:cubicBezTo>
                    <a:pt x="-109" y="268069"/>
                    <a:pt x="112" y="265843"/>
                    <a:pt x="689" y="263683"/>
                  </a:cubicBezTo>
                  <a:lnTo>
                    <a:pt x="55614" y="26693"/>
                  </a:lnTo>
                  <a:cubicBezTo>
                    <a:pt x="60023" y="11002"/>
                    <a:pt x="75201" y="40"/>
                    <a:pt x="92599" y="-19"/>
                  </a:cubicBezTo>
                  <a:lnTo>
                    <a:pt x="236405" y="1935"/>
                  </a:lnTo>
                  <a:cubicBezTo>
                    <a:pt x="249505" y="1202"/>
                    <a:pt x="260763" y="10514"/>
                    <a:pt x="261544" y="22724"/>
                  </a:cubicBezTo>
                  <a:cubicBezTo>
                    <a:pt x="261689" y="24988"/>
                    <a:pt x="261462" y="27263"/>
                    <a:pt x="260868" y="29462"/>
                  </a:cubicBezTo>
                  <a:lnTo>
                    <a:pt x="206002" y="266451"/>
                  </a:lnTo>
                  <a:cubicBezTo>
                    <a:pt x="201569" y="282148"/>
                    <a:pt x="186373" y="293109"/>
                    <a:pt x="168958" y="293164"/>
                  </a:cubicBezTo>
                  <a:close/>
                </a:path>
              </a:pathLst>
            </a:custGeom>
            <a:gradFill>
              <a:gsLst>
                <a:gs pos="0">
                  <a:srgbClr val="5B2CF2">
                    <a:alpha val="0"/>
                  </a:srgbClr>
                </a:gs>
                <a:gs pos="95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E0364C81-E5F2-D36C-17D2-71B690DAD624}"/>
                </a:ext>
              </a:extLst>
            </p:cNvPr>
            <p:cNvSpPr/>
            <p:nvPr/>
          </p:nvSpPr>
          <p:spPr>
            <a:xfrm>
              <a:off x="6220549" y="2518615"/>
              <a:ext cx="669147" cy="750602"/>
            </a:xfrm>
            <a:custGeom>
              <a:avLst/>
              <a:gdLst>
                <a:gd name="connsiteX0" fmla="*/ 161534 w 250186"/>
                <a:gd name="connsiteY0" fmla="*/ 280622 h 280641"/>
                <a:gd name="connsiteX1" fmla="*/ 23960 w 250186"/>
                <a:gd name="connsiteY1" fmla="*/ 278722 h 280641"/>
                <a:gd name="connsiteX2" fmla="*/ 15 w 250186"/>
                <a:gd name="connsiteY2" fmla="*/ 258525 h 280641"/>
                <a:gd name="connsiteX3" fmla="*/ 662 w 250186"/>
                <a:gd name="connsiteY3" fmla="*/ 252335 h 280641"/>
                <a:gd name="connsiteX4" fmla="*/ 53082 w 250186"/>
                <a:gd name="connsiteY4" fmla="*/ 25553 h 280641"/>
                <a:gd name="connsiteX5" fmla="*/ 88553 w 250186"/>
                <a:gd name="connsiteY5" fmla="*/ -19 h 280641"/>
                <a:gd name="connsiteX6" fmla="*/ 226185 w 250186"/>
                <a:gd name="connsiteY6" fmla="*/ 1881 h 280641"/>
                <a:gd name="connsiteX7" fmla="*/ 250141 w 250186"/>
                <a:gd name="connsiteY7" fmla="*/ 21948 h 280641"/>
                <a:gd name="connsiteX8" fmla="*/ 249483 w 250186"/>
                <a:gd name="connsiteY8" fmla="*/ 28267 h 280641"/>
                <a:gd name="connsiteX9" fmla="*/ 197063 w 250186"/>
                <a:gd name="connsiteY9" fmla="*/ 255050 h 280641"/>
                <a:gd name="connsiteX10" fmla="*/ 161534 w 250186"/>
                <a:gd name="connsiteY10" fmla="*/ 280622 h 28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186" h="280641">
                  <a:moveTo>
                    <a:pt x="161534" y="280622"/>
                  </a:moveTo>
                  <a:lnTo>
                    <a:pt x="23960" y="278722"/>
                  </a:lnTo>
                  <a:cubicBezTo>
                    <a:pt x="11367" y="279308"/>
                    <a:pt x="644" y="270268"/>
                    <a:pt x="15" y="258525"/>
                  </a:cubicBezTo>
                  <a:cubicBezTo>
                    <a:pt x="-95" y="256445"/>
                    <a:pt x="120" y="254360"/>
                    <a:pt x="662" y="252335"/>
                  </a:cubicBezTo>
                  <a:lnTo>
                    <a:pt x="53082" y="25553"/>
                  </a:lnTo>
                  <a:cubicBezTo>
                    <a:pt x="57346" y="10535"/>
                    <a:pt x="71889" y="51"/>
                    <a:pt x="88553" y="-19"/>
                  </a:cubicBezTo>
                  <a:lnTo>
                    <a:pt x="226185" y="1881"/>
                  </a:lnTo>
                  <a:cubicBezTo>
                    <a:pt x="238743" y="1257"/>
                    <a:pt x="249472" y="10237"/>
                    <a:pt x="250141" y="21948"/>
                  </a:cubicBezTo>
                  <a:cubicBezTo>
                    <a:pt x="250264" y="24071"/>
                    <a:pt x="250042" y="26204"/>
                    <a:pt x="249483" y="28267"/>
                  </a:cubicBezTo>
                  <a:lnTo>
                    <a:pt x="197063" y="255050"/>
                  </a:lnTo>
                  <a:cubicBezTo>
                    <a:pt x="192794" y="270089"/>
                    <a:pt x="178221" y="280573"/>
                    <a:pt x="161534" y="280622"/>
                  </a:cubicBezTo>
                  <a:close/>
                </a:path>
              </a:pathLst>
            </a:custGeom>
            <a:gradFill>
              <a:gsLst>
                <a:gs pos="3000">
                  <a:srgbClr val="0396FF"/>
                </a:gs>
                <a:gs pos="100000">
                  <a:srgbClr val="5B2CF2"/>
                </a:gs>
              </a:gsLst>
              <a:path path="circle">
                <a:fillToRect l="100000" t="100000"/>
              </a:path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499972A8-C465-910A-0CD6-A527C0FE6EB4}"/>
                </a:ext>
              </a:extLst>
            </p:cNvPr>
            <p:cNvSpPr/>
            <p:nvPr/>
          </p:nvSpPr>
          <p:spPr>
            <a:xfrm>
              <a:off x="6673086" y="2749599"/>
              <a:ext cx="227381" cy="236464"/>
            </a:xfrm>
            <a:custGeom>
              <a:avLst/>
              <a:gdLst>
                <a:gd name="connsiteX0" fmla="*/ 85002 w 85015"/>
                <a:gd name="connsiteY0" fmla="*/ 31218 h 88411"/>
                <a:gd name="connsiteX1" fmla="*/ 81450 w 85015"/>
                <a:gd name="connsiteY1" fmla="*/ 15961 h 88411"/>
                <a:gd name="connsiteX2" fmla="*/ 72596 w 85015"/>
                <a:gd name="connsiteY2" fmla="*/ 3474 h 88411"/>
                <a:gd name="connsiteX3" fmla="*/ 57220 w 85015"/>
                <a:gd name="connsiteY3" fmla="*/ -1 h 88411"/>
                <a:gd name="connsiteX4" fmla="*/ 40911 w 85015"/>
                <a:gd name="connsiteY4" fmla="*/ -1 h 88411"/>
                <a:gd name="connsiteX5" fmla="*/ 23438 w 85015"/>
                <a:gd name="connsiteY5" fmla="*/ 2931 h 88411"/>
                <a:gd name="connsiteX6" fmla="*/ 5964 w 85015"/>
                <a:gd name="connsiteY6" fmla="*/ 21336 h 88411"/>
                <a:gd name="connsiteX7" fmla="*/ 7595 w 85015"/>
                <a:gd name="connsiteY7" fmla="*/ 67974 h 88411"/>
                <a:gd name="connsiteX8" fmla="*/ 24020 w 85015"/>
                <a:gd name="connsiteY8" fmla="*/ 81113 h 88411"/>
                <a:gd name="connsiteX9" fmla="*/ 46445 w 85015"/>
                <a:gd name="connsiteY9" fmla="*/ 87900 h 88411"/>
                <a:gd name="connsiteX10" fmla="*/ 56463 w 85015"/>
                <a:gd name="connsiteY10" fmla="*/ 82145 h 88411"/>
                <a:gd name="connsiteX11" fmla="*/ 68112 w 85015"/>
                <a:gd name="connsiteY11" fmla="*/ 73132 h 88411"/>
                <a:gd name="connsiteX12" fmla="*/ 78013 w 85015"/>
                <a:gd name="connsiteY12" fmla="*/ 62979 h 88411"/>
                <a:gd name="connsiteX13" fmla="*/ 81042 w 85015"/>
                <a:gd name="connsiteY13" fmla="*/ 46963 h 88411"/>
                <a:gd name="connsiteX14" fmla="*/ 85002 w 85015"/>
                <a:gd name="connsiteY14" fmla="*/ 31218 h 8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015" h="88411">
                  <a:moveTo>
                    <a:pt x="85002" y="31218"/>
                  </a:moveTo>
                  <a:cubicBezTo>
                    <a:pt x="84898" y="25968"/>
                    <a:pt x="83686" y="20783"/>
                    <a:pt x="81450" y="15961"/>
                  </a:cubicBezTo>
                  <a:cubicBezTo>
                    <a:pt x="79912" y="11064"/>
                    <a:pt x="76831" y="6710"/>
                    <a:pt x="72596" y="3474"/>
                  </a:cubicBezTo>
                  <a:cubicBezTo>
                    <a:pt x="67914" y="1014"/>
                    <a:pt x="62590" y="-186"/>
                    <a:pt x="57220" y="-1"/>
                  </a:cubicBezTo>
                  <a:cubicBezTo>
                    <a:pt x="51803" y="-1"/>
                    <a:pt x="46328" y="-1"/>
                    <a:pt x="40911" y="-1"/>
                  </a:cubicBezTo>
                  <a:cubicBezTo>
                    <a:pt x="34935" y="-93"/>
                    <a:pt x="29000" y="900"/>
                    <a:pt x="23438" y="2931"/>
                  </a:cubicBezTo>
                  <a:cubicBezTo>
                    <a:pt x="15482" y="6970"/>
                    <a:pt x="9296" y="13480"/>
                    <a:pt x="5964" y="21336"/>
                  </a:cubicBezTo>
                  <a:cubicBezTo>
                    <a:pt x="-1491" y="36158"/>
                    <a:pt x="-3064" y="54998"/>
                    <a:pt x="7595" y="67974"/>
                  </a:cubicBezTo>
                  <a:cubicBezTo>
                    <a:pt x="12301" y="73127"/>
                    <a:pt x="17841" y="77562"/>
                    <a:pt x="24020" y="81113"/>
                  </a:cubicBezTo>
                  <a:cubicBezTo>
                    <a:pt x="30718" y="85402"/>
                    <a:pt x="38581" y="89909"/>
                    <a:pt x="46445" y="87900"/>
                  </a:cubicBezTo>
                  <a:cubicBezTo>
                    <a:pt x="50190" y="86673"/>
                    <a:pt x="53603" y="84713"/>
                    <a:pt x="56463" y="82145"/>
                  </a:cubicBezTo>
                  <a:lnTo>
                    <a:pt x="68112" y="73132"/>
                  </a:lnTo>
                  <a:cubicBezTo>
                    <a:pt x="72084" y="70379"/>
                    <a:pt x="75450" y="66926"/>
                    <a:pt x="78013" y="62979"/>
                  </a:cubicBezTo>
                  <a:cubicBezTo>
                    <a:pt x="80151" y="57881"/>
                    <a:pt x="81182" y="52435"/>
                    <a:pt x="81042" y="46963"/>
                  </a:cubicBezTo>
                  <a:cubicBezTo>
                    <a:pt x="82644" y="41778"/>
                    <a:pt x="83966" y="36522"/>
                    <a:pt x="85002" y="31218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D09912ED-19BC-46C4-CE7E-98CD1A22986B}"/>
              </a:ext>
            </a:extLst>
          </p:cNvPr>
          <p:cNvSpPr/>
          <p:nvPr/>
        </p:nvSpPr>
        <p:spPr>
          <a:xfrm>
            <a:off x="579120" y="697161"/>
            <a:ext cx="2644140" cy="639800"/>
          </a:xfrm>
          <a:prstGeom prst="roundRect">
            <a:avLst>
              <a:gd name="adj" fmla="val 50000"/>
            </a:avLst>
          </a:prstGeom>
          <a:solidFill>
            <a:schemeClr val="bg1">
              <a:alpha val="78000"/>
            </a:schemeClr>
          </a:solidFill>
          <a:ln w="6350">
            <a:gradFill flip="none" rotWithShape="1">
              <a:gsLst>
                <a:gs pos="0">
                  <a:srgbClr val="D2D4D5"/>
                </a:gs>
                <a:gs pos="100000">
                  <a:srgbClr val="D2D4D5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279400" dist="190500" dir="5400000" algn="t" rotWithShape="0">
              <a:srgbClr val="5B2CF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598A949C-A5F2-F4F2-8BFA-150FC7375649}"/>
              </a:ext>
            </a:extLst>
          </p:cNvPr>
          <p:cNvSpPr/>
          <p:nvPr/>
        </p:nvSpPr>
        <p:spPr>
          <a:xfrm>
            <a:off x="670561" y="772548"/>
            <a:ext cx="889616" cy="490744"/>
          </a:xfrm>
          <a:prstGeom prst="roundRect">
            <a:avLst>
              <a:gd name="adj" fmla="val 50000"/>
            </a:avLst>
          </a:prstGeom>
          <a:gradFill>
            <a:gsLst>
              <a:gs pos="300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3B148C2-6130-44D0-085E-CB8272E1C3E1}"/>
              </a:ext>
            </a:extLst>
          </p:cNvPr>
          <p:cNvSpPr txBox="1"/>
          <p:nvPr/>
        </p:nvSpPr>
        <p:spPr>
          <a:xfrm>
            <a:off x="1532462" y="775970"/>
            <a:ext cx="15568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spc="8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未来计划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6118AED-DEBD-5D7C-9810-076D9C14F3EA}"/>
              </a:ext>
            </a:extLst>
          </p:cNvPr>
          <p:cNvSpPr txBox="1"/>
          <p:nvPr/>
        </p:nvSpPr>
        <p:spPr>
          <a:xfrm>
            <a:off x="800101" y="776758"/>
            <a:ext cx="6305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00" b="1" spc="8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sz="2600" b="1" spc="8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42" name="组合 241">
            <a:extLst>
              <a:ext uri="{FF2B5EF4-FFF2-40B4-BE49-F238E27FC236}">
                <a16:creationId xmlns:a16="http://schemas.microsoft.com/office/drawing/2014/main" id="{8A774844-9588-430E-BB61-68812A87942C}"/>
              </a:ext>
            </a:extLst>
          </p:cNvPr>
          <p:cNvGrpSpPr/>
          <p:nvPr/>
        </p:nvGrpSpPr>
        <p:grpSpPr>
          <a:xfrm>
            <a:off x="798992" y="3582249"/>
            <a:ext cx="10594016" cy="378411"/>
            <a:chOff x="798992" y="3582249"/>
            <a:chExt cx="10594016" cy="378411"/>
          </a:xfrm>
        </p:grpSpPr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05D34DBF-8A68-43F1-211A-740C2BEDE98C}"/>
                </a:ext>
              </a:extLst>
            </p:cNvPr>
            <p:cNvCxnSpPr/>
            <p:nvPr/>
          </p:nvCxnSpPr>
          <p:spPr>
            <a:xfrm>
              <a:off x="798992" y="3582249"/>
              <a:ext cx="10594016" cy="0"/>
            </a:xfrm>
            <a:prstGeom prst="line">
              <a:avLst/>
            </a:prstGeom>
            <a:ln w="9525">
              <a:solidFill>
                <a:schemeClr val="bg1">
                  <a:lumMod val="65000"/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id="{A561B89A-408A-C04D-25DD-2852AEF07003}"/>
                </a:ext>
              </a:extLst>
            </p:cNvPr>
            <p:cNvCxnSpPr/>
            <p:nvPr/>
          </p:nvCxnSpPr>
          <p:spPr>
            <a:xfrm>
              <a:off x="798992" y="3960660"/>
              <a:ext cx="10594016" cy="0"/>
            </a:xfrm>
            <a:prstGeom prst="line">
              <a:avLst/>
            </a:prstGeom>
            <a:ln w="9525">
              <a:solidFill>
                <a:schemeClr val="bg1">
                  <a:lumMod val="65000"/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id="{BC9FC7E6-0510-A326-4768-762C7B5720DC}"/>
                </a:ext>
              </a:extLst>
            </p:cNvPr>
            <p:cNvCxnSpPr/>
            <p:nvPr/>
          </p:nvCxnSpPr>
          <p:spPr>
            <a:xfrm>
              <a:off x="798992" y="3771455"/>
              <a:ext cx="10594016" cy="0"/>
            </a:xfrm>
            <a:prstGeom prst="line">
              <a:avLst/>
            </a:prstGeom>
            <a:ln w="19050">
              <a:gradFill>
                <a:gsLst>
                  <a:gs pos="0">
                    <a:srgbClr val="0594FF"/>
                  </a:gs>
                  <a:gs pos="100000">
                    <a:srgbClr val="5B2CF2"/>
                  </a:gs>
                </a:gsLst>
                <a:lin ang="0" scaled="0"/>
              </a:gra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E4F70751-C12D-F461-527D-F1A97BBCC99E}"/>
              </a:ext>
            </a:extLst>
          </p:cNvPr>
          <p:cNvGrpSpPr/>
          <p:nvPr/>
        </p:nvGrpSpPr>
        <p:grpSpPr>
          <a:xfrm>
            <a:off x="916370" y="2107924"/>
            <a:ext cx="2447313" cy="1506983"/>
            <a:chOff x="916370" y="1687975"/>
            <a:chExt cx="2447313" cy="1506983"/>
          </a:xfrm>
        </p:grpSpPr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145AED87-0C26-51BB-1440-3518A14F7E7C}"/>
                </a:ext>
              </a:extLst>
            </p:cNvPr>
            <p:cNvGrpSpPr/>
            <p:nvPr/>
          </p:nvGrpSpPr>
          <p:grpSpPr>
            <a:xfrm>
              <a:off x="1370996" y="1975957"/>
              <a:ext cx="260954" cy="1219001"/>
              <a:chOff x="1370996" y="1975957"/>
              <a:chExt cx="260954" cy="1219001"/>
            </a:xfrm>
          </p:grpSpPr>
          <p:sp>
            <p:nvSpPr>
              <p:cNvPr id="210" name="星形: 四角 209">
                <a:extLst>
                  <a:ext uri="{FF2B5EF4-FFF2-40B4-BE49-F238E27FC236}">
                    <a16:creationId xmlns:a16="http://schemas.microsoft.com/office/drawing/2014/main" id="{3884E590-D75E-2B04-C4B4-18DA6DD59475}"/>
                  </a:ext>
                </a:extLst>
              </p:cNvPr>
              <p:cNvSpPr/>
              <p:nvPr/>
            </p:nvSpPr>
            <p:spPr>
              <a:xfrm>
                <a:off x="1370996" y="1975957"/>
                <a:ext cx="260954" cy="260954"/>
              </a:xfrm>
              <a:prstGeom prst="star4">
                <a:avLst/>
              </a:prstGeom>
              <a:gradFill>
                <a:gsLst>
                  <a:gs pos="0">
                    <a:srgbClr val="0594FF"/>
                  </a:gs>
                  <a:gs pos="100000">
                    <a:srgbClr val="5B2CF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211" name="直接连接符 210">
                <a:extLst>
                  <a:ext uri="{FF2B5EF4-FFF2-40B4-BE49-F238E27FC236}">
                    <a16:creationId xmlns:a16="http://schemas.microsoft.com/office/drawing/2014/main" id="{586840E4-53A8-E4B9-0575-E62E909001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0112" y="2186563"/>
                <a:ext cx="0" cy="1008395"/>
              </a:xfrm>
              <a:prstGeom prst="line">
                <a:avLst/>
              </a:prstGeom>
              <a:ln w="19050" cap="flat">
                <a:gradFill>
                  <a:gsLst>
                    <a:gs pos="85000">
                      <a:srgbClr val="5B2CF2">
                        <a:alpha val="0"/>
                      </a:srgbClr>
                    </a:gs>
                    <a:gs pos="32000">
                      <a:srgbClr val="5B2CF2">
                        <a:alpha val="58000"/>
                      </a:srgbClr>
                    </a:gs>
                    <a:gs pos="0">
                      <a:srgbClr val="0594FF"/>
                    </a:gs>
                  </a:gsLst>
                  <a:lin ang="5400000" scaled="0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7" name="文本框 206">
              <a:extLst>
                <a:ext uri="{FF2B5EF4-FFF2-40B4-BE49-F238E27FC236}">
                  <a16:creationId xmlns:a16="http://schemas.microsoft.com/office/drawing/2014/main" id="{F4DDD2DF-7E24-D523-04C1-50923975AF12}"/>
                </a:ext>
              </a:extLst>
            </p:cNvPr>
            <p:cNvSpPr txBox="1"/>
            <p:nvPr/>
          </p:nvSpPr>
          <p:spPr>
            <a:xfrm>
              <a:off x="916370" y="1687975"/>
              <a:ext cx="1296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FCB75E"/>
                      </a:gs>
                      <a:gs pos="100000">
                        <a:srgbClr val="EB6EB2"/>
                      </a:gs>
                    </a:gsLst>
                    <a:lin ang="189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gradFill flip="none" rotWithShape="1">
                    <a:gsLst>
                      <a:gs pos="0">
                        <a:srgbClr val="0594FF"/>
                      </a:gs>
                      <a:gs pos="100000">
                        <a:srgbClr val="5B2CF2"/>
                      </a:gs>
                    </a:gsLst>
                    <a:lin ang="18900000" scaled="1"/>
                    <a:tileRect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时间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594FF"/>
                    </a:gs>
                    <a:gs pos="100000">
                      <a:srgbClr val="5B2CF2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12B7EF0C-694F-7891-BBB1-86E25315E63F}"/>
                </a:ext>
              </a:extLst>
            </p:cNvPr>
            <p:cNvSpPr txBox="1"/>
            <p:nvPr/>
          </p:nvSpPr>
          <p:spPr>
            <a:xfrm>
              <a:off x="1556007" y="2065054"/>
              <a:ext cx="180767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  <a:alpha val="75000"/>
                    </a:scheme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2.0 55 Regular" panose="00020600040101010101" pitchFamily="18" charset="-122"/>
                </a:rPr>
                <a:t>主要事件</a:t>
              </a:r>
            </a:p>
          </p:txBody>
        </p:sp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id="{09E002E1-9A1B-CB6D-C100-129FC22381FA}"/>
                </a:ext>
              </a:extLst>
            </p:cNvPr>
            <p:cNvSpPr txBox="1"/>
            <p:nvPr/>
          </p:nvSpPr>
          <p:spPr>
            <a:xfrm>
              <a:off x="1564689" y="2371800"/>
              <a:ext cx="1798994" cy="2988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  <a:alpha val="60000"/>
                    </a:scheme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2.0 35 Thin" panose="00020600040101010101" pitchFamily="18" charset="-122"/>
                </a:rPr>
                <a:t>相关内容</a:t>
              </a:r>
            </a:p>
          </p:txBody>
        </p:sp>
      </p:grpSp>
      <p:grpSp>
        <p:nvGrpSpPr>
          <p:cNvPr id="212" name="组合 211">
            <a:extLst>
              <a:ext uri="{FF2B5EF4-FFF2-40B4-BE49-F238E27FC236}">
                <a16:creationId xmlns:a16="http://schemas.microsoft.com/office/drawing/2014/main" id="{3A07F2D2-ED57-B132-060D-128EEC8105B8}"/>
              </a:ext>
            </a:extLst>
          </p:cNvPr>
          <p:cNvGrpSpPr/>
          <p:nvPr/>
        </p:nvGrpSpPr>
        <p:grpSpPr>
          <a:xfrm>
            <a:off x="8244575" y="2107924"/>
            <a:ext cx="2447313" cy="1506983"/>
            <a:chOff x="916370" y="1687975"/>
            <a:chExt cx="2447313" cy="1506983"/>
          </a:xfrm>
        </p:grpSpPr>
        <p:grpSp>
          <p:nvGrpSpPr>
            <p:cNvPr id="213" name="组合 212">
              <a:extLst>
                <a:ext uri="{FF2B5EF4-FFF2-40B4-BE49-F238E27FC236}">
                  <a16:creationId xmlns:a16="http://schemas.microsoft.com/office/drawing/2014/main" id="{6BE1641C-8F03-2F05-3511-696F390B1F4D}"/>
                </a:ext>
              </a:extLst>
            </p:cNvPr>
            <p:cNvGrpSpPr/>
            <p:nvPr/>
          </p:nvGrpSpPr>
          <p:grpSpPr>
            <a:xfrm>
              <a:off x="1370996" y="1975957"/>
              <a:ext cx="260954" cy="1219001"/>
              <a:chOff x="1370996" y="1975957"/>
              <a:chExt cx="260954" cy="1219001"/>
            </a:xfrm>
          </p:grpSpPr>
          <p:sp>
            <p:nvSpPr>
              <p:cNvPr id="217" name="星形: 四角 216">
                <a:extLst>
                  <a:ext uri="{FF2B5EF4-FFF2-40B4-BE49-F238E27FC236}">
                    <a16:creationId xmlns:a16="http://schemas.microsoft.com/office/drawing/2014/main" id="{57444C97-1768-6EE5-745F-B62555CD93AE}"/>
                  </a:ext>
                </a:extLst>
              </p:cNvPr>
              <p:cNvSpPr/>
              <p:nvPr/>
            </p:nvSpPr>
            <p:spPr>
              <a:xfrm>
                <a:off x="1370996" y="1975957"/>
                <a:ext cx="260954" cy="260954"/>
              </a:xfrm>
              <a:prstGeom prst="star4">
                <a:avLst/>
              </a:prstGeom>
              <a:gradFill>
                <a:gsLst>
                  <a:gs pos="0">
                    <a:srgbClr val="0594FF"/>
                  </a:gs>
                  <a:gs pos="100000">
                    <a:srgbClr val="5B2CF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218" name="直接连接符 217">
                <a:extLst>
                  <a:ext uri="{FF2B5EF4-FFF2-40B4-BE49-F238E27FC236}">
                    <a16:creationId xmlns:a16="http://schemas.microsoft.com/office/drawing/2014/main" id="{815CB526-8C42-64BB-8D56-267C4A5CCC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0112" y="2186563"/>
                <a:ext cx="0" cy="1008395"/>
              </a:xfrm>
              <a:prstGeom prst="line">
                <a:avLst/>
              </a:prstGeom>
              <a:ln w="19050" cap="flat">
                <a:gradFill>
                  <a:gsLst>
                    <a:gs pos="85000">
                      <a:srgbClr val="5B2CF2">
                        <a:alpha val="0"/>
                      </a:srgbClr>
                    </a:gs>
                    <a:gs pos="32000">
                      <a:srgbClr val="5B2CF2">
                        <a:alpha val="58000"/>
                      </a:srgbClr>
                    </a:gs>
                    <a:gs pos="0">
                      <a:srgbClr val="0594FF"/>
                    </a:gs>
                  </a:gsLst>
                  <a:lin ang="5400000" scaled="0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1D05CF0B-023A-8AB7-3F48-191F4E57B1D2}"/>
                </a:ext>
              </a:extLst>
            </p:cNvPr>
            <p:cNvSpPr txBox="1"/>
            <p:nvPr/>
          </p:nvSpPr>
          <p:spPr>
            <a:xfrm>
              <a:off x="916370" y="1687975"/>
              <a:ext cx="1296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FCB75E"/>
                      </a:gs>
                      <a:gs pos="100000">
                        <a:srgbClr val="EB6EB2"/>
                      </a:gs>
                    </a:gsLst>
                    <a:lin ang="189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gradFill flip="none" rotWithShape="1">
                    <a:gsLst>
                      <a:gs pos="0">
                        <a:srgbClr val="0594FF"/>
                      </a:gs>
                      <a:gs pos="100000">
                        <a:srgbClr val="5B2CF2"/>
                      </a:gs>
                    </a:gsLst>
                    <a:lin ang="18900000" scaled="1"/>
                    <a:tileRect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时间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594FF"/>
                    </a:gs>
                    <a:gs pos="100000">
                      <a:srgbClr val="5B2CF2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85A1B577-E737-4479-B6E7-E9C2BD3AD8C8}"/>
                </a:ext>
              </a:extLst>
            </p:cNvPr>
            <p:cNvSpPr txBox="1"/>
            <p:nvPr/>
          </p:nvSpPr>
          <p:spPr>
            <a:xfrm>
              <a:off x="1556007" y="2065054"/>
              <a:ext cx="180767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  <a:alpha val="75000"/>
                    </a:scheme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2.0 55 Regular" panose="00020600040101010101" pitchFamily="18" charset="-122"/>
                </a:rPr>
                <a:t>主要事件</a:t>
              </a:r>
            </a:p>
          </p:txBody>
        </p:sp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F8321EF1-A2CA-CEAC-4FEE-3DCA9913C586}"/>
                </a:ext>
              </a:extLst>
            </p:cNvPr>
            <p:cNvSpPr txBox="1"/>
            <p:nvPr/>
          </p:nvSpPr>
          <p:spPr>
            <a:xfrm>
              <a:off x="1564689" y="2371800"/>
              <a:ext cx="1798994" cy="2988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  <a:alpha val="60000"/>
                    </a:scheme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2.0 35 Thin" panose="00020600040101010101" pitchFamily="18" charset="-122"/>
                </a:rPr>
                <a:t>相关内容</a:t>
              </a:r>
            </a:p>
          </p:txBody>
        </p: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1E549054-E052-D9A5-3943-FD3609474520}"/>
              </a:ext>
            </a:extLst>
          </p:cNvPr>
          <p:cNvGrpSpPr/>
          <p:nvPr/>
        </p:nvGrpSpPr>
        <p:grpSpPr>
          <a:xfrm>
            <a:off x="4580472" y="2107924"/>
            <a:ext cx="2447313" cy="1506983"/>
            <a:chOff x="916370" y="1687975"/>
            <a:chExt cx="2447313" cy="1506983"/>
          </a:xfrm>
        </p:grpSpPr>
        <p:grpSp>
          <p:nvGrpSpPr>
            <p:cNvPr id="220" name="组合 219">
              <a:extLst>
                <a:ext uri="{FF2B5EF4-FFF2-40B4-BE49-F238E27FC236}">
                  <a16:creationId xmlns:a16="http://schemas.microsoft.com/office/drawing/2014/main" id="{7111AD4F-7A63-75BC-B6A7-7FFF62E8E9F7}"/>
                </a:ext>
              </a:extLst>
            </p:cNvPr>
            <p:cNvGrpSpPr/>
            <p:nvPr/>
          </p:nvGrpSpPr>
          <p:grpSpPr>
            <a:xfrm>
              <a:off x="1370996" y="1975957"/>
              <a:ext cx="260954" cy="1219001"/>
              <a:chOff x="1370996" y="1975957"/>
              <a:chExt cx="260954" cy="1219001"/>
            </a:xfrm>
          </p:grpSpPr>
          <p:sp>
            <p:nvSpPr>
              <p:cNvPr id="224" name="星形: 四角 223">
                <a:extLst>
                  <a:ext uri="{FF2B5EF4-FFF2-40B4-BE49-F238E27FC236}">
                    <a16:creationId xmlns:a16="http://schemas.microsoft.com/office/drawing/2014/main" id="{DCF1F47E-7AB2-8C6B-7D63-F014B3530E4B}"/>
                  </a:ext>
                </a:extLst>
              </p:cNvPr>
              <p:cNvSpPr/>
              <p:nvPr/>
            </p:nvSpPr>
            <p:spPr>
              <a:xfrm>
                <a:off x="1370996" y="1975957"/>
                <a:ext cx="260954" cy="260954"/>
              </a:xfrm>
              <a:prstGeom prst="star4">
                <a:avLst/>
              </a:prstGeom>
              <a:gradFill>
                <a:gsLst>
                  <a:gs pos="0">
                    <a:srgbClr val="0594FF"/>
                  </a:gs>
                  <a:gs pos="100000">
                    <a:srgbClr val="5B2CF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225" name="直接连接符 224">
                <a:extLst>
                  <a:ext uri="{FF2B5EF4-FFF2-40B4-BE49-F238E27FC236}">
                    <a16:creationId xmlns:a16="http://schemas.microsoft.com/office/drawing/2014/main" id="{99D665E7-57D0-E4A4-4FD2-7423F8B640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0112" y="2186563"/>
                <a:ext cx="0" cy="1008395"/>
              </a:xfrm>
              <a:prstGeom prst="line">
                <a:avLst/>
              </a:prstGeom>
              <a:ln w="19050" cap="flat">
                <a:gradFill>
                  <a:gsLst>
                    <a:gs pos="85000">
                      <a:srgbClr val="5B2CF2">
                        <a:alpha val="0"/>
                      </a:srgbClr>
                    </a:gs>
                    <a:gs pos="32000">
                      <a:srgbClr val="5B2CF2">
                        <a:alpha val="58000"/>
                      </a:srgbClr>
                    </a:gs>
                    <a:gs pos="0">
                      <a:srgbClr val="0594FF"/>
                    </a:gs>
                  </a:gsLst>
                  <a:lin ang="5400000" scaled="0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1" name="文本框 220">
              <a:extLst>
                <a:ext uri="{FF2B5EF4-FFF2-40B4-BE49-F238E27FC236}">
                  <a16:creationId xmlns:a16="http://schemas.microsoft.com/office/drawing/2014/main" id="{50DECEF8-5B08-020D-5998-FF6810215F3D}"/>
                </a:ext>
              </a:extLst>
            </p:cNvPr>
            <p:cNvSpPr txBox="1"/>
            <p:nvPr/>
          </p:nvSpPr>
          <p:spPr>
            <a:xfrm>
              <a:off x="916370" y="1687975"/>
              <a:ext cx="1296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FCB75E"/>
                      </a:gs>
                      <a:gs pos="100000">
                        <a:srgbClr val="EB6EB2"/>
                      </a:gs>
                    </a:gsLst>
                    <a:lin ang="189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gradFill flip="none" rotWithShape="1">
                    <a:gsLst>
                      <a:gs pos="0">
                        <a:srgbClr val="0594FF"/>
                      </a:gs>
                      <a:gs pos="100000">
                        <a:srgbClr val="5B2CF2"/>
                      </a:gs>
                    </a:gsLst>
                    <a:lin ang="18900000" scaled="1"/>
                    <a:tileRect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时间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594FF"/>
                    </a:gs>
                    <a:gs pos="100000">
                      <a:srgbClr val="5B2CF2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22" name="文本框 221">
              <a:extLst>
                <a:ext uri="{FF2B5EF4-FFF2-40B4-BE49-F238E27FC236}">
                  <a16:creationId xmlns:a16="http://schemas.microsoft.com/office/drawing/2014/main" id="{AB7BEFDC-1479-8FD9-FE72-C88B86790953}"/>
                </a:ext>
              </a:extLst>
            </p:cNvPr>
            <p:cNvSpPr txBox="1"/>
            <p:nvPr/>
          </p:nvSpPr>
          <p:spPr>
            <a:xfrm>
              <a:off x="1556007" y="2065054"/>
              <a:ext cx="180767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  <a:alpha val="75000"/>
                    </a:scheme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2.0 55 Regular" panose="00020600040101010101" pitchFamily="18" charset="-122"/>
                </a:rPr>
                <a:t>主要事件</a:t>
              </a:r>
            </a:p>
          </p:txBody>
        </p:sp>
        <p:sp>
          <p:nvSpPr>
            <p:cNvPr id="223" name="文本框 222">
              <a:extLst>
                <a:ext uri="{FF2B5EF4-FFF2-40B4-BE49-F238E27FC236}">
                  <a16:creationId xmlns:a16="http://schemas.microsoft.com/office/drawing/2014/main" id="{8C971E0C-41AA-8744-FBB0-DFC9000B1D19}"/>
                </a:ext>
              </a:extLst>
            </p:cNvPr>
            <p:cNvSpPr txBox="1"/>
            <p:nvPr/>
          </p:nvSpPr>
          <p:spPr>
            <a:xfrm>
              <a:off x="1564689" y="2371800"/>
              <a:ext cx="1798994" cy="2988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  <a:alpha val="60000"/>
                    </a:scheme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2.0 35 Thin" panose="00020600040101010101" pitchFamily="18" charset="-122"/>
                </a:rPr>
                <a:t>相关内容</a:t>
              </a:r>
            </a:p>
          </p:txBody>
        </p:sp>
      </p:grpSp>
      <p:grpSp>
        <p:nvGrpSpPr>
          <p:cNvPr id="233" name="组合 232">
            <a:extLst>
              <a:ext uri="{FF2B5EF4-FFF2-40B4-BE49-F238E27FC236}">
                <a16:creationId xmlns:a16="http://schemas.microsoft.com/office/drawing/2014/main" id="{FBE7AEAB-A02D-92AF-8B55-8EE79840C6D8}"/>
              </a:ext>
            </a:extLst>
          </p:cNvPr>
          <p:cNvGrpSpPr/>
          <p:nvPr/>
        </p:nvGrpSpPr>
        <p:grpSpPr>
          <a:xfrm>
            <a:off x="2598712" y="3921772"/>
            <a:ext cx="1961344" cy="1578549"/>
            <a:chOff x="2598712" y="3994583"/>
            <a:chExt cx="1961344" cy="1578549"/>
          </a:xfrm>
        </p:grpSpPr>
        <p:grpSp>
          <p:nvGrpSpPr>
            <p:cNvPr id="227" name="组合 226">
              <a:extLst>
                <a:ext uri="{FF2B5EF4-FFF2-40B4-BE49-F238E27FC236}">
                  <a16:creationId xmlns:a16="http://schemas.microsoft.com/office/drawing/2014/main" id="{C5AA2E91-5582-D0DD-D4AB-E0D01BC63866}"/>
                </a:ext>
              </a:extLst>
            </p:cNvPr>
            <p:cNvGrpSpPr/>
            <p:nvPr/>
          </p:nvGrpSpPr>
          <p:grpSpPr>
            <a:xfrm flipV="1">
              <a:off x="3053338" y="3994583"/>
              <a:ext cx="260954" cy="1219001"/>
              <a:chOff x="1370996" y="1975957"/>
              <a:chExt cx="260954" cy="1219001"/>
            </a:xfrm>
          </p:grpSpPr>
          <p:sp>
            <p:nvSpPr>
              <p:cNvPr id="231" name="星形: 四角 230">
                <a:extLst>
                  <a:ext uri="{FF2B5EF4-FFF2-40B4-BE49-F238E27FC236}">
                    <a16:creationId xmlns:a16="http://schemas.microsoft.com/office/drawing/2014/main" id="{EECA45BE-B7ED-48C0-03EE-8FF65EF5F43F}"/>
                  </a:ext>
                </a:extLst>
              </p:cNvPr>
              <p:cNvSpPr/>
              <p:nvPr/>
            </p:nvSpPr>
            <p:spPr>
              <a:xfrm>
                <a:off x="1370996" y="1975957"/>
                <a:ext cx="260954" cy="260954"/>
              </a:xfrm>
              <a:prstGeom prst="star4">
                <a:avLst/>
              </a:prstGeom>
              <a:gradFill>
                <a:gsLst>
                  <a:gs pos="0">
                    <a:srgbClr val="0594FF"/>
                  </a:gs>
                  <a:gs pos="100000">
                    <a:srgbClr val="5B2CF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232" name="直接连接符 231">
                <a:extLst>
                  <a:ext uri="{FF2B5EF4-FFF2-40B4-BE49-F238E27FC236}">
                    <a16:creationId xmlns:a16="http://schemas.microsoft.com/office/drawing/2014/main" id="{48797464-6C2B-1B6A-423D-18E98B9B1C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0112" y="2186563"/>
                <a:ext cx="0" cy="1008395"/>
              </a:xfrm>
              <a:prstGeom prst="line">
                <a:avLst/>
              </a:prstGeom>
              <a:ln w="19050" cap="flat">
                <a:gradFill>
                  <a:gsLst>
                    <a:gs pos="85000">
                      <a:srgbClr val="5B2CF2">
                        <a:alpha val="0"/>
                      </a:srgbClr>
                    </a:gs>
                    <a:gs pos="32000">
                      <a:srgbClr val="5B2CF2">
                        <a:alpha val="58000"/>
                      </a:srgbClr>
                    </a:gs>
                    <a:gs pos="0">
                      <a:srgbClr val="0594FF"/>
                    </a:gs>
                  </a:gsLst>
                  <a:lin ang="5400000" scaled="0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8" name="文本框 227">
              <a:extLst>
                <a:ext uri="{FF2B5EF4-FFF2-40B4-BE49-F238E27FC236}">
                  <a16:creationId xmlns:a16="http://schemas.microsoft.com/office/drawing/2014/main" id="{A9037492-4C66-CB37-6BF3-9BB8F5BD5A33}"/>
                </a:ext>
              </a:extLst>
            </p:cNvPr>
            <p:cNvSpPr txBox="1"/>
            <p:nvPr/>
          </p:nvSpPr>
          <p:spPr>
            <a:xfrm>
              <a:off x="2598712" y="5203800"/>
              <a:ext cx="1296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FCB75E"/>
                      </a:gs>
                      <a:gs pos="100000">
                        <a:srgbClr val="EB6EB2"/>
                      </a:gs>
                    </a:gsLst>
                    <a:lin ang="189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gradFill flip="none" rotWithShape="1">
                    <a:gsLst>
                      <a:gs pos="0">
                        <a:srgbClr val="0594FF"/>
                      </a:gs>
                      <a:gs pos="100000">
                        <a:srgbClr val="5B2CF2"/>
                      </a:gs>
                    </a:gsLst>
                    <a:lin ang="18900000" scaled="1"/>
                    <a:tileRect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时间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594FF"/>
                    </a:gs>
                    <a:gs pos="100000">
                      <a:srgbClr val="5B2CF2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D9CA795A-BDD6-BDD1-875E-3E6C9DF5E2B4}"/>
                </a:ext>
              </a:extLst>
            </p:cNvPr>
            <p:cNvSpPr txBox="1"/>
            <p:nvPr/>
          </p:nvSpPr>
          <p:spPr>
            <a:xfrm>
              <a:off x="3238349" y="4783353"/>
              <a:ext cx="104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  <a:alpha val="75000"/>
                    </a:scheme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2.0 55 Regular" panose="00020600040101010101" pitchFamily="18" charset="-122"/>
                </a:rPr>
                <a:t>主要事件</a:t>
              </a:r>
            </a:p>
          </p:txBody>
        </p:sp>
        <p:sp>
          <p:nvSpPr>
            <p:cNvPr id="230" name="文本框 229">
              <a:extLst>
                <a:ext uri="{FF2B5EF4-FFF2-40B4-BE49-F238E27FC236}">
                  <a16:creationId xmlns:a16="http://schemas.microsoft.com/office/drawing/2014/main" id="{5508B15D-F413-0425-413B-7385D7756338}"/>
                </a:ext>
              </a:extLst>
            </p:cNvPr>
            <p:cNvSpPr txBox="1"/>
            <p:nvPr/>
          </p:nvSpPr>
          <p:spPr>
            <a:xfrm>
              <a:off x="3247031" y="4441774"/>
              <a:ext cx="1313025" cy="2988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  <a:alpha val="60000"/>
                    </a:scheme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2.0 35 Thin" panose="00020600040101010101" pitchFamily="18" charset="-122"/>
                </a:rPr>
                <a:t>相关内容</a:t>
              </a:r>
            </a:p>
          </p:txBody>
        </p:sp>
      </p:grp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88C28DD1-3408-0FFB-FE3E-407BBC70903E}"/>
              </a:ext>
            </a:extLst>
          </p:cNvPr>
          <p:cNvGrpSpPr/>
          <p:nvPr/>
        </p:nvGrpSpPr>
        <p:grpSpPr>
          <a:xfrm>
            <a:off x="6709519" y="3921772"/>
            <a:ext cx="1961344" cy="1578549"/>
            <a:chOff x="2598712" y="3994583"/>
            <a:chExt cx="1961344" cy="1578549"/>
          </a:xfrm>
        </p:grpSpPr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id="{AEED0CF3-71F0-6623-C317-9AAB3688FEFF}"/>
                </a:ext>
              </a:extLst>
            </p:cNvPr>
            <p:cNvGrpSpPr/>
            <p:nvPr/>
          </p:nvGrpSpPr>
          <p:grpSpPr>
            <a:xfrm flipV="1">
              <a:off x="3053338" y="3994583"/>
              <a:ext cx="260954" cy="1219001"/>
              <a:chOff x="1370996" y="1975957"/>
              <a:chExt cx="260954" cy="1219001"/>
            </a:xfrm>
          </p:grpSpPr>
          <p:sp>
            <p:nvSpPr>
              <p:cNvPr id="240" name="星形: 四角 239">
                <a:extLst>
                  <a:ext uri="{FF2B5EF4-FFF2-40B4-BE49-F238E27FC236}">
                    <a16:creationId xmlns:a16="http://schemas.microsoft.com/office/drawing/2014/main" id="{57BF2933-9155-2CB9-E382-AA7AFC500751}"/>
                  </a:ext>
                </a:extLst>
              </p:cNvPr>
              <p:cNvSpPr/>
              <p:nvPr/>
            </p:nvSpPr>
            <p:spPr>
              <a:xfrm>
                <a:off x="1370996" y="1975957"/>
                <a:ext cx="260954" cy="260954"/>
              </a:xfrm>
              <a:prstGeom prst="star4">
                <a:avLst/>
              </a:prstGeom>
              <a:gradFill>
                <a:gsLst>
                  <a:gs pos="0">
                    <a:srgbClr val="0594FF"/>
                  </a:gs>
                  <a:gs pos="100000">
                    <a:srgbClr val="5B2CF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241" name="直接连接符 240">
                <a:extLst>
                  <a:ext uri="{FF2B5EF4-FFF2-40B4-BE49-F238E27FC236}">
                    <a16:creationId xmlns:a16="http://schemas.microsoft.com/office/drawing/2014/main" id="{62E0D371-B9B7-A71B-CB1C-C8C9795053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0112" y="2186563"/>
                <a:ext cx="0" cy="1008395"/>
              </a:xfrm>
              <a:prstGeom prst="line">
                <a:avLst/>
              </a:prstGeom>
              <a:ln w="19050" cap="flat">
                <a:gradFill>
                  <a:gsLst>
                    <a:gs pos="85000">
                      <a:srgbClr val="5B2CF2">
                        <a:alpha val="0"/>
                      </a:srgbClr>
                    </a:gs>
                    <a:gs pos="32000">
                      <a:srgbClr val="5B2CF2">
                        <a:alpha val="58000"/>
                      </a:srgbClr>
                    </a:gs>
                    <a:gs pos="0">
                      <a:srgbClr val="0594FF"/>
                    </a:gs>
                  </a:gsLst>
                  <a:lin ang="5400000" scaled="0"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7" name="文本框 236">
              <a:extLst>
                <a:ext uri="{FF2B5EF4-FFF2-40B4-BE49-F238E27FC236}">
                  <a16:creationId xmlns:a16="http://schemas.microsoft.com/office/drawing/2014/main" id="{0DD80B0F-72FA-6FDC-263B-CA05569E0D4E}"/>
                </a:ext>
              </a:extLst>
            </p:cNvPr>
            <p:cNvSpPr txBox="1"/>
            <p:nvPr/>
          </p:nvSpPr>
          <p:spPr>
            <a:xfrm>
              <a:off x="2598712" y="5203800"/>
              <a:ext cx="12966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FCB75E"/>
                      </a:gs>
                      <a:gs pos="100000">
                        <a:srgbClr val="EB6EB2"/>
                      </a:gs>
                    </a:gsLst>
                    <a:lin ang="1890000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gradFill flip="none" rotWithShape="1">
                    <a:gsLst>
                      <a:gs pos="0">
                        <a:srgbClr val="0594FF"/>
                      </a:gs>
                      <a:gs pos="100000">
                        <a:srgbClr val="5B2CF2"/>
                      </a:gs>
                    </a:gsLst>
                    <a:lin ang="18900000" scaled="1"/>
                    <a:tileRect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时间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594FF"/>
                    </a:gs>
                    <a:gs pos="100000">
                      <a:srgbClr val="5B2CF2"/>
                    </a:gs>
                  </a:gsLst>
                  <a:lin ang="18900000" scaled="1"/>
                  <a:tileRect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38" name="文本框 237">
              <a:extLst>
                <a:ext uri="{FF2B5EF4-FFF2-40B4-BE49-F238E27FC236}">
                  <a16:creationId xmlns:a16="http://schemas.microsoft.com/office/drawing/2014/main" id="{CCB402B1-92EE-0209-8F70-562CE867FF12}"/>
                </a:ext>
              </a:extLst>
            </p:cNvPr>
            <p:cNvSpPr txBox="1"/>
            <p:nvPr/>
          </p:nvSpPr>
          <p:spPr>
            <a:xfrm>
              <a:off x="3238349" y="4783353"/>
              <a:ext cx="104916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  <a:alpha val="75000"/>
                    </a:scheme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2.0 55 Regular" panose="00020600040101010101" pitchFamily="18" charset="-122"/>
                </a:rPr>
                <a:t>主要事件</a:t>
              </a:r>
            </a:p>
          </p:txBody>
        </p:sp>
        <p:sp>
          <p:nvSpPr>
            <p:cNvPr id="239" name="文本框 238">
              <a:extLst>
                <a:ext uri="{FF2B5EF4-FFF2-40B4-BE49-F238E27FC236}">
                  <a16:creationId xmlns:a16="http://schemas.microsoft.com/office/drawing/2014/main" id="{CA2FAAD3-C426-7753-673A-6E399DE30355}"/>
                </a:ext>
              </a:extLst>
            </p:cNvPr>
            <p:cNvSpPr txBox="1"/>
            <p:nvPr/>
          </p:nvSpPr>
          <p:spPr>
            <a:xfrm>
              <a:off x="3247031" y="4441774"/>
              <a:ext cx="1313025" cy="2988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  <a:alpha val="60000"/>
                    </a:schemeClr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2.0 35 Thin" panose="00020600040101010101" pitchFamily="18" charset="-122"/>
                </a:rPr>
                <a:t>相关内容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8789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图片 235" descr="背景图案&#10;&#10;描述已自动生成">
            <a:extLst>
              <a:ext uri="{FF2B5EF4-FFF2-40B4-BE49-F238E27FC236}">
                <a16:creationId xmlns:a16="http://schemas.microsoft.com/office/drawing/2014/main" id="{862E7BC5-D08B-1D09-A751-D1AD10D005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11661" b="2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65" name="椭圆 264">
            <a:extLst>
              <a:ext uri="{FF2B5EF4-FFF2-40B4-BE49-F238E27FC236}">
                <a16:creationId xmlns:a16="http://schemas.microsoft.com/office/drawing/2014/main" id="{AC4C7403-0775-C015-2249-119C1CF467E7}"/>
              </a:ext>
            </a:extLst>
          </p:cNvPr>
          <p:cNvSpPr/>
          <p:nvPr/>
        </p:nvSpPr>
        <p:spPr>
          <a:xfrm>
            <a:off x="-3397567" y="3614106"/>
            <a:ext cx="6758910" cy="6758910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71DB53C9-0923-5477-120C-51267AE42A0E}"/>
              </a:ext>
            </a:extLst>
          </p:cNvPr>
          <p:cNvSpPr/>
          <p:nvPr/>
        </p:nvSpPr>
        <p:spPr>
          <a:xfrm>
            <a:off x="9100211" y="-3083694"/>
            <a:ext cx="6258827" cy="6258827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19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280806CE-8EB5-28BD-25DD-71B9A8201B07}"/>
              </a:ext>
            </a:extLst>
          </p:cNvPr>
          <p:cNvGrpSpPr/>
          <p:nvPr/>
        </p:nvGrpSpPr>
        <p:grpSpPr>
          <a:xfrm flipH="1">
            <a:off x="10894060" y="573835"/>
            <a:ext cx="584179" cy="957798"/>
            <a:chOff x="4863664" y="1446802"/>
            <a:chExt cx="2487946" cy="4079162"/>
          </a:xfrm>
        </p:grpSpPr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3A4A783D-BA3B-2388-9331-15AE20C3ED2B}"/>
                </a:ext>
              </a:extLst>
            </p:cNvPr>
            <p:cNvSpPr/>
            <p:nvPr/>
          </p:nvSpPr>
          <p:spPr>
            <a:xfrm>
              <a:off x="4863664" y="5121666"/>
              <a:ext cx="2487946" cy="404298"/>
            </a:xfrm>
            <a:custGeom>
              <a:avLst/>
              <a:gdLst>
                <a:gd name="connsiteX0" fmla="*/ 48492 w 930213"/>
                <a:gd name="connsiteY0" fmla="*/ 17256 h 151162"/>
                <a:gd name="connsiteX1" fmla="*/ 8944 w 930213"/>
                <a:gd name="connsiteY1" fmla="*/ 33544 h 151162"/>
                <a:gd name="connsiteX2" fmla="*/ 10866 w 930213"/>
                <a:gd name="connsiteY2" fmla="*/ 87023 h 151162"/>
                <a:gd name="connsiteX3" fmla="*/ 62238 w 930213"/>
                <a:gd name="connsiteY3" fmla="*/ 118187 h 151162"/>
                <a:gd name="connsiteX4" fmla="*/ 350899 w 930213"/>
                <a:gd name="connsiteY4" fmla="*/ 151143 h 151162"/>
                <a:gd name="connsiteX5" fmla="*/ 930200 w 930213"/>
                <a:gd name="connsiteY5" fmla="*/ 72146 h 151162"/>
                <a:gd name="connsiteX6" fmla="*/ 502102 w 930213"/>
                <a:gd name="connsiteY6" fmla="*/ 12967 h 151162"/>
                <a:gd name="connsiteX7" fmla="*/ 48492 w 930213"/>
                <a:gd name="connsiteY7" fmla="*/ 17256 h 15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0213" h="151162">
                  <a:moveTo>
                    <a:pt x="48492" y="17256"/>
                  </a:moveTo>
                  <a:cubicBezTo>
                    <a:pt x="34047" y="19971"/>
                    <a:pt x="18671" y="23500"/>
                    <a:pt x="8944" y="33544"/>
                  </a:cubicBezTo>
                  <a:cubicBezTo>
                    <a:pt x="-4744" y="48094"/>
                    <a:pt x="-1657" y="71549"/>
                    <a:pt x="10866" y="87023"/>
                  </a:cubicBezTo>
                  <a:cubicBezTo>
                    <a:pt x="23388" y="102496"/>
                    <a:pt x="42900" y="111292"/>
                    <a:pt x="62238" y="118187"/>
                  </a:cubicBezTo>
                  <a:cubicBezTo>
                    <a:pt x="153332" y="150763"/>
                    <a:pt x="253397" y="151034"/>
                    <a:pt x="350899" y="151143"/>
                  </a:cubicBezTo>
                  <a:cubicBezTo>
                    <a:pt x="547707" y="151143"/>
                    <a:pt x="751972" y="150057"/>
                    <a:pt x="930200" y="72146"/>
                  </a:cubicBezTo>
                  <a:cubicBezTo>
                    <a:pt x="786161" y="20296"/>
                    <a:pt x="652024" y="22848"/>
                    <a:pt x="502102" y="12967"/>
                  </a:cubicBezTo>
                  <a:cubicBezTo>
                    <a:pt x="346123" y="3140"/>
                    <a:pt x="204530" y="-12497"/>
                    <a:pt x="48492" y="172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96FF">
                    <a:alpha val="58000"/>
                  </a:srgbClr>
                </a:gs>
                <a:gs pos="100000">
                  <a:srgbClr val="5B2CF2">
                    <a:alpha val="63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183C7656-CA44-CE7C-9993-1B25CEE01885}"/>
                </a:ext>
              </a:extLst>
            </p:cNvPr>
            <p:cNvSpPr/>
            <p:nvPr/>
          </p:nvSpPr>
          <p:spPr>
            <a:xfrm>
              <a:off x="6077097" y="5110366"/>
              <a:ext cx="450606" cy="250067"/>
            </a:xfrm>
            <a:custGeom>
              <a:avLst/>
              <a:gdLst>
                <a:gd name="connsiteX0" fmla="*/ 78818 w 168476"/>
                <a:gd name="connsiteY0" fmla="*/ 1935 h 93497"/>
                <a:gd name="connsiteX1" fmla="*/ 92564 w 168476"/>
                <a:gd name="connsiteY1" fmla="*/ 33045 h 93497"/>
                <a:gd name="connsiteX2" fmla="*/ 110329 w 168476"/>
                <a:gd name="connsiteY2" fmla="*/ 38149 h 93497"/>
                <a:gd name="connsiteX3" fmla="*/ 161002 w 168476"/>
                <a:gd name="connsiteY3" fmla="*/ 62852 h 93497"/>
                <a:gd name="connsiteX4" fmla="*/ 168457 w 168476"/>
                <a:gd name="connsiteY4" fmla="*/ 76208 h 93497"/>
                <a:gd name="connsiteX5" fmla="*/ 153138 w 168476"/>
                <a:gd name="connsiteY5" fmla="*/ 86198 h 93497"/>
                <a:gd name="connsiteX6" fmla="*/ 112018 w 168476"/>
                <a:gd name="connsiteY6" fmla="*/ 93202 h 93497"/>
                <a:gd name="connsiteX7" fmla="*/ 28553 w 168476"/>
                <a:gd name="connsiteY7" fmla="*/ 80443 h 93497"/>
                <a:gd name="connsiteX8" fmla="*/ 188 w 168476"/>
                <a:gd name="connsiteY8" fmla="*/ 62255 h 93497"/>
                <a:gd name="connsiteX9" fmla="*/ 1353 w 168476"/>
                <a:gd name="connsiteY9" fmla="*/ 39072 h 93497"/>
                <a:gd name="connsiteX10" fmla="*/ 3158 w 168476"/>
                <a:gd name="connsiteY10" fmla="*/ -19 h 9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476" h="93497">
                  <a:moveTo>
                    <a:pt x="78818" y="1935"/>
                  </a:moveTo>
                  <a:cubicBezTo>
                    <a:pt x="75125" y="14021"/>
                    <a:pt x="80810" y="26888"/>
                    <a:pt x="92564" y="33045"/>
                  </a:cubicBezTo>
                  <a:cubicBezTo>
                    <a:pt x="98243" y="35412"/>
                    <a:pt x="104207" y="37122"/>
                    <a:pt x="110329" y="38149"/>
                  </a:cubicBezTo>
                  <a:cubicBezTo>
                    <a:pt x="129112" y="42443"/>
                    <a:pt x="146504" y="50918"/>
                    <a:pt x="161002" y="62852"/>
                  </a:cubicBezTo>
                  <a:cubicBezTo>
                    <a:pt x="165801" y="65800"/>
                    <a:pt x="168620" y="70855"/>
                    <a:pt x="168457" y="76208"/>
                  </a:cubicBezTo>
                  <a:cubicBezTo>
                    <a:pt x="167117" y="82235"/>
                    <a:pt x="159545" y="84787"/>
                    <a:pt x="153138" y="86198"/>
                  </a:cubicBezTo>
                  <a:cubicBezTo>
                    <a:pt x="139666" y="89608"/>
                    <a:pt x="125909" y="91953"/>
                    <a:pt x="112018" y="93202"/>
                  </a:cubicBezTo>
                  <a:cubicBezTo>
                    <a:pt x="83769" y="94994"/>
                    <a:pt x="55812" y="87773"/>
                    <a:pt x="28553" y="80443"/>
                  </a:cubicBezTo>
                  <a:cubicBezTo>
                    <a:pt x="18185" y="77674"/>
                    <a:pt x="2576" y="73493"/>
                    <a:pt x="188" y="62255"/>
                  </a:cubicBezTo>
                  <a:cubicBezTo>
                    <a:pt x="-296" y="54513"/>
                    <a:pt x="95" y="46738"/>
                    <a:pt x="1353" y="39072"/>
                  </a:cubicBezTo>
                  <a:lnTo>
                    <a:pt x="3158" y="-19"/>
                  </a:lnTo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28C2DA23-261E-156B-B759-1BA243ACE5AB}"/>
                </a:ext>
              </a:extLst>
            </p:cNvPr>
            <p:cNvSpPr/>
            <p:nvPr/>
          </p:nvSpPr>
          <p:spPr>
            <a:xfrm>
              <a:off x="5664642" y="5200398"/>
              <a:ext cx="381654" cy="313388"/>
            </a:xfrm>
            <a:custGeom>
              <a:avLst/>
              <a:gdLst>
                <a:gd name="connsiteX0" fmla="*/ 72099 w 142696"/>
                <a:gd name="connsiteY0" fmla="*/ 14911 h 117172"/>
                <a:gd name="connsiteX1" fmla="*/ 76060 w 142696"/>
                <a:gd name="connsiteY1" fmla="*/ 32557 h 117172"/>
                <a:gd name="connsiteX2" fmla="*/ 92659 w 142696"/>
                <a:gd name="connsiteY2" fmla="*/ 43687 h 117172"/>
                <a:gd name="connsiteX3" fmla="*/ 134596 w 142696"/>
                <a:gd name="connsiteY3" fmla="*/ 78380 h 117172"/>
                <a:gd name="connsiteX4" fmla="*/ 141585 w 142696"/>
                <a:gd name="connsiteY4" fmla="*/ 100477 h 117172"/>
                <a:gd name="connsiteX5" fmla="*/ 133373 w 142696"/>
                <a:gd name="connsiteY5" fmla="*/ 108730 h 117172"/>
                <a:gd name="connsiteX6" fmla="*/ 94931 w 142696"/>
                <a:gd name="connsiteY6" fmla="*/ 116982 h 117172"/>
                <a:gd name="connsiteX7" fmla="*/ 1273 w 142696"/>
                <a:gd name="connsiteY7" fmla="*/ 62309 h 117172"/>
                <a:gd name="connsiteX8" fmla="*/ 2031 w 142696"/>
                <a:gd name="connsiteY8" fmla="*/ 26313 h 117172"/>
                <a:gd name="connsiteX9" fmla="*/ 3254 w 142696"/>
                <a:gd name="connsiteY9" fmla="*/ -19 h 11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696" h="117172">
                  <a:moveTo>
                    <a:pt x="72099" y="14911"/>
                  </a:moveTo>
                  <a:cubicBezTo>
                    <a:pt x="69565" y="21008"/>
                    <a:pt x="71121" y="27920"/>
                    <a:pt x="76060" y="32557"/>
                  </a:cubicBezTo>
                  <a:cubicBezTo>
                    <a:pt x="80958" y="37025"/>
                    <a:pt x="86555" y="40777"/>
                    <a:pt x="92659" y="43687"/>
                  </a:cubicBezTo>
                  <a:cubicBezTo>
                    <a:pt x="108770" y="52797"/>
                    <a:pt x="122976" y="64552"/>
                    <a:pt x="134596" y="78380"/>
                  </a:cubicBezTo>
                  <a:cubicBezTo>
                    <a:pt x="139954" y="84732"/>
                    <a:pt x="144963" y="93039"/>
                    <a:pt x="141585" y="100477"/>
                  </a:cubicBezTo>
                  <a:cubicBezTo>
                    <a:pt x="139785" y="103925"/>
                    <a:pt x="136925" y="106797"/>
                    <a:pt x="133373" y="108730"/>
                  </a:cubicBezTo>
                  <a:cubicBezTo>
                    <a:pt x="121747" y="115033"/>
                    <a:pt x="108345" y="117911"/>
                    <a:pt x="94931" y="116982"/>
                  </a:cubicBezTo>
                  <a:cubicBezTo>
                    <a:pt x="61091" y="116168"/>
                    <a:pt x="11059" y="96460"/>
                    <a:pt x="1273" y="62309"/>
                  </a:cubicBezTo>
                  <a:cubicBezTo>
                    <a:pt x="-1813" y="51722"/>
                    <a:pt x="1565" y="37226"/>
                    <a:pt x="2031" y="26313"/>
                  </a:cubicBezTo>
                  <a:lnTo>
                    <a:pt x="3254" y="-19"/>
                  </a:lnTo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EEB11938-8D4A-70E9-F631-38C124C0D957}"/>
                </a:ext>
              </a:extLst>
            </p:cNvPr>
            <p:cNvSpPr/>
            <p:nvPr/>
          </p:nvSpPr>
          <p:spPr>
            <a:xfrm>
              <a:off x="5879166" y="3409056"/>
              <a:ext cx="491332" cy="1764457"/>
            </a:xfrm>
            <a:custGeom>
              <a:avLst/>
              <a:gdLst>
                <a:gd name="connsiteX0" fmla="*/ 183691 w 183703"/>
                <a:gd name="connsiteY0" fmla="*/ 34131 h 659709"/>
                <a:gd name="connsiteX1" fmla="*/ 157364 w 183703"/>
                <a:gd name="connsiteY1" fmla="*/ 647644 h 659709"/>
                <a:gd name="connsiteX2" fmla="*/ 122417 w 183703"/>
                <a:gd name="connsiteY2" fmla="*/ 658882 h 659709"/>
                <a:gd name="connsiteX3" fmla="*/ 76288 w 183703"/>
                <a:gd name="connsiteY3" fmla="*/ 646992 h 659709"/>
                <a:gd name="connsiteX4" fmla="*/ -13 w 183703"/>
                <a:gd name="connsiteY4" fmla="*/ 3564 h 659709"/>
                <a:gd name="connsiteX5" fmla="*/ 183691 w 183703"/>
                <a:gd name="connsiteY5" fmla="*/ -19 h 65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703" h="659709">
                  <a:moveTo>
                    <a:pt x="183691" y="34131"/>
                  </a:moveTo>
                  <a:lnTo>
                    <a:pt x="157364" y="647644"/>
                  </a:lnTo>
                  <a:cubicBezTo>
                    <a:pt x="147206" y="654604"/>
                    <a:pt x="135016" y="658519"/>
                    <a:pt x="122417" y="658882"/>
                  </a:cubicBezTo>
                  <a:cubicBezTo>
                    <a:pt x="98129" y="660185"/>
                    <a:pt x="93761" y="661814"/>
                    <a:pt x="76288" y="646992"/>
                  </a:cubicBezTo>
                  <a:lnTo>
                    <a:pt x="-13" y="3564"/>
                  </a:lnTo>
                  <a:lnTo>
                    <a:pt x="183691" y="-19"/>
                  </a:ln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F692DE1E-B7DB-2DC3-4750-D745AB917B99}"/>
                </a:ext>
              </a:extLst>
            </p:cNvPr>
            <p:cNvSpPr/>
            <p:nvPr/>
          </p:nvSpPr>
          <p:spPr>
            <a:xfrm>
              <a:off x="5879166" y="3409056"/>
              <a:ext cx="491332" cy="1764457"/>
            </a:xfrm>
            <a:custGeom>
              <a:avLst/>
              <a:gdLst>
                <a:gd name="connsiteX0" fmla="*/ 183691 w 183703"/>
                <a:gd name="connsiteY0" fmla="*/ 34131 h 659709"/>
                <a:gd name="connsiteX1" fmla="*/ 157364 w 183703"/>
                <a:gd name="connsiteY1" fmla="*/ 647644 h 659709"/>
                <a:gd name="connsiteX2" fmla="*/ 122417 w 183703"/>
                <a:gd name="connsiteY2" fmla="*/ 658882 h 659709"/>
                <a:gd name="connsiteX3" fmla="*/ 76288 w 183703"/>
                <a:gd name="connsiteY3" fmla="*/ 646992 h 659709"/>
                <a:gd name="connsiteX4" fmla="*/ -13 w 183703"/>
                <a:gd name="connsiteY4" fmla="*/ 3564 h 659709"/>
                <a:gd name="connsiteX5" fmla="*/ 183691 w 183703"/>
                <a:gd name="connsiteY5" fmla="*/ -19 h 65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703" h="659709">
                  <a:moveTo>
                    <a:pt x="183691" y="34131"/>
                  </a:moveTo>
                  <a:lnTo>
                    <a:pt x="157364" y="647644"/>
                  </a:lnTo>
                  <a:cubicBezTo>
                    <a:pt x="147206" y="654604"/>
                    <a:pt x="135016" y="658519"/>
                    <a:pt x="122417" y="658882"/>
                  </a:cubicBezTo>
                  <a:cubicBezTo>
                    <a:pt x="98129" y="660185"/>
                    <a:pt x="93761" y="661814"/>
                    <a:pt x="76288" y="646992"/>
                  </a:cubicBezTo>
                  <a:lnTo>
                    <a:pt x="-13" y="3564"/>
                  </a:lnTo>
                  <a:lnTo>
                    <a:pt x="183691" y="-19"/>
                  </a:lnTo>
                  <a:close/>
                </a:path>
              </a:pathLst>
            </a:custGeom>
            <a:gradFill>
              <a:gsLst>
                <a:gs pos="0">
                  <a:srgbClr val="010101">
                    <a:alpha val="0"/>
                  </a:srgbClr>
                </a:gs>
                <a:gs pos="95000">
                  <a:srgbClr val="010101"/>
                </a:gs>
              </a:gsLst>
              <a:lin ang="1357220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A073145E-5B56-7FDB-B4E2-CD9359CD301F}"/>
                </a:ext>
              </a:extLst>
            </p:cNvPr>
            <p:cNvSpPr/>
            <p:nvPr/>
          </p:nvSpPr>
          <p:spPr>
            <a:xfrm>
              <a:off x="5622284" y="3389018"/>
              <a:ext cx="470614" cy="1883755"/>
            </a:xfrm>
            <a:custGeom>
              <a:avLst/>
              <a:gdLst>
                <a:gd name="connsiteX0" fmla="*/ 175944 w 175957"/>
                <a:gd name="connsiteY0" fmla="*/ 96731 h 704313"/>
                <a:gd name="connsiteX1" fmla="*/ 100226 w 175957"/>
                <a:gd name="connsiteY1" fmla="*/ 693413 h 704313"/>
                <a:gd name="connsiteX2" fmla="*/ 59455 w 175957"/>
                <a:gd name="connsiteY2" fmla="*/ 704271 h 704313"/>
                <a:gd name="connsiteX3" fmla="*/ 14956 w 175957"/>
                <a:gd name="connsiteY3" fmla="*/ 684400 h 704313"/>
                <a:gd name="connsiteX4" fmla="*/ -13 w 175957"/>
                <a:gd name="connsiteY4" fmla="*/ -19 h 704313"/>
                <a:gd name="connsiteX5" fmla="*/ 173848 w 175957"/>
                <a:gd name="connsiteY5" fmla="*/ 27616 h 70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57" h="704313">
                  <a:moveTo>
                    <a:pt x="175944" y="96731"/>
                  </a:moveTo>
                  <a:lnTo>
                    <a:pt x="100226" y="693413"/>
                  </a:lnTo>
                  <a:cubicBezTo>
                    <a:pt x="100226" y="693413"/>
                    <a:pt x="89276" y="703891"/>
                    <a:pt x="59455" y="704271"/>
                  </a:cubicBezTo>
                  <a:cubicBezTo>
                    <a:pt x="25615" y="704652"/>
                    <a:pt x="22528" y="700362"/>
                    <a:pt x="14956" y="684400"/>
                  </a:cubicBezTo>
                  <a:lnTo>
                    <a:pt x="-13" y="-19"/>
                  </a:lnTo>
                  <a:lnTo>
                    <a:pt x="173848" y="27616"/>
                  </a:ln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1C0EFBB-9182-C99C-2E9D-AA0F6A9004A5}"/>
                </a:ext>
              </a:extLst>
            </p:cNvPr>
            <p:cNvSpPr/>
            <p:nvPr/>
          </p:nvSpPr>
          <p:spPr>
            <a:xfrm>
              <a:off x="5622284" y="3389018"/>
              <a:ext cx="470614" cy="1883755"/>
            </a:xfrm>
            <a:custGeom>
              <a:avLst/>
              <a:gdLst>
                <a:gd name="connsiteX0" fmla="*/ 175944 w 175957"/>
                <a:gd name="connsiteY0" fmla="*/ 96731 h 704313"/>
                <a:gd name="connsiteX1" fmla="*/ 100226 w 175957"/>
                <a:gd name="connsiteY1" fmla="*/ 693413 h 704313"/>
                <a:gd name="connsiteX2" fmla="*/ 59455 w 175957"/>
                <a:gd name="connsiteY2" fmla="*/ 704271 h 704313"/>
                <a:gd name="connsiteX3" fmla="*/ 14956 w 175957"/>
                <a:gd name="connsiteY3" fmla="*/ 684400 h 704313"/>
                <a:gd name="connsiteX4" fmla="*/ -13 w 175957"/>
                <a:gd name="connsiteY4" fmla="*/ -19 h 704313"/>
                <a:gd name="connsiteX5" fmla="*/ 173848 w 175957"/>
                <a:gd name="connsiteY5" fmla="*/ 27616 h 70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57" h="704313">
                  <a:moveTo>
                    <a:pt x="175944" y="96731"/>
                  </a:moveTo>
                  <a:lnTo>
                    <a:pt x="100226" y="693413"/>
                  </a:lnTo>
                  <a:cubicBezTo>
                    <a:pt x="100226" y="693413"/>
                    <a:pt x="89276" y="703891"/>
                    <a:pt x="59455" y="704271"/>
                  </a:cubicBezTo>
                  <a:cubicBezTo>
                    <a:pt x="25615" y="704652"/>
                    <a:pt x="22528" y="700362"/>
                    <a:pt x="14956" y="684400"/>
                  </a:cubicBezTo>
                  <a:lnTo>
                    <a:pt x="-13" y="-19"/>
                  </a:lnTo>
                  <a:lnTo>
                    <a:pt x="173848" y="27616"/>
                  </a:lnTo>
                  <a:close/>
                </a:path>
              </a:pathLst>
            </a:custGeom>
            <a:gradFill>
              <a:gsLst>
                <a:gs pos="0">
                  <a:srgbClr val="010101">
                    <a:alpha val="0"/>
                  </a:srgbClr>
                </a:gs>
                <a:gs pos="95000">
                  <a:srgbClr val="010101"/>
                </a:gs>
              </a:gsLst>
              <a:lin ang="1193223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64660A3B-DC5B-E7E5-F8AD-1700FD396C7B}"/>
                </a:ext>
              </a:extLst>
            </p:cNvPr>
            <p:cNvSpPr/>
            <p:nvPr/>
          </p:nvSpPr>
          <p:spPr>
            <a:xfrm>
              <a:off x="5616989" y="3337468"/>
              <a:ext cx="765507" cy="194449"/>
            </a:xfrm>
            <a:custGeom>
              <a:avLst/>
              <a:gdLst>
                <a:gd name="connsiteX0" fmla="*/ 201514 w 286214"/>
                <a:gd name="connsiteY0" fmla="*/ 56283 h 72702"/>
                <a:gd name="connsiteX1" fmla="*/ 128533 w 286214"/>
                <a:gd name="connsiteY1" fmla="*/ 72245 h 72702"/>
                <a:gd name="connsiteX2" fmla="*/ 35342 w 286214"/>
                <a:gd name="connsiteY2" fmla="*/ 59323 h 72702"/>
                <a:gd name="connsiteX3" fmla="*/ -13 w 286214"/>
                <a:gd name="connsiteY3" fmla="*/ 35760 h 72702"/>
                <a:gd name="connsiteX4" fmla="*/ 286202 w 286214"/>
                <a:gd name="connsiteY4" fmla="*/ -19 h 72702"/>
                <a:gd name="connsiteX5" fmla="*/ 284920 w 286214"/>
                <a:gd name="connsiteY5" fmla="*/ 37063 h 72702"/>
                <a:gd name="connsiteX6" fmla="*/ 252769 w 286214"/>
                <a:gd name="connsiteY6" fmla="*/ 51071 h 72702"/>
                <a:gd name="connsiteX7" fmla="*/ 201514 w 286214"/>
                <a:gd name="connsiteY7" fmla="*/ 56283 h 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214" h="72702">
                  <a:moveTo>
                    <a:pt x="201514" y="56283"/>
                  </a:moveTo>
                  <a:cubicBezTo>
                    <a:pt x="177791" y="63764"/>
                    <a:pt x="153351" y="69107"/>
                    <a:pt x="128533" y="72245"/>
                  </a:cubicBezTo>
                  <a:cubicBezTo>
                    <a:pt x="95625" y="75394"/>
                    <a:pt x="61144" y="60572"/>
                    <a:pt x="35342" y="59323"/>
                  </a:cubicBezTo>
                  <a:cubicBezTo>
                    <a:pt x="919" y="57694"/>
                    <a:pt x="-13" y="56663"/>
                    <a:pt x="-13" y="35760"/>
                  </a:cubicBezTo>
                  <a:cubicBezTo>
                    <a:pt x="-13" y="25227"/>
                    <a:pt x="286202" y="-19"/>
                    <a:pt x="286202" y="-19"/>
                  </a:cubicBezTo>
                  <a:cubicBezTo>
                    <a:pt x="286202" y="-19"/>
                    <a:pt x="284862" y="19255"/>
                    <a:pt x="284920" y="37063"/>
                  </a:cubicBezTo>
                  <a:cubicBezTo>
                    <a:pt x="284920" y="50419"/>
                    <a:pt x="278805" y="49659"/>
                    <a:pt x="252769" y="51071"/>
                  </a:cubicBezTo>
                  <a:cubicBezTo>
                    <a:pt x="226734" y="52482"/>
                    <a:pt x="221725" y="45098"/>
                    <a:pt x="201514" y="56283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8B71BDBA-2E28-9B58-53F2-8B2EDBDA6CED}"/>
                </a:ext>
              </a:extLst>
            </p:cNvPr>
            <p:cNvSpPr/>
            <p:nvPr/>
          </p:nvSpPr>
          <p:spPr>
            <a:xfrm>
              <a:off x="5603351" y="2208442"/>
              <a:ext cx="782416" cy="1287809"/>
            </a:xfrm>
            <a:custGeom>
              <a:avLst/>
              <a:gdLst>
                <a:gd name="connsiteX0" fmla="*/ 93676 w 292536"/>
                <a:gd name="connsiteY0" fmla="*/ 7365 h 481496"/>
                <a:gd name="connsiteX1" fmla="*/ 11434 w 292536"/>
                <a:gd name="connsiteY1" fmla="*/ 42221 h 481496"/>
                <a:gd name="connsiteX2" fmla="*/ 4911 w 292536"/>
                <a:gd name="connsiteY2" fmla="*/ 457889 h 481496"/>
                <a:gd name="connsiteX3" fmla="*/ 187916 w 292536"/>
                <a:gd name="connsiteY3" fmla="*/ 478032 h 481496"/>
                <a:gd name="connsiteX4" fmla="*/ 290951 w 292536"/>
                <a:gd name="connsiteY4" fmla="*/ 432751 h 481496"/>
                <a:gd name="connsiteX5" fmla="*/ 283029 w 292536"/>
                <a:gd name="connsiteY5" fmla="*/ 31851 h 481496"/>
                <a:gd name="connsiteX6" fmla="*/ 204457 w 292536"/>
                <a:gd name="connsiteY6" fmla="*/ -19 h 481496"/>
                <a:gd name="connsiteX7" fmla="*/ 93676 w 292536"/>
                <a:gd name="connsiteY7" fmla="*/ 7365 h 48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2536" h="481496">
                  <a:moveTo>
                    <a:pt x="93676" y="7365"/>
                  </a:moveTo>
                  <a:cubicBezTo>
                    <a:pt x="93676" y="7365"/>
                    <a:pt x="45682" y="18983"/>
                    <a:pt x="11434" y="42221"/>
                  </a:cubicBezTo>
                  <a:cubicBezTo>
                    <a:pt x="-9708" y="56554"/>
                    <a:pt x="4911" y="457889"/>
                    <a:pt x="4911" y="457889"/>
                  </a:cubicBezTo>
                  <a:cubicBezTo>
                    <a:pt x="7008" y="457563"/>
                    <a:pt x="98976" y="492311"/>
                    <a:pt x="187916" y="478032"/>
                  </a:cubicBezTo>
                  <a:cubicBezTo>
                    <a:pt x="263634" y="465870"/>
                    <a:pt x="290951" y="432751"/>
                    <a:pt x="290951" y="432751"/>
                  </a:cubicBezTo>
                  <a:cubicBezTo>
                    <a:pt x="290951" y="432751"/>
                    <a:pt x="297765" y="47650"/>
                    <a:pt x="283029" y="31851"/>
                  </a:cubicBezTo>
                  <a:cubicBezTo>
                    <a:pt x="276506" y="24793"/>
                    <a:pt x="204457" y="-19"/>
                    <a:pt x="204457" y="-19"/>
                  </a:cubicBezTo>
                  <a:cubicBezTo>
                    <a:pt x="204457" y="-19"/>
                    <a:pt x="173005" y="44067"/>
                    <a:pt x="93676" y="7365"/>
                  </a:cubicBezTo>
                  <a:close/>
                </a:path>
              </a:pathLst>
            </a:custGeom>
            <a:gradFill>
              <a:gsLst>
                <a:gs pos="10000">
                  <a:srgbClr val="0396FF"/>
                </a:gs>
                <a:gs pos="96000">
                  <a:srgbClr val="5B2CF2"/>
                </a:gs>
              </a:gsLst>
              <a:lin ang="5666745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FE690264-DE2F-1C9F-7FD9-B8E752BB04A8}"/>
                </a:ext>
              </a:extLst>
            </p:cNvPr>
            <p:cNvSpPr/>
            <p:nvPr/>
          </p:nvSpPr>
          <p:spPr>
            <a:xfrm>
              <a:off x="5853931" y="1989751"/>
              <a:ext cx="305739" cy="349589"/>
            </a:xfrm>
            <a:custGeom>
              <a:avLst/>
              <a:gdLst>
                <a:gd name="connsiteX0" fmla="*/ 15713 w 114312"/>
                <a:gd name="connsiteY0" fmla="*/ -19 h 130707"/>
                <a:gd name="connsiteX1" fmla="*/ -13 w 114312"/>
                <a:gd name="connsiteY1" fmla="*/ 89130 h 130707"/>
                <a:gd name="connsiteX2" fmla="*/ 79608 w 114312"/>
                <a:gd name="connsiteY2" fmla="*/ 129958 h 130707"/>
                <a:gd name="connsiteX3" fmla="*/ 113040 w 114312"/>
                <a:gd name="connsiteY3" fmla="*/ 103463 h 130707"/>
                <a:gd name="connsiteX4" fmla="*/ 107216 w 114312"/>
                <a:gd name="connsiteY4" fmla="*/ 28159 h 130707"/>
                <a:gd name="connsiteX5" fmla="*/ 15713 w 114312"/>
                <a:gd name="connsiteY5" fmla="*/ -19 h 13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12" h="130707">
                  <a:moveTo>
                    <a:pt x="15713" y="-19"/>
                  </a:moveTo>
                  <a:lnTo>
                    <a:pt x="-13" y="89130"/>
                  </a:lnTo>
                  <a:cubicBezTo>
                    <a:pt x="-13" y="89130"/>
                    <a:pt x="34934" y="137125"/>
                    <a:pt x="79608" y="129958"/>
                  </a:cubicBezTo>
                  <a:cubicBezTo>
                    <a:pt x="124281" y="122792"/>
                    <a:pt x="113040" y="103463"/>
                    <a:pt x="113040" y="103463"/>
                  </a:cubicBezTo>
                  <a:lnTo>
                    <a:pt x="107216" y="28159"/>
                  </a:lnTo>
                  <a:cubicBezTo>
                    <a:pt x="107216" y="28159"/>
                    <a:pt x="67085" y="34728"/>
                    <a:pt x="15713" y="-19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E5CB42A-37A0-A4BC-1DC7-A46369C7C92C}"/>
                </a:ext>
              </a:extLst>
            </p:cNvPr>
            <p:cNvSpPr/>
            <p:nvPr/>
          </p:nvSpPr>
          <p:spPr>
            <a:xfrm>
              <a:off x="5881193" y="1989751"/>
              <a:ext cx="257505" cy="193547"/>
            </a:xfrm>
            <a:custGeom>
              <a:avLst/>
              <a:gdLst>
                <a:gd name="connsiteX0" fmla="*/ -13 w 96278"/>
                <a:gd name="connsiteY0" fmla="*/ 31253 h 72365"/>
                <a:gd name="connsiteX1" fmla="*/ 5812 w 96278"/>
                <a:gd name="connsiteY1" fmla="*/ -19 h 72365"/>
                <a:gd name="connsiteX2" fmla="*/ 83859 w 96278"/>
                <a:gd name="connsiteY2" fmla="*/ 19960 h 72365"/>
                <a:gd name="connsiteX3" fmla="*/ 96266 w 96278"/>
                <a:gd name="connsiteY3" fmla="*/ 60409 h 72365"/>
                <a:gd name="connsiteX4" fmla="*/ 69822 w 96278"/>
                <a:gd name="connsiteY4" fmla="*/ 72245 h 72365"/>
                <a:gd name="connsiteX5" fmla="*/ -13 w 96278"/>
                <a:gd name="connsiteY5" fmla="*/ 31253 h 7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78" h="72365">
                  <a:moveTo>
                    <a:pt x="-13" y="31253"/>
                  </a:moveTo>
                  <a:lnTo>
                    <a:pt x="5812" y="-19"/>
                  </a:lnTo>
                  <a:cubicBezTo>
                    <a:pt x="57183" y="34728"/>
                    <a:pt x="83859" y="19960"/>
                    <a:pt x="83859" y="19960"/>
                  </a:cubicBezTo>
                  <a:lnTo>
                    <a:pt x="96266" y="60409"/>
                  </a:lnTo>
                  <a:cubicBezTo>
                    <a:pt x="89288" y="67217"/>
                    <a:pt x="79887" y="71425"/>
                    <a:pt x="69822" y="72245"/>
                  </a:cubicBezTo>
                  <a:cubicBezTo>
                    <a:pt x="44894" y="73874"/>
                    <a:pt x="19965" y="55685"/>
                    <a:pt x="-13" y="31253"/>
                  </a:cubicBezTo>
                  <a:close/>
                </a:path>
              </a:pathLst>
            </a:custGeom>
            <a:solidFill>
              <a:srgbClr val="B58B8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A36E060F-5400-AD40-BCB2-C309B28BC8F2}"/>
                </a:ext>
              </a:extLst>
            </p:cNvPr>
            <p:cNvSpPr/>
            <p:nvPr/>
          </p:nvSpPr>
          <p:spPr>
            <a:xfrm>
              <a:off x="5734601" y="2199437"/>
              <a:ext cx="365150" cy="244301"/>
            </a:xfrm>
            <a:custGeom>
              <a:avLst/>
              <a:gdLst>
                <a:gd name="connsiteX0" fmla="*/ 46583 w 136525"/>
                <a:gd name="connsiteY0" fmla="*/ -19 h 91341"/>
                <a:gd name="connsiteX1" fmla="*/ -13 w 136525"/>
                <a:gd name="connsiteY1" fmla="*/ 20395 h 91341"/>
                <a:gd name="connsiteX2" fmla="*/ 95741 w 136525"/>
                <a:gd name="connsiteY2" fmla="*/ 91302 h 91341"/>
                <a:gd name="connsiteX3" fmla="*/ 136513 w 136525"/>
                <a:gd name="connsiteY3" fmla="*/ 48953 h 9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5" h="91341">
                  <a:moveTo>
                    <a:pt x="46583" y="-19"/>
                  </a:moveTo>
                  <a:lnTo>
                    <a:pt x="-13" y="20395"/>
                  </a:lnTo>
                  <a:cubicBezTo>
                    <a:pt x="-13" y="20395"/>
                    <a:pt x="73375" y="92713"/>
                    <a:pt x="95741" y="91302"/>
                  </a:cubicBezTo>
                  <a:cubicBezTo>
                    <a:pt x="95741" y="91302"/>
                    <a:pt x="116884" y="54708"/>
                    <a:pt x="136513" y="48953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D75811B4-9F8A-D52F-B11C-B0948875A6F0}"/>
                </a:ext>
              </a:extLst>
            </p:cNvPr>
            <p:cNvSpPr/>
            <p:nvPr/>
          </p:nvSpPr>
          <p:spPr>
            <a:xfrm>
              <a:off x="6100222" y="2199292"/>
              <a:ext cx="141090" cy="218108"/>
            </a:xfrm>
            <a:custGeom>
              <a:avLst/>
              <a:gdLst>
                <a:gd name="connsiteX0" fmla="*/ 17810 w 52752"/>
                <a:gd name="connsiteY0" fmla="*/ 12468 h 81548"/>
                <a:gd name="connsiteX1" fmla="*/ -13 w 52752"/>
                <a:gd name="connsiteY1" fmla="*/ 48953 h 81548"/>
                <a:gd name="connsiteX2" fmla="*/ 33303 w 52752"/>
                <a:gd name="connsiteY2" fmla="*/ 81529 h 81548"/>
                <a:gd name="connsiteX3" fmla="*/ 49903 w 52752"/>
                <a:gd name="connsiteY3" fmla="*/ 12414 h 81548"/>
                <a:gd name="connsiteX4" fmla="*/ 19790 w 52752"/>
                <a:gd name="connsiteY4" fmla="*/ -19 h 8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52" h="81548">
                  <a:moveTo>
                    <a:pt x="17810" y="12468"/>
                  </a:moveTo>
                  <a:cubicBezTo>
                    <a:pt x="13960" y="25428"/>
                    <a:pt x="7949" y="37742"/>
                    <a:pt x="-13" y="48953"/>
                  </a:cubicBezTo>
                  <a:cubicBezTo>
                    <a:pt x="4355" y="50528"/>
                    <a:pt x="32837" y="69042"/>
                    <a:pt x="33303" y="81529"/>
                  </a:cubicBezTo>
                  <a:cubicBezTo>
                    <a:pt x="33303" y="81529"/>
                    <a:pt x="61610" y="21807"/>
                    <a:pt x="49903" y="12414"/>
                  </a:cubicBezTo>
                  <a:cubicBezTo>
                    <a:pt x="40112" y="7766"/>
                    <a:pt x="30059" y="3618"/>
                    <a:pt x="19790" y="-19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A5B61E87-5C6D-DEA7-A709-4161C4AF68C5}"/>
                </a:ext>
              </a:extLst>
            </p:cNvPr>
            <p:cNvSpPr/>
            <p:nvPr/>
          </p:nvSpPr>
          <p:spPr>
            <a:xfrm>
              <a:off x="5425247" y="2293101"/>
              <a:ext cx="445593" cy="991073"/>
            </a:xfrm>
            <a:custGeom>
              <a:avLst/>
              <a:gdLst>
                <a:gd name="connsiteX0" fmla="*/ 96955 w 166602"/>
                <a:gd name="connsiteY0" fmla="*/ -19 h 370550"/>
                <a:gd name="connsiteX1" fmla="*/ 16752 w 166602"/>
                <a:gd name="connsiteY1" fmla="*/ 128927 h 370550"/>
                <a:gd name="connsiteX2" fmla="*/ 5802 w 166602"/>
                <a:gd name="connsiteY2" fmla="*/ 326554 h 370550"/>
                <a:gd name="connsiteX3" fmla="*/ 164577 w 166602"/>
                <a:gd name="connsiteY3" fmla="*/ 370531 h 370550"/>
                <a:gd name="connsiteX4" fmla="*/ 162073 w 166602"/>
                <a:gd name="connsiteY4" fmla="*/ 314066 h 370550"/>
                <a:gd name="connsiteX5" fmla="*/ 85947 w 166602"/>
                <a:gd name="connsiteY5" fmla="*/ 285725 h 370550"/>
                <a:gd name="connsiteX6" fmla="*/ 96955 w 166602"/>
                <a:gd name="connsiteY6" fmla="*/ -19 h 37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02" h="370550">
                  <a:moveTo>
                    <a:pt x="96955" y="-19"/>
                  </a:moveTo>
                  <a:cubicBezTo>
                    <a:pt x="96955" y="-19"/>
                    <a:pt x="24906" y="21698"/>
                    <a:pt x="16752" y="128927"/>
                  </a:cubicBezTo>
                  <a:cubicBezTo>
                    <a:pt x="9297" y="226655"/>
                    <a:pt x="-9458" y="297616"/>
                    <a:pt x="5802" y="326554"/>
                  </a:cubicBezTo>
                  <a:cubicBezTo>
                    <a:pt x="25663" y="364288"/>
                    <a:pt x="164577" y="370531"/>
                    <a:pt x="164577" y="370531"/>
                  </a:cubicBezTo>
                  <a:cubicBezTo>
                    <a:pt x="167938" y="351751"/>
                    <a:pt x="167082" y="332526"/>
                    <a:pt x="162073" y="314066"/>
                  </a:cubicBezTo>
                  <a:lnTo>
                    <a:pt x="85947" y="285725"/>
                  </a:lnTo>
                  <a:cubicBezTo>
                    <a:pt x="85947" y="285725"/>
                    <a:pt x="98178" y="16703"/>
                    <a:pt x="96955" y="-19"/>
                  </a:cubicBezTo>
                  <a:close/>
                </a:path>
              </a:pathLst>
            </a:custGeom>
            <a:gradFill>
              <a:gsLst>
                <a:gs pos="3000">
                  <a:srgbClr val="0396FF"/>
                </a:gs>
                <a:gs pos="100000">
                  <a:srgbClr val="5B2CF2"/>
                </a:gs>
              </a:gsLst>
              <a:path path="circle">
                <a:fillToRect l="100000" t="100000"/>
              </a:path>
            </a:gradFill>
            <a:ln w="580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4F6BCD5D-A409-01A6-7FCD-015F54C80A71}"/>
                </a:ext>
              </a:extLst>
            </p:cNvPr>
            <p:cNvSpPr/>
            <p:nvPr/>
          </p:nvSpPr>
          <p:spPr>
            <a:xfrm>
              <a:off x="5787682" y="1558547"/>
              <a:ext cx="472577" cy="614449"/>
            </a:xfrm>
            <a:custGeom>
              <a:avLst/>
              <a:gdLst>
                <a:gd name="connsiteX0" fmla="*/ 236 w 176691"/>
                <a:gd name="connsiteY0" fmla="*/ 96268 h 229735"/>
                <a:gd name="connsiteX1" fmla="*/ 111484 w 176691"/>
                <a:gd name="connsiteY1" fmla="*/ 229612 h 229735"/>
                <a:gd name="connsiteX2" fmla="*/ 176135 w 176691"/>
                <a:gd name="connsiteY2" fmla="*/ 74280 h 229735"/>
                <a:gd name="connsiteX3" fmla="*/ 89467 w 176691"/>
                <a:gd name="connsiteY3" fmla="*/ 278 h 229735"/>
                <a:gd name="connsiteX4" fmla="*/ 236 w 176691"/>
                <a:gd name="connsiteY4" fmla="*/ 96247 h 229735"/>
                <a:gd name="connsiteX5" fmla="*/ 236 w 176691"/>
                <a:gd name="connsiteY5" fmla="*/ 96268 h 22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691" h="229735">
                  <a:moveTo>
                    <a:pt x="236" y="96268"/>
                  </a:moveTo>
                  <a:cubicBezTo>
                    <a:pt x="4022" y="145729"/>
                    <a:pt x="58481" y="233141"/>
                    <a:pt x="111484" y="229612"/>
                  </a:cubicBezTo>
                  <a:cubicBezTo>
                    <a:pt x="164486" y="226083"/>
                    <a:pt x="179921" y="123741"/>
                    <a:pt x="176135" y="74280"/>
                  </a:cubicBezTo>
                  <a:cubicBezTo>
                    <a:pt x="172349" y="24819"/>
                    <a:pt x="142586" y="-3251"/>
                    <a:pt x="89467" y="278"/>
                  </a:cubicBezTo>
                  <a:cubicBezTo>
                    <a:pt x="36394" y="3807"/>
                    <a:pt x="-3556" y="46775"/>
                    <a:pt x="236" y="96247"/>
                  </a:cubicBezTo>
                  <a:cubicBezTo>
                    <a:pt x="236" y="96252"/>
                    <a:pt x="236" y="96263"/>
                    <a:pt x="236" y="96268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4B126681-64D8-38D9-3080-1E47399435B9}"/>
                </a:ext>
              </a:extLst>
            </p:cNvPr>
            <p:cNvSpPr/>
            <p:nvPr/>
          </p:nvSpPr>
          <p:spPr>
            <a:xfrm>
              <a:off x="6015913" y="3109049"/>
              <a:ext cx="119982" cy="176564"/>
            </a:xfrm>
            <a:custGeom>
              <a:avLst/>
              <a:gdLst>
                <a:gd name="connsiteX0" fmla="*/ 39837 w 44860"/>
                <a:gd name="connsiteY0" fmla="*/ 57694 h 66015"/>
                <a:gd name="connsiteX1" fmla="*/ 44730 w 44860"/>
                <a:gd name="connsiteY1" fmla="*/ 23110 h 66015"/>
                <a:gd name="connsiteX2" fmla="*/ 18578 w 44860"/>
                <a:gd name="connsiteY2" fmla="*/ 1392 h 66015"/>
                <a:gd name="connsiteX3" fmla="*/ 7628 w 44860"/>
                <a:gd name="connsiteY3" fmla="*/ -19 h 66015"/>
                <a:gd name="connsiteX4" fmla="*/ 5356 w 44860"/>
                <a:gd name="connsiteY4" fmla="*/ 32557 h 66015"/>
                <a:gd name="connsiteX5" fmla="*/ 7745 w 44860"/>
                <a:gd name="connsiteY5" fmla="*/ 65132 h 66015"/>
                <a:gd name="connsiteX6" fmla="*/ 39896 w 44860"/>
                <a:gd name="connsiteY6" fmla="*/ 64047 h 66015"/>
                <a:gd name="connsiteX7" fmla="*/ 39837 w 44860"/>
                <a:gd name="connsiteY7" fmla="*/ 57694 h 6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60" h="66015">
                  <a:moveTo>
                    <a:pt x="39837" y="57694"/>
                  </a:moveTo>
                  <a:cubicBezTo>
                    <a:pt x="38556" y="48247"/>
                    <a:pt x="43332" y="39180"/>
                    <a:pt x="44730" y="23110"/>
                  </a:cubicBezTo>
                  <a:cubicBezTo>
                    <a:pt x="46128" y="7039"/>
                    <a:pt x="34945" y="2858"/>
                    <a:pt x="18578" y="1392"/>
                  </a:cubicBezTo>
                  <a:cubicBezTo>
                    <a:pt x="14093" y="904"/>
                    <a:pt x="10599" y="415"/>
                    <a:pt x="7628" y="-19"/>
                  </a:cubicBezTo>
                  <a:cubicBezTo>
                    <a:pt x="-7632" y="3401"/>
                    <a:pt x="4541" y="20666"/>
                    <a:pt x="5356" y="32557"/>
                  </a:cubicBezTo>
                  <a:cubicBezTo>
                    <a:pt x="6172" y="44447"/>
                    <a:pt x="3318" y="61495"/>
                    <a:pt x="7745" y="65132"/>
                  </a:cubicBezTo>
                  <a:cubicBezTo>
                    <a:pt x="9608" y="66707"/>
                    <a:pt x="23645" y="66001"/>
                    <a:pt x="39896" y="64047"/>
                  </a:cubicBezTo>
                  <a:cubicBezTo>
                    <a:pt x="40158" y="61935"/>
                    <a:pt x="40140" y="59801"/>
                    <a:pt x="39837" y="57694"/>
                  </a:cubicBezTo>
                  <a:close/>
                </a:path>
              </a:pathLst>
            </a:custGeom>
            <a:solidFill>
              <a:srgbClr val="B58B8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AE0622B5-7695-9DCF-E6FF-860FDA107A77}"/>
                </a:ext>
              </a:extLst>
            </p:cNvPr>
            <p:cNvSpPr/>
            <p:nvPr/>
          </p:nvSpPr>
          <p:spPr>
            <a:xfrm>
              <a:off x="5978790" y="2025660"/>
              <a:ext cx="188888" cy="86093"/>
            </a:xfrm>
            <a:custGeom>
              <a:avLst/>
              <a:gdLst>
                <a:gd name="connsiteX0" fmla="*/ 63794 w 70623"/>
                <a:gd name="connsiteY0" fmla="*/ 3874 h 32189"/>
                <a:gd name="connsiteX1" fmla="*/ 51213 w 70623"/>
                <a:gd name="connsiteY1" fmla="*/ 3386 h 32189"/>
                <a:gd name="connsiteX2" fmla="*/ 11782 w 70623"/>
                <a:gd name="connsiteY2" fmla="*/ 780 h 32189"/>
                <a:gd name="connsiteX3" fmla="*/ 133 w 70623"/>
                <a:gd name="connsiteY3" fmla="*/ 10715 h 32189"/>
                <a:gd name="connsiteX4" fmla="*/ 32575 w 70623"/>
                <a:gd name="connsiteY4" fmla="*/ 32053 h 32189"/>
                <a:gd name="connsiteX5" fmla="*/ 70376 w 70623"/>
                <a:gd name="connsiteY5" fmla="*/ 13864 h 32189"/>
                <a:gd name="connsiteX6" fmla="*/ 63794 w 70623"/>
                <a:gd name="connsiteY6" fmla="*/ 3874 h 32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623" h="32189">
                  <a:moveTo>
                    <a:pt x="63794" y="3874"/>
                  </a:moveTo>
                  <a:cubicBezTo>
                    <a:pt x="63794" y="3874"/>
                    <a:pt x="62338" y="2626"/>
                    <a:pt x="51213" y="3386"/>
                  </a:cubicBezTo>
                  <a:cubicBezTo>
                    <a:pt x="38003" y="4016"/>
                    <a:pt x="24764" y="3142"/>
                    <a:pt x="11782" y="780"/>
                  </a:cubicBezTo>
                  <a:cubicBezTo>
                    <a:pt x="3220" y="-1229"/>
                    <a:pt x="-857" y="20"/>
                    <a:pt x="133" y="10715"/>
                  </a:cubicBezTo>
                  <a:cubicBezTo>
                    <a:pt x="1123" y="21411"/>
                    <a:pt x="10093" y="30912"/>
                    <a:pt x="32575" y="32053"/>
                  </a:cubicBezTo>
                  <a:cubicBezTo>
                    <a:pt x="57795" y="33301"/>
                    <a:pt x="68396" y="24452"/>
                    <a:pt x="70376" y="13864"/>
                  </a:cubicBezTo>
                  <a:cubicBezTo>
                    <a:pt x="71774" y="6209"/>
                    <a:pt x="66590" y="3657"/>
                    <a:pt x="63794" y="3874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51487B94-8EAF-2AAF-ECEC-DC1631449B95}"/>
                </a:ext>
              </a:extLst>
            </p:cNvPr>
            <p:cNvSpPr/>
            <p:nvPr/>
          </p:nvSpPr>
          <p:spPr>
            <a:xfrm>
              <a:off x="5890383" y="3111965"/>
              <a:ext cx="239465" cy="209108"/>
            </a:xfrm>
            <a:custGeom>
              <a:avLst/>
              <a:gdLst>
                <a:gd name="connsiteX0" fmla="*/ -13 w 89533"/>
                <a:gd name="connsiteY0" fmla="*/ 9586 h 78183"/>
                <a:gd name="connsiteX1" fmla="*/ 27886 w 89533"/>
                <a:gd name="connsiteY1" fmla="*/ 2311 h 78183"/>
                <a:gd name="connsiteX2" fmla="*/ 61261 w 89533"/>
                <a:gd name="connsiteY2" fmla="*/ 2311 h 78183"/>
                <a:gd name="connsiteX3" fmla="*/ 89393 w 89533"/>
                <a:gd name="connsiteY3" fmla="*/ 24680 h 78183"/>
                <a:gd name="connsiteX4" fmla="*/ 84151 w 89533"/>
                <a:gd name="connsiteY4" fmla="*/ 59970 h 78183"/>
                <a:gd name="connsiteX5" fmla="*/ 66677 w 89533"/>
                <a:gd name="connsiteY5" fmla="*/ 78158 h 78183"/>
                <a:gd name="connsiteX6" fmla="*/ -13 w 89533"/>
                <a:gd name="connsiteY6" fmla="*/ 63825 h 7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533" h="78183">
                  <a:moveTo>
                    <a:pt x="-13" y="9586"/>
                  </a:moveTo>
                  <a:cubicBezTo>
                    <a:pt x="9440" y="7713"/>
                    <a:pt x="18759" y="5281"/>
                    <a:pt x="27886" y="2311"/>
                  </a:cubicBezTo>
                  <a:cubicBezTo>
                    <a:pt x="39885" y="-1924"/>
                    <a:pt x="43671" y="574"/>
                    <a:pt x="61261" y="2311"/>
                  </a:cubicBezTo>
                  <a:cubicBezTo>
                    <a:pt x="78850" y="4048"/>
                    <a:pt x="90907" y="8229"/>
                    <a:pt x="89393" y="24680"/>
                  </a:cubicBezTo>
                  <a:cubicBezTo>
                    <a:pt x="87878" y="41131"/>
                    <a:pt x="82811" y="50360"/>
                    <a:pt x="84151" y="59970"/>
                  </a:cubicBezTo>
                  <a:cubicBezTo>
                    <a:pt x="85490" y="69580"/>
                    <a:pt x="82287" y="77833"/>
                    <a:pt x="66677" y="78158"/>
                  </a:cubicBezTo>
                  <a:cubicBezTo>
                    <a:pt x="51068" y="78484"/>
                    <a:pt x="-13" y="63825"/>
                    <a:pt x="-13" y="63825"/>
                  </a:cubicBezTo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3AC056A8-8731-7B5D-D7B6-B1D9F745A995}"/>
                </a:ext>
              </a:extLst>
            </p:cNvPr>
            <p:cNvSpPr/>
            <p:nvPr/>
          </p:nvSpPr>
          <p:spPr>
            <a:xfrm>
              <a:off x="5828071" y="3126183"/>
              <a:ext cx="99771" cy="162781"/>
            </a:xfrm>
            <a:custGeom>
              <a:avLst/>
              <a:gdLst>
                <a:gd name="connsiteX0" fmla="*/ 6277 w 37303"/>
                <a:gd name="connsiteY0" fmla="*/ -19 h 60862"/>
                <a:gd name="connsiteX1" fmla="*/ 33012 w 37303"/>
                <a:gd name="connsiteY1" fmla="*/ -19 h 60862"/>
                <a:gd name="connsiteX2" fmla="*/ 29517 w 37303"/>
                <a:gd name="connsiteY2" fmla="*/ 60843 h 60862"/>
                <a:gd name="connsiteX3" fmla="*/ -13 w 37303"/>
                <a:gd name="connsiteY3" fmla="*/ 59703 h 60862"/>
                <a:gd name="connsiteX4" fmla="*/ 6277 w 37303"/>
                <a:gd name="connsiteY4" fmla="*/ -19 h 6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03" h="60862">
                  <a:moveTo>
                    <a:pt x="6277" y="-19"/>
                  </a:moveTo>
                  <a:lnTo>
                    <a:pt x="33012" y="-19"/>
                  </a:lnTo>
                  <a:cubicBezTo>
                    <a:pt x="33012" y="-19"/>
                    <a:pt x="44661" y="35923"/>
                    <a:pt x="29517" y="60843"/>
                  </a:cubicBezTo>
                  <a:lnTo>
                    <a:pt x="-13" y="59703"/>
                  </a:lnTo>
                  <a:cubicBezTo>
                    <a:pt x="-13" y="59703"/>
                    <a:pt x="10005" y="24738"/>
                    <a:pt x="6277" y="-19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0DB3A699-2A69-7470-D902-C428AE9850CB}"/>
                </a:ext>
              </a:extLst>
            </p:cNvPr>
            <p:cNvSpPr/>
            <p:nvPr/>
          </p:nvSpPr>
          <p:spPr>
            <a:xfrm>
              <a:off x="5865304" y="3141722"/>
              <a:ext cx="31467" cy="31073"/>
            </a:xfrm>
            <a:custGeom>
              <a:avLst/>
              <a:gdLst>
                <a:gd name="connsiteX0" fmla="*/ 11765 w 11765"/>
                <a:gd name="connsiteY0" fmla="*/ 5809 h 11618"/>
                <a:gd name="connsiteX1" fmla="*/ 5883 w 11765"/>
                <a:gd name="connsiteY1" fmla="*/ 11619 h 11618"/>
                <a:gd name="connsiteX2" fmla="*/ 0 w 11765"/>
                <a:gd name="connsiteY2" fmla="*/ 5809 h 11618"/>
                <a:gd name="connsiteX3" fmla="*/ 5883 w 11765"/>
                <a:gd name="connsiteY3" fmla="*/ 0 h 11618"/>
                <a:gd name="connsiteX4" fmla="*/ 11765 w 11765"/>
                <a:gd name="connsiteY4" fmla="*/ 5809 h 1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65" h="11618">
                  <a:moveTo>
                    <a:pt x="11765" y="5809"/>
                  </a:moveTo>
                  <a:cubicBezTo>
                    <a:pt x="11765" y="9018"/>
                    <a:pt x="9132" y="11619"/>
                    <a:pt x="5883" y="11619"/>
                  </a:cubicBezTo>
                  <a:cubicBezTo>
                    <a:pt x="2634" y="11619"/>
                    <a:pt x="0" y="9018"/>
                    <a:pt x="0" y="5809"/>
                  </a:cubicBezTo>
                  <a:cubicBezTo>
                    <a:pt x="0" y="2601"/>
                    <a:pt x="2634" y="0"/>
                    <a:pt x="5883" y="0"/>
                  </a:cubicBezTo>
                  <a:cubicBezTo>
                    <a:pt x="9132" y="0"/>
                    <a:pt x="11765" y="2601"/>
                    <a:pt x="11765" y="5809"/>
                  </a:cubicBezTo>
                  <a:close/>
                </a:path>
              </a:pathLst>
            </a:custGeom>
            <a:solidFill>
              <a:srgbClr val="D2E8E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EFFAAC9E-D506-AD9B-02D5-4C0D2093EF7D}"/>
                </a:ext>
              </a:extLst>
            </p:cNvPr>
            <p:cNvSpPr/>
            <p:nvPr/>
          </p:nvSpPr>
          <p:spPr>
            <a:xfrm>
              <a:off x="6157471" y="1795123"/>
              <a:ext cx="144982" cy="132350"/>
            </a:xfrm>
            <a:custGeom>
              <a:avLst/>
              <a:gdLst>
                <a:gd name="connsiteX0" fmla="*/ 831 w 54207"/>
                <a:gd name="connsiteY0" fmla="*/ 31161 h 49484"/>
                <a:gd name="connsiteX1" fmla="*/ 831 w 54207"/>
                <a:gd name="connsiteY1" fmla="*/ 31161 h 49484"/>
                <a:gd name="connsiteX2" fmla="*/ 3685 w 54207"/>
                <a:gd name="connsiteY2" fmla="*/ 12430 h 49484"/>
                <a:gd name="connsiteX3" fmla="*/ 19877 w 54207"/>
                <a:gd name="connsiteY3" fmla="*/ 1083 h 49484"/>
                <a:gd name="connsiteX4" fmla="*/ 53013 w 54207"/>
                <a:gd name="connsiteY4" fmla="*/ 17414 h 49484"/>
                <a:gd name="connsiteX5" fmla="*/ 35493 w 54207"/>
                <a:gd name="connsiteY5" fmla="*/ 48296 h 49484"/>
                <a:gd name="connsiteX6" fmla="*/ 33157 w 54207"/>
                <a:gd name="connsiteY6" fmla="*/ 48861 h 49484"/>
                <a:gd name="connsiteX7" fmla="*/ 32225 w 54207"/>
                <a:gd name="connsiteY7" fmla="*/ 48861 h 49484"/>
                <a:gd name="connsiteX8" fmla="*/ 831 w 54207"/>
                <a:gd name="connsiteY8" fmla="*/ 31161 h 49484"/>
                <a:gd name="connsiteX9" fmla="*/ 21450 w 54207"/>
                <a:gd name="connsiteY9" fmla="*/ 6838 h 49484"/>
                <a:gd name="connsiteX10" fmla="*/ 7005 w 54207"/>
                <a:gd name="connsiteY10" fmla="*/ 29696 h 49484"/>
                <a:gd name="connsiteX11" fmla="*/ 7005 w 54207"/>
                <a:gd name="connsiteY11" fmla="*/ 29696 h 49484"/>
                <a:gd name="connsiteX12" fmla="*/ 31544 w 54207"/>
                <a:gd name="connsiteY12" fmla="*/ 43204 h 49484"/>
                <a:gd name="connsiteX13" fmla="*/ 46041 w 54207"/>
                <a:gd name="connsiteY13" fmla="*/ 20330 h 49484"/>
                <a:gd name="connsiteX14" fmla="*/ 22149 w 54207"/>
                <a:gd name="connsiteY14" fmla="*/ 6675 h 4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207" h="49484">
                  <a:moveTo>
                    <a:pt x="831" y="31161"/>
                  </a:moveTo>
                  <a:lnTo>
                    <a:pt x="831" y="31161"/>
                  </a:lnTo>
                  <a:cubicBezTo>
                    <a:pt x="-933" y="24815"/>
                    <a:pt x="92" y="18071"/>
                    <a:pt x="3685" y="12430"/>
                  </a:cubicBezTo>
                  <a:cubicBezTo>
                    <a:pt x="7215" y="6762"/>
                    <a:pt x="13057" y="2668"/>
                    <a:pt x="19877" y="1083"/>
                  </a:cubicBezTo>
                  <a:cubicBezTo>
                    <a:pt x="33862" y="-2935"/>
                    <a:pt x="48697" y="4373"/>
                    <a:pt x="53013" y="17414"/>
                  </a:cubicBezTo>
                  <a:cubicBezTo>
                    <a:pt x="57323" y="30450"/>
                    <a:pt x="49477" y="44279"/>
                    <a:pt x="35493" y="48296"/>
                  </a:cubicBezTo>
                  <a:cubicBezTo>
                    <a:pt x="34724" y="48519"/>
                    <a:pt x="33944" y="48704"/>
                    <a:pt x="33157" y="48861"/>
                  </a:cubicBezTo>
                  <a:lnTo>
                    <a:pt x="32225" y="48861"/>
                  </a:lnTo>
                  <a:cubicBezTo>
                    <a:pt x="18363" y="51760"/>
                    <a:pt x="4513" y="43953"/>
                    <a:pt x="831" y="31161"/>
                  </a:cubicBezTo>
                  <a:close/>
                  <a:moveTo>
                    <a:pt x="21450" y="6838"/>
                  </a:moveTo>
                  <a:cubicBezTo>
                    <a:pt x="10698" y="9444"/>
                    <a:pt x="4239" y="19668"/>
                    <a:pt x="7005" y="29696"/>
                  </a:cubicBezTo>
                  <a:lnTo>
                    <a:pt x="7005" y="29696"/>
                  </a:lnTo>
                  <a:cubicBezTo>
                    <a:pt x="9778" y="39745"/>
                    <a:pt x="20769" y="45793"/>
                    <a:pt x="31544" y="43204"/>
                  </a:cubicBezTo>
                  <a:cubicBezTo>
                    <a:pt x="42325" y="40619"/>
                    <a:pt x="48813" y="30380"/>
                    <a:pt x="46041" y="20330"/>
                  </a:cubicBezTo>
                  <a:cubicBezTo>
                    <a:pt x="43327" y="10519"/>
                    <a:pt x="32761" y="4476"/>
                    <a:pt x="22149" y="6675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E4B154AF-2289-1600-933D-B6BC52C7786A}"/>
                </a:ext>
              </a:extLst>
            </p:cNvPr>
            <p:cNvSpPr/>
            <p:nvPr/>
          </p:nvSpPr>
          <p:spPr>
            <a:xfrm>
              <a:off x="5975387" y="1787407"/>
              <a:ext cx="160808" cy="149451"/>
            </a:xfrm>
            <a:custGeom>
              <a:avLst/>
              <a:gdLst>
                <a:gd name="connsiteX0" fmla="*/ 14801 w 60124"/>
                <a:gd name="connsiteY0" fmla="*/ 52126 h 55878"/>
                <a:gd name="connsiteX1" fmla="*/ 939 w 60124"/>
                <a:gd name="connsiteY1" fmla="*/ 34969 h 55878"/>
                <a:gd name="connsiteX2" fmla="*/ 939 w 60124"/>
                <a:gd name="connsiteY2" fmla="*/ 34969 h 55878"/>
                <a:gd name="connsiteX3" fmla="*/ 22577 w 60124"/>
                <a:gd name="connsiteY3" fmla="*/ 868 h 55878"/>
                <a:gd name="connsiteX4" fmla="*/ 59160 w 60124"/>
                <a:gd name="connsiteY4" fmla="*/ 21038 h 55878"/>
                <a:gd name="connsiteX5" fmla="*/ 37633 w 60124"/>
                <a:gd name="connsiteY5" fmla="*/ 55112 h 55878"/>
                <a:gd name="connsiteX6" fmla="*/ 36526 w 60124"/>
                <a:gd name="connsiteY6" fmla="*/ 55112 h 55878"/>
                <a:gd name="connsiteX7" fmla="*/ 14801 w 60124"/>
                <a:gd name="connsiteY7" fmla="*/ 52126 h 55878"/>
                <a:gd name="connsiteX8" fmla="*/ 24120 w 60124"/>
                <a:gd name="connsiteY8" fmla="*/ 6574 h 55878"/>
                <a:gd name="connsiteX9" fmla="*/ 7014 w 60124"/>
                <a:gd name="connsiteY9" fmla="*/ 33357 h 55878"/>
                <a:gd name="connsiteX10" fmla="*/ 7113 w 60124"/>
                <a:gd name="connsiteY10" fmla="*/ 33721 h 55878"/>
                <a:gd name="connsiteX11" fmla="*/ 36020 w 60124"/>
                <a:gd name="connsiteY11" fmla="*/ 49547 h 55878"/>
                <a:gd name="connsiteX12" fmla="*/ 52998 w 60124"/>
                <a:gd name="connsiteY12" fmla="*/ 22601 h 55878"/>
                <a:gd name="connsiteX13" fmla="*/ 24994 w 60124"/>
                <a:gd name="connsiteY13" fmla="*/ 6574 h 5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124" h="55878">
                  <a:moveTo>
                    <a:pt x="14801" y="52126"/>
                  </a:moveTo>
                  <a:cubicBezTo>
                    <a:pt x="7911" y="48358"/>
                    <a:pt x="2919" y="42185"/>
                    <a:pt x="939" y="34969"/>
                  </a:cubicBezTo>
                  <a:lnTo>
                    <a:pt x="939" y="34969"/>
                  </a:lnTo>
                  <a:cubicBezTo>
                    <a:pt x="-3191" y="19985"/>
                    <a:pt x="6501" y="4717"/>
                    <a:pt x="22577" y="868"/>
                  </a:cubicBezTo>
                  <a:cubicBezTo>
                    <a:pt x="38652" y="-2982"/>
                    <a:pt x="55031" y="6053"/>
                    <a:pt x="59160" y="21038"/>
                  </a:cubicBezTo>
                  <a:cubicBezTo>
                    <a:pt x="63278" y="35985"/>
                    <a:pt x="53650" y="51219"/>
                    <a:pt x="37633" y="55112"/>
                  </a:cubicBezTo>
                  <a:lnTo>
                    <a:pt x="36526" y="55112"/>
                  </a:lnTo>
                  <a:cubicBezTo>
                    <a:pt x="29141" y="56746"/>
                    <a:pt x="21365" y="55677"/>
                    <a:pt x="14801" y="52126"/>
                  </a:cubicBezTo>
                  <a:close/>
                  <a:moveTo>
                    <a:pt x="24120" y="6574"/>
                  </a:moveTo>
                  <a:cubicBezTo>
                    <a:pt x="11464" y="9566"/>
                    <a:pt x="3799" y="21559"/>
                    <a:pt x="7014" y="33357"/>
                  </a:cubicBezTo>
                  <a:cubicBezTo>
                    <a:pt x="7043" y="33482"/>
                    <a:pt x="7078" y="33601"/>
                    <a:pt x="7113" y="33721"/>
                  </a:cubicBezTo>
                  <a:cubicBezTo>
                    <a:pt x="10404" y="45535"/>
                    <a:pt x="23346" y="52620"/>
                    <a:pt x="36020" y="49547"/>
                  </a:cubicBezTo>
                  <a:cubicBezTo>
                    <a:pt x="48688" y="46480"/>
                    <a:pt x="56295" y="34416"/>
                    <a:pt x="52998" y="22601"/>
                  </a:cubicBezTo>
                  <a:cubicBezTo>
                    <a:pt x="49795" y="11118"/>
                    <a:pt x="37429" y="4039"/>
                    <a:pt x="24994" y="6574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77B3F33F-7997-5859-B997-27AF335612D4}"/>
                </a:ext>
              </a:extLst>
            </p:cNvPr>
            <p:cNvSpPr/>
            <p:nvPr/>
          </p:nvSpPr>
          <p:spPr>
            <a:xfrm>
              <a:off x="6117823" y="1843135"/>
              <a:ext cx="56391" cy="23039"/>
            </a:xfrm>
            <a:custGeom>
              <a:avLst/>
              <a:gdLst>
                <a:gd name="connsiteX0" fmla="*/ 14956 w 21084"/>
                <a:gd name="connsiteY0" fmla="*/ 7347 h 8614"/>
                <a:gd name="connsiteX1" fmla="*/ 21072 w 21084"/>
                <a:gd name="connsiteY1" fmla="*/ 5664 h 8614"/>
                <a:gd name="connsiteX2" fmla="*/ 15946 w 21084"/>
                <a:gd name="connsiteY2" fmla="*/ 614 h 8614"/>
                <a:gd name="connsiteX3" fmla="*/ -13 w 21084"/>
                <a:gd name="connsiteY3" fmla="*/ 3166 h 8614"/>
                <a:gd name="connsiteX4" fmla="*/ 3016 w 21084"/>
                <a:gd name="connsiteY4" fmla="*/ 8596 h 8614"/>
                <a:gd name="connsiteX5" fmla="*/ 13500 w 21084"/>
                <a:gd name="connsiteY5" fmla="*/ 6261 h 8614"/>
                <a:gd name="connsiteX6" fmla="*/ 14956 w 21084"/>
                <a:gd name="connsiteY6" fmla="*/ 7347 h 8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4" h="8614">
                  <a:moveTo>
                    <a:pt x="14956" y="7347"/>
                  </a:moveTo>
                  <a:lnTo>
                    <a:pt x="21072" y="5664"/>
                  </a:lnTo>
                  <a:cubicBezTo>
                    <a:pt x="20279" y="3340"/>
                    <a:pt x="18392" y="1478"/>
                    <a:pt x="15946" y="614"/>
                  </a:cubicBezTo>
                  <a:cubicBezTo>
                    <a:pt x="10483" y="-781"/>
                    <a:pt x="4635" y="153"/>
                    <a:pt x="-13" y="3166"/>
                  </a:cubicBezTo>
                  <a:lnTo>
                    <a:pt x="3016" y="8596"/>
                  </a:lnTo>
                  <a:cubicBezTo>
                    <a:pt x="9248" y="5447"/>
                    <a:pt x="12277" y="5772"/>
                    <a:pt x="13500" y="6261"/>
                  </a:cubicBezTo>
                  <a:cubicBezTo>
                    <a:pt x="14117" y="6435"/>
                    <a:pt x="14641" y="6826"/>
                    <a:pt x="14956" y="7347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E99EE70E-90B9-C192-BDA0-8059335F874F}"/>
                </a:ext>
              </a:extLst>
            </p:cNvPr>
            <p:cNvSpPr/>
            <p:nvPr/>
          </p:nvSpPr>
          <p:spPr>
            <a:xfrm>
              <a:off x="5886802" y="1842795"/>
              <a:ext cx="97829" cy="18441"/>
            </a:xfrm>
            <a:custGeom>
              <a:avLst/>
              <a:gdLst>
                <a:gd name="connsiteX0" fmla="*/ 36578 w 36577"/>
                <a:gd name="connsiteY0" fmla="*/ 5918 h 6895"/>
                <a:gd name="connsiteX1" fmla="*/ 36345 w 36577"/>
                <a:gd name="connsiteY1" fmla="*/ 0 h 6895"/>
                <a:gd name="connsiteX2" fmla="*/ 0 w 36577"/>
                <a:gd name="connsiteY2" fmla="*/ 977 h 6895"/>
                <a:gd name="connsiteX3" fmla="*/ 291 w 36577"/>
                <a:gd name="connsiteY3" fmla="*/ 6895 h 6895"/>
                <a:gd name="connsiteX4" fmla="*/ 36578 w 36577"/>
                <a:gd name="connsiteY4" fmla="*/ 5918 h 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7" h="6895">
                  <a:moveTo>
                    <a:pt x="36578" y="5918"/>
                  </a:moveTo>
                  <a:lnTo>
                    <a:pt x="36345" y="0"/>
                  </a:lnTo>
                  <a:lnTo>
                    <a:pt x="0" y="977"/>
                  </a:lnTo>
                  <a:lnTo>
                    <a:pt x="291" y="6895"/>
                  </a:lnTo>
                  <a:lnTo>
                    <a:pt x="36578" y="5918"/>
                  </a:ln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74E2F0E0-0217-63BA-399D-26F9B7AEC530}"/>
                </a:ext>
              </a:extLst>
            </p:cNvPr>
            <p:cNvSpPr/>
            <p:nvPr/>
          </p:nvSpPr>
          <p:spPr>
            <a:xfrm>
              <a:off x="6272049" y="2293682"/>
              <a:ext cx="641056" cy="834159"/>
            </a:xfrm>
            <a:custGeom>
              <a:avLst/>
              <a:gdLst>
                <a:gd name="connsiteX0" fmla="*/ 33012 w 239683"/>
                <a:gd name="connsiteY0" fmla="*/ -19 h 311882"/>
                <a:gd name="connsiteX1" fmla="*/ 98304 w 239683"/>
                <a:gd name="connsiteY1" fmla="*/ 189301 h 311882"/>
                <a:gd name="connsiteX2" fmla="*/ 197320 w 239683"/>
                <a:gd name="connsiteY2" fmla="*/ 190767 h 311882"/>
                <a:gd name="connsiteX3" fmla="*/ 239606 w 239683"/>
                <a:gd name="connsiteY3" fmla="*/ 212484 h 311882"/>
                <a:gd name="connsiteX4" fmla="*/ 145599 w 239683"/>
                <a:gd name="connsiteY4" fmla="*/ 311841 h 311882"/>
                <a:gd name="connsiteX5" fmla="*/ -13 w 239683"/>
                <a:gd name="connsiteY5" fmla="*/ 227089 h 31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683" h="311882">
                  <a:moveTo>
                    <a:pt x="33012" y="-19"/>
                  </a:moveTo>
                  <a:cubicBezTo>
                    <a:pt x="33012" y="-19"/>
                    <a:pt x="73259" y="104549"/>
                    <a:pt x="98304" y="189301"/>
                  </a:cubicBezTo>
                  <a:cubicBezTo>
                    <a:pt x="123349" y="274052"/>
                    <a:pt x="197320" y="190767"/>
                    <a:pt x="197320" y="190767"/>
                  </a:cubicBezTo>
                  <a:cubicBezTo>
                    <a:pt x="197320" y="190767"/>
                    <a:pt x="238092" y="189301"/>
                    <a:pt x="239606" y="212484"/>
                  </a:cubicBezTo>
                  <a:cubicBezTo>
                    <a:pt x="241120" y="235667"/>
                    <a:pt x="216308" y="310212"/>
                    <a:pt x="145599" y="311841"/>
                  </a:cubicBezTo>
                  <a:cubicBezTo>
                    <a:pt x="74890" y="313469"/>
                    <a:pt x="-13" y="227089"/>
                    <a:pt x="-13" y="227089"/>
                  </a:cubicBezTo>
                  <a:close/>
                </a:path>
              </a:pathLst>
            </a:custGeom>
            <a:gradFill>
              <a:gsLst>
                <a:gs pos="0">
                  <a:srgbClr val="0396FF"/>
                </a:gs>
                <a:gs pos="100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46EA9BAC-FFFE-283F-058E-2E185A4C6971}"/>
                </a:ext>
              </a:extLst>
            </p:cNvPr>
            <p:cNvSpPr/>
            <p:nvPr/>
          </p:nvSpPr>
          <p:spPr>
            <a:xfrm>
              <a:off x="6198045" y="2481294"/>
              <a:ext cx="699672" cy="784147"/>
            </a:xfrm>
            <a:custGeom>
              <a:avLst/>
              <a:gdLst>
                <a:gd name="connsiteX0" fmla="*/ 168958 w 261599"/>
                <a:gd name="connsiteY0" fmla="*/ 293164 h 293183"/>
                <a:gd name="connsiteX1" fmla="*/ 25152 w 261599"/>
                <a:gd name="connsiteY1" fmla="*/ 291209 h 293183"/>
                <a:gd name="connsiteX2" fmla="*/ 25 w 261599"/>
                <a:gd name="connsiteY2" fmla="*/ 270290 h 293183"/>
                <a:gd name="connsiteX3" fmla="*/ 689 w 261599"/>
                <a:gd name="connsiteY3" fmla="*/ 263683 h 293183"/>
                <a:gd name="connsiteX4" fmla="*/ 55614 w 261599"/>
                <a:gd name="connsiteY4" fmla="*/ 26693 h 293183"/>
                <a:gd name="connsiteX5" fmla="*/ 92599 w 261599"/>
                <a:gd name="connsiteY5" fmla="*/ -19 h 293183"/>
                <a:gd name="connsiteX6" fmla="*/ 236405 w 261599"/>
                <a:gd name="connsiteY6" fmla="*/ 1935 h 293183"/>
                <a:gd name="connsiteX7" fmla="*/ 261544 w 261599"/>
                <a:gd name="connsiteY7" fmla="*/ 22724 h 293183"/>
                <a:gd name="connsiteX8" fmla="*/ 260868 w 261599"/>
                <a:gd name="connsiteY8" fmla="*/ 29462 h 293183"/>
                <a:gd name="connsiteX9" fmla="*/ 206002 w 261599"/>
                <a:gd name="connsiteY9" fmla="*/ 266451 h 293183"/>
                <a:gd name="connsiteX10" fmla="*/ 168958 w 261599"/>
                <a:gd name="connsiteY10" fmla="*/ 293164 h 29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599" h="293183">
                  <a:moveTo>
                    <a:pt x="168958" y="293164"/>
                  </a:moveTo>
                  <a:lnTo>
                    <a:pt x="25152" y="291209"/>
                  </a:lnTo>
                  <a:cubicBezTo>
                    <a:pt x="12018" y="291899"/>
                    <a:pt x="765" y="282538"/>
                    <a:pt x="25" y="270290"/>
                  </a:cubicBezTo>
                  <a:cubicBezTo>
                    <a:pt x="-109" y="268069"/>
                    <a:pt x="112" y="265843"/>
                    <a:pt x="689" y="263683"/>
                  </a:cubicBezTo>
                  <a:lnTo>
                    <a:pt x="55614" y="26693"/>
                  </a:lnTo>
                  <a:cubicBezTo>
                    <a:pt x="60023" y="11002"/>
                    <a:pt x="75201" y="40"/>
                    <a:pt x="92599" y="-19"/>
                  </a:cubicBezTo>
                  <a:lnTo>
                    <a:pt x="236405" y="1935"/>
                  </a:lnTo>
                  <a:cubicBezTo>
                    <a:pt x="249505" y="1202"/>
                    <a:pt x="260763" y="10514"/>
                    <a:pt x="261544" y="22724"/>
                  </a:cubicBezTo>
                  <a:cubicBezTo>
                    <a:pt x="261689" y="24988"/>
                    <a:pt x="261462" y="27263"/>
                    <a:pt x="260868" y="29462"/>
                  </a:cubicBezTo>
                  <a:lnTo>
                    <a:pt x="206002" y="266451"/>
                  </a:lnTo>
                  <a:cubicBezTo>
                    <a:pt x="201569" y="282148"/>
                    <a:pt x="186373" y="293109"/>
                    <a:pt x="168958" y="293164"/>
                  </a:cubicBezTo>
                  <a:close/>
                </a:path>
              </a:pathLst>
            </a:custGeom>
            <a:gradFill>
              <a:gsLst>
                <a:gs pos="0">
                  <a:srgbClr val="5B2CF2">
                    <a:alpha val="0"/>
                  </a:srgbClr>
                </a:gs>
                <a:gs pos="95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5E533850-29AA-74B9-4972-BA7FC6141D03}"/>
                </a:ext>
              </a:extLst>
            </p:cNvPr>
            <p:cNvSpPr/>
            <p:nvPr/>
          </p:nvSpPr>
          <p:spPr>
            <a:xfrm>
              <a:off x="5709113" y="1446802"/>
              <a:ext cx="546206" cy="525232"/>
            </a:xfrm>
            <a:custGeom>
              <a:avLst/>
              <a:gdLst>
                <a:gd name="connsiteX0" fmla="*/ 198405 w 204220"/>
                <a:gd name="connsiteY0" fmla="*/ 51939 h 196378"/>
                <a:gd name="connsiteX1" fmla="*/ 166254 w 204220"/>
                <a:gd name="connsiteY1" fmla="*/ 7907 h 196378"/>
                <a:gd name="connsiteX2" fmla="*/ 165147 w 204220"/>
                <a:gd name="connsiteY2" fmla="*/ 17843 h 196378"/>
                <a:gd name="connsiteX3" fmla="*/ 95778 w 204220"/>
                <a:gd name="connsiteY3" fmla="*/ 2424 h 196378"/>
                <a:gd name="connsiteX4" fmla="*/ 97874 w 204220"/>
                <a:gd name="connsiteY4" fmla="*/ 9373 h 196378"/>
                <a:gd name="connsiteX5" fmla="*/ 73004 w 204220"/>
                <a:gd name="connsiteY5" fmla="*/ -19 h 196378"/>
                <a:gd name="connsiteX6" fmla="*/ 65490 w 204220"/>
                <a:gd name="connsiteY6" fmla="*/ 12468 h 196378"/>
                <a:gd name="connsiteX7" fmla="*/ 48832 w 204220"/>
                <a:gd name="connsiteY7" fmla="*/ 3075 h 196378"/>
                <a:gd name="connsiteX8" fmla="*/ 39105 w 204220"/>
                <a:gd name="connsiteY8" fmla="*/ 35651 h 196378"/>
                <a:gd name="connsiteX9" fmla="*/ 31534 w 204220"/>
                <a:gd name="connsiteY9" fmla="*/ 30602 h 196378"/>
                <a:gd name="connsiteX10" fmla="*/ 23205 w 204220"/>
                <a:gd name="connsiteY10" fmla="*/ 30928 h 196378"/>
                <a:gd name="connsiteX11" fmla="*/ 22447 w 204220"/>
                <a:gd name="connsiteY11" fmla="*/ 34728 h 196378"/>
                <a:gd name="connsiteX12" fmla="*/ 22447 w 204220"/>
                <a:gd name="connsiteY12" fmla="*/ 48736 h 196378"/>
                <a:gd name="connsiteX13" fmla="*/ 8119 w 204220"/>
                <a:gd name="connsiteY13" fmla="*/ 43958 h 196378"/>
                <a:gd name="connsiteX14" fmla="*/ 4217 w 204220"/>
                <a:gd name="connsiteY14" fmla="*/ 43958 h 196378"/>
                <a:gd name="connsiteX15" fmla="*/ 2586 w 204220"/>
                <a:gd name="connsiteY15" fmla="*/ 46944 h 196378"/>
                <a:gd name="connsiteX16" fmla="*/ 48541 w 204220"/>
                <a:gd name="connsiteY16" fmla="*/ 196359 h 196378"/>
                <a:gd name="connsiteX17" fmla="*/ 46677 w 204220"/>
                <a:gd name="connsiteY17" fmla="*/ 179039 h 196378"/>
                <a:gd name="connsiteX18" fmla="*/ 36543 w 204220"/>
                <a:gd name="connsiteY18" fmla="*/ 160851 h 196378"/>
                <a:gd name="connsiteX19" fmla="*/ 52560 w 204220"/>
                <a:gd name="connsiteY19" fmla="*/ 147278 h 196378"/>
                <a:gd name="connsiteX20" fmla="*/ 67471 w 204220"/>
                <a:gd name="connsiteY20" fmla="*/ 159657 h 196378"/>
                <a:gd name="connsiteX21" fmla="*/ 68403 w 204220"/>
                <a:gd name="connsiteY21" fmla="*/ 107807 h 196378"/>
                <a:gd name="connsiteX22" fmla="*/ 103734 w 204220"/>
                <a:gd name="connsiteY22" fmla="*/ 94016 h 196378"/>
                <a:gd name="connsiteX23" fmla="*/ 110513 w 204220"/>
                <a:gd name="connsiteY23" fmla="*/ 97763 h 196378"/>
                <a:gd name="connsiteX24" fmla="*/ 131715 w 204220"/>
                <a:gd name="connsiteY24" fmla="*/ 82941 h 196378"/>
                <a:gd name="connsiteX25" fmla="*/ 163341 w 204220"/>
                <a:gd name="connsiteY25" fmla="*/ 87990 h 196378"/>
                <a:gd name="connsiteX26" fmla="*/ 189959 w 204220"/>
                <a:gd name="connsiteY26" fmla="*/ 94668 h 196378"/>
                <a:gd name="connsiteX27" fmla="*/ 198405 w 204220"/>
                <a:gd name="connsiteY27" fmla="*/ 51939 h 19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4220" h="196378">
                  <a:moveTo>
                    <a:pt x="198405" y="51939"/>
                  </a:moveTo>
                  <a:cubicBezTo>
                    <a:pt x="190932" y="35418"/>
                    <a:pt x="179999" y="20449"/>
                    <a:pt x="166254" y="7907"/>
                  </a:cubicBezTo>
                  <a:lnTo>
                    <a:pt x="165147" y="17843"/>
                  </a:lnTo>
                  <a:cubicBezTo>
                    <a:pt x="143317" y="8548"/>
                    <a:pt x="119757" y="3314"/>
                    <a:pt x="95778" y="2424"/>
                  </a:cubicBezTo>
                  <a:lnTo>
                    <a:pt x="97874" y="9373"/>
                  </a:lnTo>
                  <a:cubicBezTo>
                    <a:pt x="89155" y="7343"/>
                    <a:pt x="80780" y="4183"/>
                    <a:pt x="73004" y="-19"/>
                  </a:cubicBezTo>
                  <a:lnTo>
                    <a:pt x="65490" y="12468"/>
                  </a:lnTo>
                  <a:cubicBezTo>
                    <a:pt x="60388" y="8695"/>
                    <a:pt x="54791" y="5535"/>
                    <a:pt x="48832" y="3075"/>
                  </a:cubicBezTo>
                  <a:lnTo>
                    <a:pt x="39105" y="35651"/>
                  </a:lnTo>
                  <a:cubicBezTo>
                    <a:pt x="36356" y="34283"/>
                    <a:pt x="33811" y="32584"/>
                    <a:pt x="31534" y="30602"/>
                  </a:cubicBezTo>
                  <a:cubicBezTo>
                    <a:pt x="28971" y="28973"/>
                    <a:pt x="24836" y="28485"/>
                    <a:pt x="23205" y="30928"/>
                  </a:cubicBezTo>
                  <a:cubicBezTo>
                    <a:pt x="22576" y="32106"/>
                    <a:pt x="22314" y="33420"/>
                    <a:pt x="22447" y="34728"/>
                  </a:cubicBezTo>
                  <a:lnTo>
                    <a:pt x="22447" y="48736"/>
                  </a:lnTo>
                  <a:lnTo>
                    <a:pt x="8119" y="43958"/>
                  </a:lnTo>
                  <a:cubicBezTo>
                    <a:pt x="6885" y="43421"/>
                    <a:pt x="5452" y="43421"/>
                    <a:pt x="4217" y="43958"/>
                  </a:cubicBezTo>
                  <a:cubicBezTo>
                    <a:pt x="3256" y="44702"/>
                    <a:pt x="2668" y="45782"/>
                    <a:pt x="2586" y="46944"/>
                  </a:cubicBezTo>
                  <a:cubicBezTo>
                    <a:pt x="-7840" y="95482"/>
                    <a:pt x="14235" y="158625"/>
                    <a:pt x="48541" y="196359"/>
                  </a:cubicBezTo>
                  <a:cubicBezTo>
                    <a:pt x="49863" y="190544"/>
                    <a:pt x="49211" y="184491"/>
                    <a:pt x="46677" y="179039"/>
                  </a:cubicBezTo>
                  <a:cubicBezTo>
                    <a:pt x="43823" y="172090"/>
                    <a:pt x="35028" y="168181"/>
                    <a:pt x="36543" y="160851"/>
                  </a:cubicBezTo>
                  <a:cubicBezTo>
                    <a:pt x="37376" y="153174"/>
                    <a:pt x="44283" y="147321"/>
                    <a:pt x="52560" y="147278"/>
                  </a:cubicBezTo>
                  <a:cubicBezTo>
                    <a:pt x="63685" y="148472"/>
                    <a:pt x="59549" y="152273"/>
                    <a:pt x="67471" y="159657"/>
                  </a:cubicBezTo>
                  <a:cubicBezTo>
                    <a:pt x="70266" y="145269"/>
                    <a:pt x="63568" y="121652"/>
                    <a:pt x="68403" y="107807"/>
                  </a:cubicBezTo>
                  <a:cubicBezTo>
                    <a:pt x="74076" y="94907"/>
                    <a:pt x="89889" y="88734"/>
                    <a:pt x="103734" y="94016"/>
                  </a:cubicBezTo>
                  <a:cubicBezTo>
                    <a:pt x="106174" y="94950"/>
                    <a:pt x="108463" y="96215"/>
                    <a:pt x="110513" y="97763"/>
                  </a:cubicBezTo>
                  <a:cubicBezTo>
                    <a:pt x="110164" y="88533"/>
                    <a:pt x="121813" y="82615"/>
                    <a:pt x="131715" y="82941"/>
                  </a:cubicBezTo>
                  <a:cubicBezTo>
                    <a:pt x="141616" y="83266"/>
                    <a:pt x="152857" y="86795"/>
                    <a:pt x="163341" y="87990"/>
                  </a:cubicBezTo>
                  <a:cubicBezTo>
                    <a:pt x="172253" y="88967"/>
                    <a:pt x="181397" y="94776"/>
                    <a:pt x="189959" y="94668"/>
                  </a:cubicBezTo>
                  <a:cubicBezTo>
                    <a:pt x="211976" y="94342"/>
                    <a:pt x="203123" y="63504"/>
                    <a:pt x="198405" y="51939"/>
                  </a:cubicBez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BC7A003-F8CE-577E-2012-EC5723BBB523}"/>
                </a:ext>
              </a:extLst>
            </p:cNvPr>
            <p:cNvSpPr/>
            <p:nvPr/>
          </p:nvSpPr>
          <p:spPr>
            <a:xfrm>
              <a:off x="6198045" y="2481294"/>
              <a:ext cx="699672" cy="784147"/>
            </a:xfrm>
            <a:custGeom>
              <a:avLst/>
              <a:gdLst>
                <a:gd name="connsiteX0" fmla="*/ 168958 w 261599"/>
                <a:gd name="connsiteY0" fmla="*/ 293164 h 293183"/>
                <a:gd name="connsiteX1" fmla="*/ 25152 w 261599"/>
                <a:gd name="connsiteY1" fmla="*/ 291209 h 293183"/>
                <a:gd name="connsiteX2" fmla="*/ 25 w 261599"/>
                <a:gd name="connsiteY2" fmla="*/ 270290 h 293183"/>
                <a:gd name="connsiteX3" fmla="*/ 689 w 261599"/>
                <a:gd name="connsiteY3" fmla="*/ 263683 h 293183"/>
                <a:gd name="connsiteX4" fmla="*/ 55614 w 261599"/>
                <a:gd name="connsiteY4" fmla="*/ 26693 h 293183"/>
                <a:gd name="connsiteX5" fmla="*/ 92599 w 261599"/>
                <a:gd name="connsiteY5" fmla="*/ -19 h 293183"/>
                <a:gd name="connsiteX6" fmla="*/ 236405 w 261599"/>
                <a:gd name="connsiteY6" fmla="*/ 1935 h 293183"/>
                <a:gd name="connsiteX7" fmla="*/ 261544 w 261599"/>
                <a:gd name="connsiteY7" fmla="*/ 22724 h 293183"/>
                <a:gd name="connsiteX8" fmla="*/ 260868 w 261599"/>
                <a:gd name="connsiteY8" fmla="*/ 29462 h 293183"/>
                <a:gd name="connsiteX9" fmla="*/ 206002 w 261599"/>
                <a:gd name="connsiteY9" fmla="*/ 266451 h 293183"/>
                <a:gd name="connsiteX10" fmla="*/ 168958 w 261599"/>
                <a:gd name="connsiteY10" fmla="*/ 293164 h 29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599" h="293183">
                  <a:moveTo>
                    <a:pt x="168958" y="293164"/>
                  </a:moveTo>
                  <a:lnTo>
                    <a:pt x="25152" y="291209"/>
                  </a:lnTo>
                  <a:cubicBezTo>
                    <a:pt x="12018" y="291899"/>
                    <a:pt x="765" y="282538"/>
                    <a:pt x="25" y="270290"/>
                  </a:cubicBezTo>
                  <a:cubicBezTo>
                    <a:pt x="-109" y="268069"/>
                    <a:pt x="112" y="265843"/>
                    <a:pt x="689" y="263683"/>
                  </a:cubicBezTo>
                  <a:lnTo>
                    <a:pt x="55614" y="26693"/>
                  </a:lnTo>
                  <a:cubicBezTo>
                    <a:pt x="60023" y="11002"/>
                    <a:pt x="75201" y="40"/>
                    <a:pt x="92599" y="-19"/>
                  </a:cubicBezTo>
                  <a:lnTo>
                    <a:pt x="236405" y="1935"/>
                  </a:lnTo>
                  <a:cubicBezTo>
                    <a:pt x="249505" y="1202"/>
                    <a:pt x="260763" y="10514"/>
                    <a:pt x="261544" y="22724"/>
                  </a:cubicBezTo>
                  <a:cubicBezTo>
                    <a:pt x="261689" y="24988"/>
                    <a:pt x="261462" y="27263"/>
                    <a:pt x="260868" y="29462"/>
                  </a:cubicBezTo>
                  <a:lnTo>
                    <a:pt x="206002" y="266451"/>
                  </a:lnTo>
                  <a:cubicBezTo>
                    <a:pt x="201569" y="282148"/>
                    <a:pt x="186373" y="293109"/>
                    <a:pt x="168958" y="293164"/>
                  </a:cubicBezTo>
                  <a:close/>
                </a:path>
              </a:pathLst>
            </a:custGeom>
            <a:gradFill>
              <a:gsLst>
                <a:gs pos="0">
                  <a:srgbClr val="5B2CF2">
                    <a:alpha val="0"/>
                  </a:srgbClr>
                </a:gs>
                <a:gs pos="95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E0364C81-E5F2-D36C-17D2-71B690DAD624}"/>
                </a:ext>
              </a:extLst>
            </p:cNvPr>
            <p:cNvSpPr/>
            <p:nvPr/>
          </p:nvSpPr>
          <p:spPr>
            <a:xfrm>
              <a:off x="6220549" y="2518615"/>
              <a:ext cx="669147" cy="750602"/>
            </a:xfrm>
            <a:custGeom>
              <a:avLst/>
              <a:gdLst>
                <a:gd name="connsiteX0" fmla="*/ 161534 w 250186"/>
                <a:gd name="connsiteY0" fmla="*/ 280622 h 280641"/>
                <a:gd name="connsiteX1" fmla="*/ 23960 w 250186"/>
                <a:gd name="connsiteY1" fmla="*/ 278722 h 280641"/>
                <a:gd name="connsiteX2" fmla="*/ 15 w 250186"/>
                <a:gd name="connsiteY2" fmla="*/ 258525 h 280641"/>
                <a:gd name="connsiteX3" fmla="*/ 662 w 250186"/>
                <a:gd name="connsiteY3" fmla="*/ 252335 h 280641"/>
                <a:gd name="connsiteX4" fmla="*/ 53082 w 250186"/>
                <a:gd name="connsiteY4" fmla="*/ 25553 h 280641"/>
                <a:gd name="connsiteX5" fmla="*/ 88553 w 250186"/>
                <a:gd name="connsiteY5" fmla="*/ -19 h 280641"/>
                <a:gd name="connsiteX6" fmla="*/ 226185 w 250186"/>
                <a:gd name="connsiteY6" fmla="*/ 1881 h 280641"/>
                <a:gd name="connsiteX7" fmla="*/ 250141 w 250186"/>
                <a:gd name="connsiteY7" fmla="*/ 21948 h 280641"/>
                <a:gd name="connsiteX8" fmla="*/ 249483 w 250186"/>
                <a:gd name="connsiteY8" fmla="*/ 28267 h 280641"/>
                <a:gd name="connsiteX9" fmla="*/ 197063 w 250186"/>
                <a:gd name="connsiteY9" fmla="*/ 255050 h 280641"/>
                <a:gd name="connsiteX10" fmla="*/ 161534 w 250186"/>
                <a:gd name="connsiteY10" fmla="*/ 280622 h 28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186" h="280641">
                  <a:moveTo>
                    <a:pt x="161534" y="280622"/>
                  </a:moveTo>
                  <a:lnTo>
                    <a:pt x="23960" y="278722"/>
                  </a:lnTo>
                  <a:cubicBezTo>
                    <a:pt x="11367" y="279308"/>
                    <a:pt x="644" y="270268"/>
                    <a:pt x="15" y="258525"/>
                  </a:cubicBezTo>
                  <a:cubicBezTo>
                    <a:pt x="-95" y="256445"/>
                    <a:pt x="120" y="254360"/>
                    <a:pt x="662" y="252335"/>
                  </a:cubicBezTo>
                  <a:lnTo>
                    <a:pt x="53082" y="25553"/>
                  </a:lnTo>
                  <a:cubicBezTo>
                    <a:pt x="57346" y="10535"/>
                    <a:pt x="71889" y="51"/>
                    <a:pt x="88553" y="-19"/>
                  </a:cubicBezTo>
                  <a:lnTo>
                    <a:pt x="226185" y="1881"/>
                  </a:lnTo>
                  <a:cubicBezTo>
                    <a:pt x="238743" y="1257"/>
                    <a:pt x="249472" y="10237"/>
                    <a:pt x="250141" y="21948"/>
                  </a:cubicBezTo>
                  <a:cubicBezTo>
                    <a:pt x="250264" y="24071"/>
                    <a:pt x="250042" y="26204"/>
                    <a:pt x="249483" y="28267"/>
                  </a:cubicBezTo>
                  <a:lnTo>
                    <a:pt x="197063" y="255050"/>
                  </a:lnTo>
                  <a:cubicBezTo>
                    <a:pt x="192794" y="270089"/>
                    <a:pt x="178221" y="280573"/>
                    <a:pt x="161534" y="280622"/>
                  </a:cubicBezTo>
                  <a:close/>
                </a:path>
              </a:pathLst>
            </a:custGeom>
            <a:gradFill>
              <a:gsLst>
                <a:gs pos="3000">
                  <a:srgbClr val="0396FF"/>
                </a:gs>
                <a:gs pos="100000">
                  <a:srgbClr val="5B2CF2"/>
                </a:gs>
              </a:gsLst>
              <a:path path="circle">
                <a:fillToRect l="100000" t="100000"/>
              </a:path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499972A8-C465-910A-0CD6-A527C0FE6EB4}"/>
                </a:ext>
              </a:extLst>
            </p:cNvPr>
            <p:cNvSpPr/>
            <p:nvPr/>
          </p:nvSpPr>
          <p:spPr>
            <a:xfrm>
              <a:off x="6673086" y="2749599"/>
              <a:ext cx="227381" cy="236464"/>
            </a:xfrm>
            <a:custGeom>
              <a:avLst/>
              <a:gdLst>
                <a:gd name="connsiteX0" fmla="*/ 85002 w 85015"/>
                <a:gd name="connsiteY0" fmla="*/ 31218 h 88411"/>
                <a:gd name="connsiteX1" fmla="*/ 81450 w 85015"/>
                <a:gd name="connsiteY1" fmla="*/ 15961 h 88411"/>
                <a:gd name="connsiteX2" fmla="*/ 72596 w 85015"/>
                <a:gd name="connsiteY2" fmla="*/ 3474 h 88411"/>
                <a:gd name="connsiteX3" fmla="*/ 57220 w 85015"/>
                <a:gd name="connsiteY3" fmla="*/ -1 h 88411"/>
                <a:gd name="connsiteX4" fmla="*/ 40911 w 85015"/>
                <a:gd name="connsiteY4" fmla="*/ -1 h 88411"/>
                <a:gd name="connsiteX5" fmla="*/ 23438 w 85015"/>
                <a:gd name="connsiteY5" fmla="*/ 2931 h 88411"/>
                <a:gd name="connsiteX6" fmla="*/ 5964 w 85015"/>
                <a:gd name="connsiteY6" fmla="*/ 21336 h 88411"/>
                <a:gd name="connsiteX7" fmla="*/ 7595 w 85015"/>
                <a:gd name="connsiteY7" fmla="*/ 67974 h 88411"/>
                <a:gd name="connsiteX8" fmla="*/ 24020 w 85015"/>
                <a:gd name="connsiteY8" fmla="*/ 81113 h 88411"/>
                <a:gd name="connsiteX9" fmla="*/ 46445 w 85015"/>
                <a:gd name="connsiteY9" fmla="*/ 87900 h 88411"/>
                <a:gd name="connsiteX10" fmla="*/ 56463 w 85015"/>
                <a:gd name="connsiteY10" fmla="*/ 82145 h 88411"/>
                <a:gd name="connsiteX11" fmla="*/ 68112 w 85015"/>
                <a:gd name="connsiteY11" fmla="*/ 73132 h 88411"/>
                <a:gd name="connsiteX12" fmla="*/ 78013 w 85015"/>
                <a:gd name="connsiteY12" fmla="*/ 62979 h 88411"/>
                <a:gd name="connsiteX13" fmla="*/ 81042 w 85015"/>
                <a:gd name="connsiteY13" fmla="*/ 46963 h 88411"/>
                <a:gd name="connsiteX14" fmla="*/ 85002 w 85015"/>
                <a:gd name="connsiteY14" fmla="*/ 31218 h 8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015" h="88411">
                  <a:moveTo>
                    <a:pt x="85002" y="31218"/>
                  </a:moveTo>
                  <a:cubicBezTo>
                    <a:pt x="84898" y="25968"/>
                    <a:pt x="83686" y="20783"/>
                    <a:pt x="81450" y="15961"/>
                  </a:cubicBezTo>
                  <a:cubicBezTo>
                    <a:pt x="79912" y="11064"/>
                    <a:pt x="76831" y="6710"/>
                    <a:pt x="72596" y="3474"/>
                  </a:cubicBezTo>
                  <a:cubicBezTo>
                    <a:pt x="67914" y="1014"/>
                    <a:pt x="62590" y="-186"/>
                    <a:pt x="57220" y="-1"/>
                  </a:cubicBezTo>
                  <a:cubicBezTo>
                    <a:pt x="51803" y="-1"/>
                    <a:pt x="46328" y="-1"/>
                    <a:pt x="40911" y="-1"/>
                  </a:cubicBezTo>
                  <a:cubicBezTo>
                    <a:pt x="34935" y="-93"/>
                    <a:pt x="29000" y="900"/>
                    <a:pt x="23438" y="2931"/>
                  </a:cubicBezTo>
                  <a:cubicBezTo>
                    <a:pt x="15482" y="6970"/>
                    <a:pt x="9296" y="13480"/>
                    <a:pt x="5964" y="21336"/>
                  </a:cubicBezTo>
                  <a:cubicBezTo>
                    <a:pt x="-1491" y="36158"/>
                    <a:pt x="-3064" y="54998"/>
                    <a:pt x="7595" y="67974"/>
                  </a:cubicBezTo>
                  <a:cubicBezTo>
                    <a:pt x="12301" y="73127"/>
                    <a:pt x="17841" y="77562"/>
                    <a:pt x="24020" y="81113"/>
                  </a:cubicBezTo>
                  <a:cubicBezTo>
                    <a:pt x="30718" y="85402"/>
                    <a:pt x="38581" y="89909"/>
                    <a:pt x="46445" y="87900"/>
                  </a:cubicBezTo>
                  <a:cubicBezTo>
                    <a:pt x="50190" y="86673"/>
                    <a:pt x="53603" y="84713"/>
                    <a:pt x="56463" y="82145"/>
                  </a:cubicBezTo>
                  <a:lnTo>
                    <a:pt x="68112" y="73132"/>
                  </a:lnTo>
                  <a:cubicBezTo>
                    <a:pt x="72084" y="70379"/>
                    <a:pt x="75450" y="66926"/>
                    <a:pt x="78013" y="62979"/>
                  </a:cubicBezTo>
                  <a:cubicBezTo>
                    <a:pt x="80151" y="57881"/>
                    <a:pt x="81182" y="52435"/>
                    <a:pt x="81042" y="46963"/>
                  </a:cubicBezTo>
                  <a:cubicBezTo>
                    <a:pt x="82644" y="41778"/>
                    <a:pt x="83966" y="36522"/>
                    <a:pt x="85002" y="31218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BE4A6022-1EA0-AEFD-A512-BB0AE6949BAD}"/>
              </a:ext>
            </a:extLst>
          </p:cNvPr>
          <p:cNvSpPr/>
          <p:nvPr/>
        </p:nvSpPr>
        <p:spPr>
          <a:xfrm>
            <a:off x="579120" y="697161"/>
            <a:ext cx="2644140" cy="639800"/>
          </a:xfrm>
          <a:prstGeom prst="roundRect">
            <a:avLst>
              <a:gd name="adj" fmla="val 50000"/>
            </a:avLst>
          </a:prstGeom>
          <a:solidFill>
            <a:schemeClr val="bg1">
              <a:alpha val="78000"/>
            </a:schemeClr>
          </a:solidFill>
          <a:ln w="6350">
            <a:gradFill flip="none" rotWithShape="1">
              <a:gsLst>
                <a:gs pos="0">
                  <a:srgbClr val="D2D4D5"/>
                </a:gs>
                <a:gs pos="100000">
                  <a:srgbClr val="D2D4D5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279400" dist="190500" dir="5400000" algn="t" rotWithShape="0">
              <a:srgbClr val="5B2CF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25C11C0-A351-8C0A-439F-75F69824716E}"/>
              </a:ext>
            </a:extLst>
          </p:cNvPr>
          <p:cNvSpPr/>
          <p:nvPr/>
        </p:nvSpPr>
        <p:spPr>
          <a:xfrm>
            <a:off x="670561" y="772548"/>
            <a:ext cx="889616" cy="490744"/>
          </a:xfrm>
          <a:prstGeom prst="roundRect">
            <a:avLst>
              <a:gd name="adj" fmla="val 50000"/>
            </a:avLst>
          </a:prstGeom>
          <a:gradFill>
            <a:gsLst>
              <a:gs pos="300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F81B72-1E76-CC57-7B81-79279D8540D3}"/>
              </a:ext>
            </a:extLst>
          </p:cNvPr>
          <p:cNvSpPr txBox="1"/>
          <p:nvPr/>
        </p:nvSpPr>
        <p:spPr>
          <a:xfrm>
            <a:off x="1532462" y="775970"/>
            <a:ext cx="15568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spc="8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CA0FA5-276C-26A3-BF3F-9DE16BF3225F}"/>
              </a:ext>
            </a:extLst>
          </p:cNvPr>
          <p:cNvSpPr txBox="1"/>
          <p:nvPr/>
        </p:nvSpPr>
        <p:spPr>
          <a:xfrm>
            <a:off x="800101" y="776758"/>
            <a:ext cx="6305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00" b="1" spc="8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sz="2600" b="1" spc="8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任意多边形: 形状 65">
            <a:extLst>
              <a:ext uri="{FF2B5EF4-FFF2-40B4-BE49-F238E27FC236}">
                <a16:creationId xmlns:a16="http://schemas.microsoft.com/office/drawing/2014/main" id="{D9BD032A-CEDC-BE2E-CF75-F9C6187F0BD7}"/>
              </a:ext>
            </a:extLst>
          </p:cNvPr>
          <p:cNvSpPr/>
          <p:nvPr/>
        </p:nvSpPr>
        <p:spPr>
          <a:xfrm rot="5400000" flipH="1">
            <a:off x="3360381" y="3146946"/>
            <a:ext cx="1566242" cy="1363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5263" y="16515"/>
                  <a:pt x="8693" y="12684"/>
                  <a:pt x="8750" y="4129"/>
                </a:cubicBezTo>
                <a:lnTo>
                  <a:pt x="6699" y="4129"/>
                </a:lnTo>
                <a:lnTo>
                  <a:pt x="10800" y="0"/>
                </a:lnTo>
                <a:lnTo>
                  <a:pt x="14901" y="4129"/>
                </a:lnTo>
                <a:lnTo>
                  <a:pt x="12850" y="4129"/>
                </a:lnTo>
                <a:cubicBezTo>
                  <a:pt x="12907" y="13127"/>
                  <a:pt x="17510" y="17105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 dirty="0">
              <a:solidFill>
                <a:schemeClr val="lt1"/>
              </a:solidFill>
              <a:sym typeface="Helvetica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E6F8E057-7474-EC27-59BF-E009B7028DF5}"/>
              </a:ext>
            </a:extLst>
          </p:cNvPr>
          <p:cNvSpPr/>
          <p:nvPr/>
        </p:nvSpPr>
        <p:spPr>
          <a:xfrm>
            <a:off x="950977" y="2136750"/>
            <a:ext cx="2474178" cy="3384375"/>
          </a:xfrm>
          <a:prstGeom prst="roundRect">
            <a:avLst>
              <a:gd name="adj" fmla="val 4114"/>
            </a:avLst>
          </a:prstGeom>
          <a:noFill/>
          <a:ln>
            <a:gradFill>
              <a:gsLst>
                <a:gs pos="0">
                  <a:srgbClr val="0594FF"/>
                </a:gs>
                <a:gs pos="100000">
                  <a:srgbClr val="5B2CF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41A0A61-297D-0828-F04F-DA661A58AE4F}"/>
              </a:ext>
            </a:extLst>
          </p:cNvPr>
          <p:cNvSpPr/>
          <p:nvPr/>
        </p:nvSpPr>
        <p:spPr>
          <a:xfrm>
            <a:off x="4858911" y="2136750"/>
            <a:ext cx="2474178" cy="3384375"/>
          </a:xfrm>
          <a:prstGeom prst="roundRect">
            <a:avLst>
              <a:gd name="adj" fmla="val 4114"/>
            </a:avLst>
          </a:prstGeom>
          <a:noFill/>
          <a:ln>
            <a:gradFill>
              <a:gsLst>
                <a:gs pos="0">
                  <a:srgbClr val="0594FF"/>
                </a:gs>
                <a:gs pos="100000">
                  <a:srgbClr val="5B2CF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FDA4BB7F-3B06-052E-2660-FD52C298A9BB}"/>
              </a:ext>
            </a:extLst>
          </p:cNvPr>
          <p:cNvSpPr/>
          <p:nvPr/>
        </p:nvSpPr>
        <p:spPr>
          <a:xfrm>
            <a:off x="8793545" y="2136750"/>
            <a:ext cx="2474178" cy="3384375"/>
          </a:xfrm>
          <a:prstGeom prst="roundRect">
            <a:avLst>
              <a:gd name="adj" fmla="val 4114"/>
            </a:avLst>
          </a:prstGeom>
          <a:noFill/>
          <a:ln>
            <a:gradFill>
              <a:gsLst>
                <a:gs pos="0">
                  <a:srgbClr val="0594FF"/>
                </a:gs>
                <a:gs pos="100000">
                  <a:srgbClr val="5B2CF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65">
            <a:extLst>
              <a:ext uri="{FF2B5EF4-FFF2-40B4-BE49-F238E27FC236}">
                <a16:creationId xmlns:a16="http://schemas.microsoft.com/office/drawing/2014/main" id="{48CD5F38-E0CD-E41C-F5C5-CA7065D0CCD9}"/>
              </a:ext>
            </a:extLst>
          </p:cNvPr>
          <p:cNvSpPr/>
          <p:nvPr/>
        </p:nvSpPr>
        <p:spPr>
          <a:xfrm rot="5400000" flipH="1">
            <a:off x="7301734" y="3146946"/>
            <a:ext cx="1566242" cy="1363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5263" y="16515"/>
                  <a:pt x="8693" y="12684"/>
                  <a:pt x="8750" y="4129"/>
                </a:cubicBezTo>
                <a:lnTo>
                  <a:pt x="6699" y="4129"/>
                </a:lnTo>
                <a:lnTo>
                  <a:pt x="10800" y="0"/>
                </a:lnTo>
                <a:lnTo>
                  <a:pt x="14901" y="4129"/>
                </a:lnTo>
                <a:lnTo>
                  <a:pt x="12850" y="4129"/>
                </a:lnTo>
                <a:cubicBezTo>
                  <a:pt x="12907" y="13127"/>
                  <a:pt x="17510" y="17105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600" dirty="0">
              <a:sym typeface="Helvetica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08D64E0-90F9-9DC0-90DA-E29D3833DD88}"/>
              </a:ext>
            </a:extLst>
          </p:cNvPr>
          <p:cNvGrpSpPr/>
          <p:nvPr/>
        </p:nvGrpSpPr>
        <p:grpSpPr>
          <a:xfrm>
            <a:off x="1144525" y="2441299"/>
            <a:ext cx="2078735" cy="445388"/>
            <a:chOff x="1144525" y="2441299"/>
            <a:chExt cx="2078735" cy="445388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4743328-328C-AB82-3660-B43C735DB648}"/>
                </a:ext>
              </a:extLst>
            </p:cNvPr>
            <p:cNvSpPr/>
            <p:nvPr/>
          </p:nvSpPr>
          <p:spPr>
            <a:xfrm>
              <a:off x="1144525" y="2441299"/>
              <a:ext cx="2078735" cy="445388"/>
            </a:xfrm>
            <a:prstGeom prst="roundRect">
              <a:avLst>
                <a:gd name="adj" fmla="val 50000"/>
              </a:avLst>
            </a:prstGeom>
            <a:gradFill>
              <a:gsLst>
                <a:gs pos="3000">
                  <a:srgbClr val="2CB9F2">
                    <a:alpha val="84000"/>
                  </a:srgbClr>
                </a:gs>
                <a:gs pos="100000">
                  <a:srgbClr val="5B2CF2">
                    <a:alpha val="78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1B105EE-1E39-0678-5542-09349CCCF9FD}"/>
                </a:ext>
              </a:extLst>
            </p:cNvPr>
            <p:cNvSpPr txBox="1"/>
            <p:nvPr/>
          </p:nvSpPr>
          <p:spPr>
            <a:xfrm>
              <a:off x="1497330" y="2471779"/>
              <a:ext cx="13731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29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XXXXXXX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1D83FEC-E81B-8E87-5AF8-EFDC4AD621BB}"/>
              </a:ext>
            </a:extLst>
          </p:cNvPr>
          <p:cNvGrpSpPr/>
          <p:nvPr/>
        </p:nvGrpSpPr>
        <p:grpSpPr>
          <a:xfrm>
            <a:off x="5052459" y="2441299"/>
            <a:ext cx="2078735" cy="445388"/>
            <a:chOff x="5052459" y="2441299"/>
            <a:chExt cx="2078735" cy="445388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A715D92C-D896-7940-5F74-3E9186996D02}"/>
                </a:ext>
              </a:extLst>
            </p:cNvPr>
            <p:cNvSpPr/>
            <p:nvPr/>
          </p:nvSpPr>
          <p:spPr>
            <a:xfrm>
              <a:off x="5052459" y="2441299"/>
              <a:ext cx="2078735" cy="445388"/>
            </a:xfrm>
            <a:prstGeom prst="roundRect">
              <a:avLst>
                <a:gd name="adj" fmla="val 50000"/>
              </a:avLst>
            </a:prstGeom>
            <a:gradFill>
              <a:gsLst>
                <a:gs pos="3000">
                  <a:srgbClr val="2CB9F2">
                    <a:alpha val="84000"/>
                  </a:srgbClr>
                </a:gs>
                <a:gs pos="100000">
                  <a:srgbClr val="5B2CF2">
                    <a:alpha val="78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6CA94A7-BB2B-B50C-D413-F551253140DA}"/>
                </a:ext>
              </a:extLst>
            </p:cNvPr>
            <p:cNvSpPr txBox="1"/>
            <p:nvPr/>
          </p:nvSpPr>
          <p:spPr>
            <a:xfrm>
              <a:off x="5405263" y="2471779"/>
              <a:ext cx="13731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29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XXXXXXX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D16D62A-6846-6190-39E7-E755C25A5593}"/>
              </a:ext>
            </a:extLst>
          </p:cNvPr>
          <p:cNvGrpSpPr/>
          <p:nvPr/>
        </p:nvGrpSpPr>
        <p:grpSpPr>
          <a:xfrm>
            <a:off x="8987093" y="2441299"/>
            <a:ext cx="2078735" cy="445388"/>
            <a:chOff x="8987093" y="2441299"/>
            <a:chExt cx="2078735" cy="445388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24054F7D-1153-A1E3-5E61-35730BE1977E}"/>
                </a:ext>
              </a:extLst>
            </p:cNvPr>
            <p:cNvSpPr/>
            <p:nvPr/>
          </p:nvSpPr>
          <p:spPr>
            <a:xfrm>
              <a:off x="8987093" y="2441299"/>
              <a:ext cx="2078735" cy="445388"/>
            </a:xfrm>
            <a:prstGeom prst="roundRect">
              <a:avLst>
                <a:gd name="adj" fmla="val 50000"/>
              </a:avLst>
            </a:prstGeom>
            <a:gradFill>
              <a:gsLst>
                <a:gs pos="3000">
                  <a:srgbClr val="2CB9F2">
                    <a:alpha val="84000"/>
                  </a:srgbClr>
                </a:gs>
                <a:gs pos="100000">
                  <a:srgbClr val="5B2CF2">
                    <a:alpha val="7800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31F0C23-8AE4-EE79-DB7D-09BFF8231402}"/>
                </a:ext>
              </a:extLst>
            </p:cNvPr>
            <p:cNvSpPr txBox="1"/>
            <p:nvPr/>
          </p:nvSpPr>
          <p:spPr>
            <a:xfrm>
              <a:off x="9339897" y="2471779"/>
              <a:ext cx="13731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29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XXXXXXX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4B872E82-083B-EA1F-1E4B-D76FDF70D4B4}"/>
              </a:ext>
            </a:extLst>
          </p:cNvPr>
          <p:cNvSpPr txBox="1"/>
          <p:nvPr/>
        </p:nvSpPr>
        <p:spPr>
          <a:xfrm>
            <a:off x="1107440" y="4983504"/>
            <a:ext cx="216125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5B2CF2"/>
              </a:buClr>
            </a:pPr>
            <a:r>
              <a:rPr lang="zh-CN" altLang="en-US" sz="17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补充说明内容    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ABCCF71-9B06-1131-08D2-99375C53DFBC}"/>
              </a:ext>
            </a:extLst>
          </p:cNvPr>
          <p:cNvGrpSpPr/>
          <p:nvPr/>
        </p:nvGrpSpPr>
        <p:grpSpPr>
          <a:xfrm>
            <a:off x="1144525" y="3045814"/>
            <a:ext cx="2078735" cy="1831584"/>
            <a:chOff x="1144525" y="3045814"/>
            <a:chExt cx="2078735" cy="1831584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BB2AB11-11B0-74F9-587C-1B7BC861DC9D}"/>
                </a:ext>
              </a:extLst>
            </p:cNvPr>
            <p:cNvSpPr/>
            <p:nvPr/>
          </p:nvSpPr>
          <p:spPr>
            <a:xfrm>
              <a:off x="1144525" y="3045814"/>
              <a:ext cx="2078735" cy="1831584"/>
            </a:xfrm>
            <a:prstGeom prst="roundRect">
              <a:avLst>
                <a:gd name="adj" fmla="val 7090"/>
              </a:avLst>
            </a:prstGeom>
            <a:noFill/>
            <a:ln w="3175">
              <a:gradFill>
                <a:gsLst>
                  <a:gs pos="0">
                    <a:srgbClr val="0594FF"/>
                  </a:gs>
                  <a:gs pos="100000">
                    <a:srgbClr val="5B2CF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034C359-EB94-4779-C264-7C9E0EACB334}"/>
                </a:ext>
              </a:extLst>
            </p:cNvPr>
            <p:cNvSpPr txBox="1"/>
            <p:nvPr/>
          </p:nvSpPr>
          <p:spPr>
            <a:xfrm>
              <a:off x="1371601" y="3680460"/>
              <a:ext cx="16245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/>
                <a:t>图片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7A4B53FD-2DD7-38F0-3DDC-81433AC8BA58}"/>
              </a:ext>
            </a:extLst>
          </p:cNvPr>
          <p:cNvSpPr txBox="1"/>
          <p:nvPr/>
        </p:nvSpPr>
        <p:spPr>
          <a:xfrm>
            <a:off x="5025789" y="4983504"/>
            <a:ext cx="216125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5B2CF2"/>
              </a:buClr>
            </a:pPr>
            <a:r>
              <a:rPr lang="zh-CN" altLang="en-US" sz="17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补充说明内容    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9B52904-A765-9257-1C6A-2CFB5B18D127}"/>
              </a:ext>
            </a:extLst>
          </p:cNvPr>
          <p:cNvGrpSpPr/>
          <p:nvPr/>
        </p:nvGrpSpPr>
        <p:grpSpPr>
          <a:xfrm>
            <a:off x="5062874" y="3045814"/>
            <a:ext cx="2078735" cy="1831584"/>
            <a:chOff x="1144525" y="3045814"/>
            <a:chExt cx="2078735" cy="1831584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ADDA8572-4133-0508-18E4-57558D9E3285}"/>
                </a:ext>
              </a:extLst>
            </p:cNvPr>
            <p:cNvSpPr/>
            <p:nvPr/>
          </p:nvSpPr>
          <p:spPr>
            <a:xfrm>
              <a:off x="1144525" y="3045814"/>
              <a:ext cx="2078735" cy="1831584"/>
            </a:xfrm>
            <a:prstGeom prst="roundRect">
              <a:avLst>
                <a:gd name="adj" fmla="val 7090"/>
              </a:avLst>
            </a:prstGeom>
            <a:noFill/>
            <a:ln w="3175">
              <a:gradFill>
                <a:gsLst>
                  <a:gs pos="0">
                    <a:srgbClr val="0594FF"/>
                  </a:gs>
                  <a:gs pos="100000">
                    <a:srgbClr val="5B2CF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EAB2B7B-9FE2-9066-FD25-02A49195DBD8}"/>
                </a:ext>
              </a:extLst>
            </p:cNvPr>
            <p:cNvSpPr txBox="1"/>
            <p:nvPr/>
          </p:nvSpPr>
          <p:spPr>
            <a:xfrm>
              <a:off x="1371601" y="3680460"/>
              <a:ext cx="16245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/>
                <a:t>图片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92DBD01D-AF3E-F98B-3476-8FC7848C8B72}"/>
              </a:ext>
            </a:extLst>
          </p:cNvPr>
          <p:cNvSpPr txBox="1"/>
          <p:nvPr/>
        </p:nvSpPr>
        <p:spPr>
          <a:xfrm>
            <a:off x="8983162" y="4983504"/>
            <a:ext cx="216125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5B2CF2"/>
              </a:buClr>
            </a:pPr>
            <a:r>
              <a:rPr lang="zh-CN" altLang="en-US" sz="17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补充说明内容    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17CC7A3-E6B8-7FE2-215D-9604779B66C3}"/>
              </a:ext>
            </a:extLst>
          </p:cNvPr>
          <p:cNvGrpSpPr/>
          <p:nvPr/>
        </p:nvGrpSpPr>
        <p:grpSpPr>
          <a:xfrm>
            <a:off x="9020247" y="3045814"/>
            <a:ext cx="2078735" cy="1831584"/>
            <a:chOff x="1144525" y="3045814"/>
            <a:chExt cx="2078735" cy="1831584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CB1F2A7F-D87A-B596-52DF-63BBBB8994BC}"/>
                </a:ext>
              </a:extLst>
            </p:cNvPr>
            <p:cNvSpPr/>
            <p:nvPr/>
          </p:nvSpPr>
          <p:spPr>
            <a:xfrm>
              <a:off x="1144525" y="3045814"/>
              <a:ext cx="2078735" cy="1831584"/>
            </a:xfrm>
            <a:prstGeom prst="roundRect">
              <a:avLst>
                <a:gd name="adj" fmla="val 7090"/>
              </a:avLst>
            </a:prstGeom>
            <a:noFill/>
            <a:ln w="3175">
              <a:gradFill>
                <a:gsLst>
                  <a:gs pos="0">
                    <a:srgbClr val="0594FF"/>
                  </a:gs>
                  <a:gs pos="100000">
                    <a:srgbClr val="5B2CF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C87D80A-8327-51B5-1AF2-4EDBC95C8601}"/>
                </a:ext>
              </a:extLst>
            </p:cNvPr>
            <p:cNvSpPr txBox="1"/>
            <p:nvPr/>
          </p:nvSpPr>
          <p:spPr>
            <a:xfrm>
              <a:off x="1371601" y="3680460"/>
              <a:ext cx="16245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/>
                <a:t>图片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4985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图片 235" descr="背景图案&#10;&#10;描述已自动生成">
            <a:extLst>
              <a:ext uri="{FF2B5EF4-FFF2-40B4-BE49-F238E27FC236}">
                <a16:creationId xmlns:a16="http://schemas.microsoft.com/office/drawing/2014/main" id="{862E7BC5-D08B-1D09-A751-D1AD10D005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11661" b="2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65" name="椭圆 264">
            <a:extLst>
              <a:ext uri="{FF2B5EF4-FFF2-40B4-BE49-F238E27FC236}">
                <a16:creationId xmlns:a16="http://schemas.microsoft.com/office/drawing/2014/main" id="{AC4C7403-0775-C015-2249-119C1CF467E7}"/>
              </a:ext>
            </a:extLst>
          </p:cNvPr>
          <p:cNvSpPr/>
          <p:nvPr/>
        </p:nvSpPr>
        <p:spPr>
          <a:xfrm>
            <a:off x="-2568557" y="3583626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>
            <a:extLst>
              <a:ext uri="{FF2B5EF4-FFF2-40B4-BE49-F238E27FC236}">
                <a16:creationId xmlns:a16="http://schemas.microsoft.com/office/drawing/2014/main" id="{D953A1FA-9647-3BA9-30A9-332A1DE467AF}"/>
              </a:ext>
            </a:extLst>
          </p:cNvPr>
          <p:cNvSpPr/>
          <p:nvPr/>
        </p:nvSpPr>
        <p:spPr>
          <a:xfrm>
            <a:off x="7107172" y="4418002"/>
            <a:ext cx="3003183" cy="287947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825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>
            <a:extLst>
              <a:ext uri="{FF2B5EF4-FFF2-40B4-BE49-F238E27FC236}">
                <a16:creationId xmlns:a16="http://schemas.microsoft.com/office/drawing/2014/main" id="{5FD68F61-DC5F-3E87-7A4D-2377AFA55D40}"/>
              </a:ext>
            </a:extLst>
          </p:cNvPr>
          <p:cNvSpPr/>
          <p:nvPr/>
        </p:nvSpPr>
        <p:spPr>
          <a:xfrm>
            <a:off x="0" y="-269367"/>
            <a:ext cx="2752721" cy="275272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71DB53C9-0923-5477-120C-51267AE42A0E}"/>
              </a:ext>
            </a:extLst>
          </p:cNvPr>
          <p:cNvSpPr/>
          <p:nvPr/>
        </p:nvSpPr>
        <p:spPr>
          <a:xfrm>
            <a:off x="8417293" y="-2439312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19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>
            <a:extLst>
              <a:ext uri="{FF2B5EF4-FFF2-40B4-BE49-F238E27FC236}">
                <a16:creationId xmlns:a16="http://schemas.microsoft.com/office/drawing/2014/main" id="{ADAFB362-F489-6985-99DE-A000519B8FEA}"/>
              </a:ext>
            </a:extLst>
          </p:cNvPr>
          <p:cNvSpPr/>
          <p:nvPr/>
        </p:nvSpPr>
        <p:spPr>
          <a:xfrm>
            <a:off x="7106898" y="4418002"/>
            <a:ext cx="3003183" cy="287947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>
            <a:extLst>
              <a:ext uri="{FF2B5EF4-FFF2-40B4-BE49-F238E27FC236}">
                <a16:creationId xmlns:a16="http://schemas.microsoft.com/office/drawing/2014/main" id="{CA4B2E36-4354-A02F-6D83-3CDA75488AA7}"/>
              </a:ext>
            </a:extLst>
          </p:cNvPr>
          <p:cNvSpPr/>
          <p:nvPr/>
        </p:nvSpPr>
        <p:spPr>
          <a:xfrm>
            <a:off x="8417019" y="-2439312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DF3A10BA-C012-194A-685F-1362324528F0}"/>
              </a:ext>
            </a:extLst>
          </p:cNvPr>
          <p:cNvSpPr/>
          <p:nvPr/>
        </p:nvSpPr>
        <p:spPr>
          <a:xfrm>
            <a:off x="1544320" y="1597740"/>
            <a:ext cx="9103362" cy="3739950"/>
          </a:xfrm>
          <a:prstGeom prst="roundRect">
            <a:avLst>
              <a:gd name="adj" fmla="val 4406"/>
            </a:avLst>
          </a:prstGeom>
          <a:solidFill>
            <a:schemeClr val="bg1">
              <a:alpha val="30000"/>
            </a:schemeClr>
          </a:solidFill>
          <a:ln w="6985">
            <a:solidFill>
              <a:schemeClr val="bg1">
                <a:alpha val="91000"/>
              </a:schemeClr>
            </a:solidFill>
          </a:ln>
          <a:effectLst>
            <a:outerShdw blurRad="101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D17DAD7-9B4A-5522-AE04-03A7ECD714A1}"/>
              </a:ext>
            </a:extLst>
          </p:cNvPr>
          <p:cNvGrpSpPr/>
          <p:nvPr/>
        </p:nvGrpSpPr>
        <p:grpSpPr>
          <a:xfrm>
            <a:off x="2364949" y="1994456"/>
            <a:ext cx="7008549" cy="2939266"/>
            <a:chOff x="2570673" y="1963976"/>
            <a:chExt cx="7008549" cy="293926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62A8DF5-8E8A-FA24-3B56-BF2746DEC3ED}"/>
                </a:ext>
              </a:extLst>
            </p:cNvPr>
            <p:cNvSpPr txBox="1"/>
            <p:nvPr/>
          </p:nvSpPr>
          <p:spPr>
            <a:xfrm>
              <a:off x="2570673" y="1963976"/>
              <a:ext cx="2218944" cy="2939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500" dirty="0">
                  <a:gradFill>
                    <a:gsLst>
                      <a:gs pos="0">
                        <a:srgbClr val="0396FF">
                          <a:alpha val="70000"/>
                        </a:srgbClr>
                      </a:gs>
                      <a:gs pos="78000">
                        <a:srgbClr val="5B2CF2">
                          <a:alpha val="70000"/>
                        </a:srgbClr>
                      </a:gs>
                    </a:gsLst>
                    <a:path path="circle">
                      <a:fillToRect l="100000" b="100000"/>
                    </a:path>
                  </a:gradFill>
                  <a:latin typeface="Facon" pitchFamily="2" charset="0"/>
                </a:rPr>
                <a:t>4</a:t>
              </a:r>
              <a:endParaRPr lang="zh-CN" altLang="en-US" sz="18500" dirty="0">
                <a:gradFill>
                  <a:gsLst>
                    <a:gs pos="0">
                      <a:srgbClr val="0396FF">
                        <a:alpha val="70000"/>
                      </a:srgbClr>
                    </a:gs>
                    <a:gs pos="78000">
                      <a:srgbClr val="5B2CF2">
                        <a:alpha val="70000"/>
                      </a:srgbClr>
                    </a:gs>
                  </a:gsLst>
                  <a:path path="circle">
                    <a:fillToRect l="100000" b="100000"/>
                  </a:path>
                </a:gradFill>
                <a:latin typeface="Facon" pitchFamily="2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9358C59-46E9-A1AC-E698-48667F12CA87}"/>
                </a:ext>
              </a:extLst>
            </p:cNvPr>
            <p:cNvSpPr txBox="1"/>
            <p:nvPr/>
          </p:nvSpPr>
          <p:spPr>
            <a:xfrm>
              <a:off x="5030354" y="2446890"/>
              <a:ext cx="451967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500" b="0" i="0" u="none" strike="noStrike" kern="1200" cap="none" spc="300" normalizeH="0" baseline="0" noProof="0" dirty="0">
                  <a:ln>
                    <a:noFill/>
                  </a:ln>
                  <a:gradFill>
                    <a:gsLst>
                      <a:gs pos="0">
                        <a:srgbClr val="0396FF">
                          <a:alpha val="75000"/>
                        </a:srgbClr>
                      </a:gs>
                      <a:gs pos="99000">
                        <a:srgbClr val="5B2CF2">
                          <a:alpha val="75000"/>
                        </a:srgbClr>
                      </a:gs>
                    </a:gsLst>
                    <a:path path="circle">
                      <a:fillToRect l="100000" b="100000"/>
                    </a:path>
                  </a:gradFill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组织期待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63D9A6A-9F73-DAA1-D167-2D3352562CA9}"/>
                </a:ext>
              </a:extLst>
            </p:cNvPr>
            <p:cNvSpPr/>
            <p:nvPr/>
          </p:nvSpPr>
          <p:spPr>
            <a:xfrm>
              <a:off x="5030354" y="3686863"/>
              <a:ext cx="454886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cap="all" dirty="0">
                  <a:gradFill>
                    <a:gsLst>
                      <a:gs pos="0">
                        <a:srgbClr val="0396FF">
                          <a:alpha val="73000"/>
                        </a:srgbClr>
                      </a:gs>
                      <a:gs pos="99000">
                        <a:srgbClr val="5B2CF2">
                          <a:alpha val="73000"/>
                        </a:srgbClr>
                      </a:gs>
                    </a:gsLst>
                    <a:path path="circle">
                      <a:fillToRect l="100000" b="100000"/>
                    </a:path>
                  </a:gradFill>
                  <a:latin typeface="Montserrat" panose="00000500000000000000" pitchFamily="50" charset="0"/>
                  <a:ea typeface="思源黑体 CN Medium" panose="020B0600000000000000" pitchFamily="34" charset="-122"/>
                  <a:cs typeface="Segoe UI" panose="020B0502040204020203" pitchFamily="34" charset="0"/>
                </a:rPr>
                <a:t>expectation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55710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图片 235" descr="背景图案&#10;&#10;描述已自动生成">
            <a:extLst>
              <a:ext uri="{FF2B5EF4-FFF2-40B4-BE49-F238E27FC236}">
                <a16:creationId xmlns:a16="http://schemas.microsoft.com/office/drawing/2014/main" id="{862E7BC5-D08B-1D09-A751-D1AD10D005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11661" b="2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65" name="椭圆 264">
            <a:extLst>
              <a:ext uri="{FF2B5EF4-FFF2-40B4-BE49-F238E27FC236}">
                <a16:creationId xmlns:a16="http://schemas.microsoft.com/office/drawing/2014/main" id="{AC4C7403-0775-C015-2249-119C1CF467E7}"/>
              </a:ext>
            </a:extLst>
          </p:cNvPr>
          <p:cNvSpPr/>
          <p:nvPr/>
        </p:nvSpPr>
        <p:spPr>
          <a:xfrm>
            <a:off x="-3397567" y="3614106"/>
            <a:ext cx="6758910" cy="6758910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71DB53C9-0923-5477-120C-51267AE42A0E}"/>
              </a:ext>
            </a:extLst>
          </p:cNvPr>
          <p:cNvSpPr/>
          <p:nvPr/>
        </p:nvSpPr>
        <p:spPr>
          <a:xfrm>
            <a:off x="9100211" y="-3083694"/>
            <a:ext cx="6258827" cy="6258827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19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E7234092-7B7A-B236-DE96-4928F26E9D5E}"/>
              </a:ext>
            </a:extLst>
          </p:cNvPr>
          <p:cNvSpPr/>
          <p:nvPr/>
        </p:nvSpPr>
        <p:spPr>
          <a:xfrm>
            <a:off x="442914" y="465328"/>
            <a:ext cx="11306174" cy="5960070"/>
          </a:xfrm>
          <a:prstGeom prst="roundRect">
            <a:avLst>
              <a:gd name="adj" fmla="val 3724"/>
            </a:avLst>
          </a:prstGeom>
          <a:solidFill>
            <a:schemeClr val="bg1">
              <a:alpha val="30000"/>
            </a:schemeClr>
          </a:solidFill>
          <a:ln w="9525">
            <a:solidFill>
              <a:schemeClr val="bg1">
                <a:alpha val="91000"/>
              </a:schemeClr>
            </a:solidFill>
          </a:ln>
          <a:effectLst>
            <a:outerShdw blurRad="101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280806CE-8EB5-28BD-25DD-71B9A8201B07}"/>
              </a:ext>
            </a:extLst>
          </p:cNvPr>
          <p:cNvGrpSpPr/>
          <p:nvPr/>
        </p:nvGrpSpPr>
        <p:grpSpPr>
          <a:xfrm flipH="1">
            <a:off x="10894060" y="573835"/>
            <a:ext cx="584179" cy="957798"/>
            <a:chOff x="4863664" y="1446802"/>
            <a:chExt cx="2487946" cy="4079162"/>
          </a:xfrm>
        </p:grpSpPr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3A4A783D-BA3B-2388-9331-15AE20C3ED2B}"/>
                </a:ext>
              </a:extLst>
            </p:cNvPr>
            <p:cNvSpPr/>
            <p:nvPr/>
          </p:nvSpPr>
          <p:spPr>
            <a:xfrm>
              <a:off x="4863664" y="5121666"/>
              <a:ext cx="2487946" cy="404298"/>
            </a:xfrm>
            <a:custGeom>
              <a:avLst/>
              <a:gdLst>
                <a:gd name="connsiteX0" fmla="*/ 48492 w 930213"/>
                <a:gd name="connsiteY0" fmla="*/ 17256 h 151162"/>
                <a:gd name="connsiteX1" fmla="*/ 8944 w 930213"/>
                <a:gd name="connsiteY1" fmla="*/ 33544 h 151162"/>
                <a:gd name="connsiteX2" fmla="*/ 10866 w 930213"/>
                <a:gd name="connsiteY2" fmla="*/ 87023 h 151162"/>
                <a:gd name="connsiteX3" fmla="*/ 62238 w 930213"/>
                <a:gd name="connsiteY3" fmla="*/ 118187 h 151162"/>
                <a:gd name="connsiteX4" fmla="*/ 350899 w 930213"/>
                <a:gd name="connsiteY4" fmla="*/ 151143 h 151162"/>
                <a:gd name="connsiteX5" fmla="*/ 930200 w 930213"/>
                <a:gd name="connsiteY5" fmla="*/ 72146 h 151162"/>
                <a:gd name="connsiteX6" fmla="*/ 502102 w 930213"/>
                <a:gd name="connsiteY6" fmla="*/ 12967 h 151162"/>
                <a:gd name="connsiteX7" fmla="*/ 48492 w 930213"/>
                <a:gd name="connsiteY7" fmla="*/ 17256 h 15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0213" h="151162">
                  <a:moveTo>
                    <a:pt x="48492" y="17256"/>
                  </a:moveTo>
                  <a:cubicBezTo>
                    <a:pt x="34047" y="19971"/>
                    <a:pt x="18671" y="23500"/>
                    <a:pt x="8944" y="33544"/>
                  </a:cubicBezTo>
                  <a:cubicBezTo>
                    <a:pt x="-4744" y="48094"/>
                    <a:pt x="-1657" y="71549"/>
                    <a:pt x="10866" y="87023"/>
                  </a:cubicBezTo>
                  <a:cubicBezTo>
                    <a:pt x="23388" y="102496"/>
                    <a:pt x="42900" y="111292"/>
                    <a:pt x="62238" y="118187"/>
                  </a:cubicBezTo>
                  <a:cubicBezTo>
                    <a:pt x="153332" y="150763"/>
                    <a:pt x="253397" y="151034"/>
                    <a:pt x="350899" y="151143"/>
                  </a:cubicBezTo>
                  <a:cubicBezTo>
                    <a:pt x="547707" y="151143"/>
                    <a:pt x="751972" y="150057"/>
                    <a:pt x="930200" y="72146"/>
                  </a:cubicBezTo>
                  <a:cubicBezTo>
                    <a:pt x="786161" y="20296"/>
                    <a:pt x="652024" y="22848"/>
                    <a:pt x="502102" y="12967"/>
                  </a:cubicBezTo>
                  <a:cubicBezTo>
                    <a:pt x="346123" y="3140"/>
                    <a:pt x="204530" y="-12497"/>
                    <a:pt x="48492" y="172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96FF">
                    <a:alpha val="58000"/>
                  </a:srgbClr>
                </a:gs>
                <a:gs pos="100000">
                  <a:srgbClr val="5B2CF2">
                    <a:alpha val="63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183C7656-CA44-CE7C-9993-1B25CEE01885}"/>
                </a:ext>
              </a:extLst>
            </p:cNvPr>
            <p:cNvSpPr/>
            <p:nvPr/>
          </p:nvSpPr>
          <p:spPr>
            <a:xfrm>
              <a:off x="6077097" y="5110366"/>
              <a:ext cx="450606" cy="250067"/>
            </a:xfrm>
            <a:custGeom>
              <a:avLst/>
              <a:gdLst>
                <a:gd name="connsiteX0" fmla="*/ 78818 w 168476"/>
                <a:gd name="connsiteY0" fmla="*/ 1935 h 93497"/>
                <a:gd name="connsiteX1" fmla="*/ 92564 w 168476"/>
                <a:gd name="connsiteY1" fmla="*/ 33045 h 93497"/>
                <a:gd name="connsiteX2" fmla="*/ 110329 w 168476"/>
                <a:gd name="connsiteY2" fmla="*/ 38149 h 93497"/>
                <a:gd name="connsiteX3" fmla="*/ 161002 w 168476"/>
                <a:gd name="connsiteY3" fmla="*/ 62852 h 93497"/>
                <a:gd name="connsiteX4" fmla="*/ 168457 w 168476"/>
                <a:gd name="connsiteY4" fmla="*/ 76208 h 93497"/>
                <a:gd name="connsiteX5" fmla="*/ 153138 w 168476"/>
                <a:gd name="connsiteY5" fmla="*/ 86198 h 93497"/>
                <a:gd name="connsiteX6" fmla="*/ 112018 w 168476"/>
                <a:gd name="connsiteY6" fmla="*/ 93202 h 93497"/>
                <a:gd name="connsiteX7" fmla="*/ 28553 w 168476"/>
                <a:gd name="connsiteY7" fmla="*/ 80443 h 93497"/>
                <a:gd name="connsiteX8" fmla="*/ 188 w 168476"/>
                <a:gd name="connsiteY8" fmla="*/ 62255 h 93497"/>
                <a:gd name="connsiteX9" fmla="*/ 1353 w 168476"/>
                <a:gd name="connsiteY9" fmla="*/ 39072 h 93497"/>
                <a:gd name="connsiteX10" fmla="*/ 3158 w 168476"/>
                <a:gd name="connsiteY10" fmla="*/ -19 h 9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476" h="93497">
                  <a:moveTo>
                    <a:pt x="78818" y="1935"/>
                  </a:moveTo>
                  <a:cubicBezTo>
                    <a:pt x="75125" y="14021"/>
                    <a:pt x="80810" y="26888"/>
                    <a:pt x="92564" y="33045"/>
                  </a:cubicBezTo>
                  <a:cubicBezTo>
                    <a:pt x="98243" y="35412"/>
                    <a:pt x="104207" y="37122"/>
                    <a:pt x="110329" y="38149"/>
                  </a:cubicBezTo>
                  <a:cubicBezTo>
                    <a:pt x="129112" y="42443"/>
                    <a:pt x="146504" y="50918"/>
                    <a:pt x="161002" y="62852"/>
                  </a:cubicBezTo>
                  <a:cubicBezTo>
                    <a:pt x="165801" y="65800"/>
                    <a:pt x="168620" y="70855"/>
                    <a:pt x="168457" y="76208"/>
                  </a:cubicBezTo>
                  <a:cubicBezTo>
                    <a:pt x="167117" y="82235"/>
                    <a:pt x="159545" y="84787"/>
                    <a:pt x="153138" y="86198"/>
                  </a:cubicBezTo>
                  <a:cubicBezTo>
                    <a:pt x="139666" y="89608"/>
                    <a:pt x="125909" y="91953"/>
                    <a:pt x="112018" y="93202"/>
                  </a:cubicBezTo>
                  <a:cubicBezTo>
                    <a:pt x="83769" y="94994"/>
                    <a:pt x="55812" y="87773"/>
                    <a:pt x="28553" y="80443"/>
                  </a:cubicBezTo>
                  <a:cubicBezTo>
                    <a:pt x="18185" y="77674"/>
                    <a:pt x="2576" y="73493"/>
                    <a:pt x="188" y="62255"/>
                  </a:cubicBezTo>
                  <a:cubicBezTo>
                    <a:pt x="-296" y="54513"/>
                    <a:pt x="95" y="46738"/>
                    <a:pt x="1353" y="39072"/>
                  </a:cubicBezTo>
                  <a:lnTo>
                    <a:pt x="3158" y="-19"/>
                  </a:lnTo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28C2DA23-261E-156B-B759-1BA243ACE5AB}"/>
                </a:ext>
              </a:extLst>
            </p:cNvPr>
            <p:cNvSpPr/>
            <p:nvPr/>
          </p:nvSpPr>
          <p:spPr>
            <a:xfrm>
              <a:off x="5664642" y="5200398"/>
              <a:ext cx="381654" cy="313388"/>
            </a:xfrm>
            <a:custGeom>
              <a:avLst/>
              <a:gdLst>
                <a:gd name="connsiteX0" fmla="*/ 72099 w 142696"/>
                <a:gd name="connsiteY0" fmla="*/ 14911 h 117172"/>
                <a:gd name="connsiteX1" fmla="*/ 76060 w 142696"/>
                <a:gd name="connsiteY1" fmla="*/ 32557 h 117172"/>
                <a:gd name="connsiteX2" fmla="*/ 92659 w 142696"/>
                <a:gd name="connsiteY2" fmla="*/ 43687 h 117172"/>
                <a:gd name="connsiteX3" fmla="*/ 134596 w 142696"/>
                <a:gd name="connsiteY3" fmla="*/ 78380 h 117172"/>
                <a:gd name="connsiteX4" fmla="*/ 141585 w 142696"/>
                <a:gd name="connsiteY4" fmla="*/ 100477 h 117172"/>
                <a:gd name="connsiteX5" fmla="*/ 133373 w 142696"/>
                <a:gd name="connsiteY5" fmla="*/ 108730 h 117172"/>
                <a:gd name="connsiteX6" fmla="*/ 94931 w 142696"/>
                <a:gd name="connsiteY6" fmla="*/ 116982 h 117172"/>
                <a:gd name="connsiteX7" fmla="*/ 1273 w 142696"/>
                <a:gd name="connsiteY7" fmla="*/ 62309 h 117172"/>
                <a:gd name="connsiteX8" fmla="*/ 2031 w 142696"/>
                <a:gd name="connsiteY8" fmla="*/ 26313 h 117172"/>
                <a:gd name="connsiteX9" fmla="*/ 3254 w 142696"/>
                <a:gd name="connsiteY9" fmla="*/ -19 h 11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696" h="117172">
                  <a:moveTo>
                    <a:pt x="72099" y="14911"/>
                  </a:moveTo>
                  <a:cubicBezTo>
                    <a:pt x="69565" y="21008"/>
                    <a:pt x="71121" y="27920"/>
                    <a:pt x="76060" y="32557"/>
                  </a:cubicBezTo>
                  <a:cubicBezTo>
                    <a:pt x="80958" y="37025"/>
                    <a:pt x="86555" y="40777"/>
                    <a:pt x="92659" y="43687"/>
                  </a:cubicBezTo>
                  <a:cubicBezTo>
                    <a:pt x="108770" y="52797"/>
                    <a:pt x="122976" y="64552"/>
                    <a:pt x="134596" y="78380"/>
                  </a:cubicBezTo>
                  <a:cubicBezTo>
                    <a:pt x="139954" y="84732"/>
                    <a:pt x="144963" y="93039"/>
                    <a:pt x="141585" y="100477"/>
                  </a:cubicBezTo>
                  <a:cubicBezTo>
                    <a:pt x="139785" y="103925"/>
                    <a:pt x="136925" y="106797"/>
                    <a:pt x="133373" y="108730"/>
                  </a:cubicBezTo>
                  <a:cubicBezTo>
                    <a:pt x="121747" y="115033"/>
                    <a:pt x="108345" y="117911"/>
                    <a:pt x="94931" y="116982"/>
                  </a:cubicBezTo>
                  <a:cubicBezTo>
                    <a:pt x="61091" y="116168"/>
                    <a:pt x="11059" y="96460"/>
                    <a:pt x="1273" y="62309"/>
                  </a:cubicBezTo>
                  <a:cubicBezTo>
                    <a:pt x="-1813" y="51722"/>
                    <a:pt x="1565" y="37226"/>
                    <a:pt x="2031" y="26313"/>
                  </a:cubicBezTo>
                  <a:lnTo>
                    <a:pt x="3254" y="-19"/>
                  </a:lnTo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EEB11938-8D4A-70E9-F631-38C124C0D957}"/>
                </a:ext>
              </a:extLst>
            </p:cNvPr>
            <p:cNvSpPr/>
            <p:nvPr/>
          </p:nvSpPr>
          <p:spPr>
            <a:xfrm>
              <a:off x="5879166" y="3409056"/>
              <a:ext cx="491332" cy="1764457"/>
            </a:xfrm>
            <a:custGeom>
              <a:avLst/>
              <a:gdLst>
                <a:gd name="connsiteX0" fmla="*/ 183691 w 183703"/>
                <a:gd name="connsiteY0" fmla="*/ 34131 h 659709"/>
                <a:gd name="connsiteX1" fmla="*/ 157364 w 183703"/>
                <a:gd name="connsiteY1" fmla="*/ 647644 h 659709"/>
                <a:gd name="connsiteX2" fmla="*/ 122417 w 183703"/>
                <a:gd name="connsiteY2" fmla="*/ 658882 h 659709"/>
                <a:gd name="connsiteX3" fmla="*/ 76288 w 183703"/>
                <a:gd name="connsiteY3" fmla="*/ 646992 h 659709"/>
                <a:gd name="connsiteX4" fmla="*/ -13 w 183703"/>
                <a:gd name="connsiteY4" fmla="*/ 3564 h 659709"/>
                <a:gd name="connsiteX5" fmla="*/ 183691 w 183703"/>
                <a:gd name="connsiteY5" fmla="*/ -19 h 65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703" h="659709">
                  <a:moveTo>
                    <a:pt x="183691" y="34131"/>
                  </a:moveTo>
                  <a:lnTo>
                    <a:pt x="157364" y="647644"/>
                  </a:lnTo>
                  <a:cubicBezTo>
                    <a:pt x="147206" y="654604"/>
                    <a:pt x="135016" y="658519"/>
                    <a:pt x="122417" y="658882"/>
                  </a:cubicBezTo>
                  <a:cubicBezTo>
                    <a:pt x="98129" y="660185"/>
                    <a:pt x="93761" y="661814"/>
                    <a:pt x="76288" y="646992"/>
                  </a:cubicBezTo>
                  <a:lnTo>
                    <a:pt x="-13" y="3564"/>
                  </a:lnTo>
                  <a:lnTo>
                    <a:pt x="183691" y="-19"/>
                  </a:ln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F692DE1E-B7DB-2DC3-4750-D745AB917B99}"/>
                </a:ext>
              </a:extLst>
            </p:cNvPr>
            <p:cNvSpPr/>
            <p:nvPr/>
          </p:nvSpPr>
          <p:spPr>
            <a:xfrm>
              <a:off x="5879166" y="3409056"/>
              <a:ext cx="491332" cy="1764457"/>
            </a:xfrm>
            <a:custGeom>
              <a:avLst/>
              <a:gdLst>
                <a:gd name="connsiteX0" fmla="*/ 183691 w 183703"/>
                <a:gd name="connsiteY0" fmla="*/ 34131 h 659709"/>
                <a:gd name="connsiteX1" fmla="*/ 157364 w 183703"/>
                <a:gd name="connsiteY1" fmla="*/ 647644 h 659709"/>
                <a:gd name="connsiteX2" fmla="*/ 122417 w 183703"/>
                <a:gd name="connsiteY2" fmla="*/ 658882 h 659709"/>
                <a:gd name="connsiteX3" fmla="*/ 76288 w 183703"/>
                <a:gd name="connsiteY3" fmla="*/ 646992 h 659709"/>
                <a:gd name="connsiteX4" fmla="*/ -13 w 183703"/>
                <a:gd name="connsiteY4" fmla="*/ 3564 h 659709"/>
                <a:gd name="connsiteX5" fmla="*/ 183691 w 183703"/>
                <a:gd name="connsiteY5" fmla="*/ -19 h 65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703" h="659709">
                  <a:moveTo>
                    <a:pt x="183691" y="34131"/>
                  </a:moveTo>
                  <a:lnTo>
                    <a:pt x="157364" y="647644"/>
                  </a:lnTo>
                  <a:cubicBezTo>
                    <a:pt x="147206" y="654604"/>
                    <a:pt x="135016" y="658519"/>
                    <a:pt x="122417" y="658882"/>
                  </a:cubicBezTo>
                  <a:cubicBezTo>
                    <a:pt x="98129" y="660185"/>
                    <a:pt x="93761" y="661814"/>
                    <a:pt x="76288" y="646992"/>
                  </a:cubicBezTo>
                  <a:lnTo>
                    <a:pt x="-13" y="3564"/>
                  </a:lnTo>
                  <a:lnTo>
                    <a:pt x="183691" y="-19"/>
                  </a:lnTo>
                  <a:close/>
                </a:path>
              </a:pathLst>
            </a:custGeom>
            <a:gradFill>
              <a:gsLst>
                <a:gs pos="0">
                  <a:srgbClr val="010101">
                    <a:alpha val="0"/>
                  </a:srgbClr>
                </a:gs>
                <a:gs pos="95000">
                  <a:srgbClr val="010101"/>
                </a:gs>
              </a:gsLst>
              <a:lin ang="1357220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A073145E-5B56-7FDB-B4E2-CD9359CD301F}"/>
                </a:ext>
              </a:extLst>
            </p:cNvPr>
            <p:cNvSpPr/>
            <p:nvPr/>
          </p:nvSpPr>
          <p:spPr>
            <a:xfrm>
              <a:off x="5622284" y="3389018"/>
              <a:ext cx="470614" cy="1883755"/>
            </a:xfrm>
            <a:custGeom>
              <a:avLst/>
              <a:gdLst>
                <a:gd name="connsiteX0" fmla="*/ 175944 w 175957"/>
                <a:gd name="connsiteY0" fmla="*/ 96731 h 704313"/>
                <a:gd name="connsiteX1" fmla="*/ 100226 w 175957"/>
                <a:gd name="connsiteY1" fmla="*/ 693413 h 704313"/>
                <a:gd name="connsiteX2" fmla="*/ 59455 w 175957"/>
                <a:gd name="connsiteY2" fmla="*/ 704271 h 704313"/>
                <a:gd name="connsiteX3" fmla="*/ 14956 w 175957"/>
                <a:gd name="connsiteY3" fmla="*/ 684400 h 704313"/>
                <a:gd name="connsiteX4" fmla="*/ -13 w 175957"/>
                <a:gd name="connsiteY4" fmla="*/ -19 h 704313"/>
                <a:gd name="connsiteX5" fmla="*/ 173848 w 175957"/>
                <a:gd name="connsiteY5" fmla="*/ 27616 h 70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57" h="704313">
                  <a:moveTo>
                    <a:pt x="175944" y="96731"/>
                  </a:moveTo>
                  <a:lnTo>
                    <a:pt x="100226" y="693413"/>
                  </a:lnTo>
                  <a:cubicBezTo>
                    <a:pt x="100226" y="693413"/>
                    <a:pt x="89276" y="703891"/>
                    <a:pt x="59455" y="704271"/>
                  </a:cubicBezTo>
                  <a:cubicBezTo>
                    <a:pt x="25615" y="704652"/>
                    <a:pt x="22528" y="700362"/>
                    <a:pt x="14956" y="684400"/>
                  </a:cubicBezTo>
                  <a:lnTo>
                    <a:pt x="-13" y="-19"/>
                  </a:lnTo>
                  <a:lnTo>
                    <a:pt x="173848" y="27616"/>
                  </a:ln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1C0EFBB-9182-C99C-2E9D-AA0F6A9004A5}"/>
                </a:ext>
              </a:extLst>
            </p:cNvPr>
            <p:cNvSpPr/>
            <p:nvPr/>
          </p:nvSpPr>
          <p:spPr>
            <a:xfrm>
              <a:off x="5622284" y="3389018"/>
              <a:ext cx="470614" cy="1883755"/>
            </a:xfrm>
            <a:custGeom>
              <a:avLst/>
              <a:gdLst>
                <a:gd name="connsiteX0" fmla="*/ 175944 w 175957"/>
                <a:gd name="connsiteY0" fmla="*/ 96731 h 704313"/>
                <a:gd name="connsiteX1" fmla="*/ 100226 w 175957"/>
                <a:gd name="connsiteY1" fmla="*/ 693413 h 704313"/>
                <a:gd name="connsiteX2" fmla="*/ 59455 w 175957"/>
                <a:gd name="connsiteY2" fmla="*/ 704271 h 704313"/>
                <a:gd name="connsiteX3" fmla="*/ 14956 w 175957"/>
                <a:gd name="connsiteY3" fmla="*/ 684400 h 704313"/>
                <a:gd name="connsiteX4" fmla="*/ -13 w 175957"/>
                <a:gd name="connsiteY4" fmla="*/ -19 h 704313"/>
                <a:gd name="connsiteX5" fmla="*/ 173848 w 175957"/>
                <a:gd name="connsiteY5" fmla="*/ 27616 h 70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57" h="704313">
                  <a:moveTo>
                    <a:pt x="175944" y="96731"/>
                  </a:moveTo>
                  <a:lnTo>
                    <a:pt x="100226" y="693413"/>
                  </a:lnTo>
                  <a:cubicBezTo>
                    <a:pt x="100226" y="693413"/>
                    <a:pt x="89276" y="703891"/>
                    <a:pt x="59455" y="704271"/>
                  </a:cubicBezTo>
                  <a:cubicBezTo>
                    <a:pt x="25615" y="704652"/>
                    <a:pt x="22528" y="700362"/>
                    <a:pt x="14956" y="684400"/>
                  </a:cubicBezTo>
                  <a:lnTo>
                    <a:pt x="-13" y="-19"/>
                  </a:lnTo>
                  <a:lnTo>
                    <a:pt x="173848" y="27616"/>
                  </a:lnTo>
                  <a:close/>
                </a:path>
              </a:pathLst>
            </a:custGeom>
            <a:gradFill>
              <a:gsLst>
                <a:gs pos="0">
                  <a:srgbClr val="010101">
                    <a:alpha val="0"/>
                  </a:srgbClr>
                </a:gs>
                <a:gs pos="95000">
                  <a:srgbClr val="010101"/>
                </a:gs>
              </a:gsLst>
              <a:lin ang="1193223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64660A3B-DC5B-E7E5-F8AD-1700FD396C7B}"/>
                </a:ext>
              </a:extLst>
            </p:cNvPr>
            <p:cNvSpPr/>
            <p:nvPr/>
          </p:nvSpPr>
          <p:spPr>
            <a:xfrm>
              <a:off x="5616989" y="3337468"/>
              <a:ext cx="765507" cy="194449"/>
            </a:xfrm>
            <a:custGeom>
              <a:avLst/>
              <a:gdLst>
                <a:gd name="connsiteX0" fmla="*/ 201514 w 286214"/>
                <a:gd name="connsiteY0" fmla="*/ 56283 h 72702"/>
                <a:gd name="connsiteX1" fmla="*/ 128533 w 286214"/>
                <a:gd name="connsiteY1" fmla="*/ 72245 h 72702"/>
                <a:gd name="connsiteX2" fmla="*/ 35342 w 286214"/>
                <a:gd name="connsiteY2" fmla="*/ 59323 h 72702"/>
                <a:gd name="connsiteX3" fmla="*/ -13 w 286214"/>
                <a:gd name="connsiteY3" fmla="*/ 35760 h 72702"/>
                <a:gd name="connsiteX4" fmla="*/ 286202 w 286214"/>
                <a:gd name="connsiteY4" fmla="*/ -19 h 72702"/>
                <a:gd name="connsiteX5" fmla="*/ 284920 w 286214"/>
                <a:gd name="connsiteY5" fmla="*/ 37063 h 72702"/>
                <a:gd name="connsiteX6" fmla="*/ 252769 w 286214"/>
                <a:gd name="connsiteY6" fmla="*/ 51071 h 72702"/>
                <a:gd name="connsiteX7" fmla="*/ 201514 w 286214"/>
                <a:gd name="connsiteY7" fmla="*/ 56283 h 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214" h="72702">
                  <a:moveTo>
                    <a:pt x="201514" y="56283"/>
                  </a:moveTo>
                  <a:cubicBezTo>
                    <a:pt x="177791" y="63764"/>
                    <a:pt x="153351" y="69107"/>
                    <a:pt x="128533" y="72245"/>
                  </a:cubicBezTo>
                  <a:cubicBezTo>
                    <a:pt x="95625" y="75394"/>
                    <a:pt x="61144" y="60572"/>
                    <a:pt x="35342" y="59323"/>
                  </a:cubicBezTo>
                  <a:cubicBezTo>
                    <a:pt x="919" y="57694"/>
                    <a:pt x="-13" y="56663"/>
                    <a:pt x="-13" y="35760"/>
                  </a:cubicBezTo>
                  <a:cubicBezTo>
                    <a:pt x="-13" y="25227"/>
                    <a:pt x="286202" y="-19"/>
                    <a:pt x="286202" y="-19"/>
                  </a:cubicBezTo>
                  <a:cubicBezTo>
                    <a:pt x="286202" y="-19"/>
                    <a:pt x="284862" y="19255"/>
                    <a:pt x="284920" y="37063"/>
                  </a:cubicBezTo>
                  <a:cubicBezTo>
                    <a:pt x="284920" y="50419"/>
                    <a:pt x="278805" y="49659"/>
                    <a:pt x="252769" y="51071"/>
                  </a:cubicBezTo>
                  <a:cubicBezTo>
                    <a:pt x="226734" y="52482"/>
                    <a:pt x="221725" y="45098"/>
                    <a:pt x="201514" y="56283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8B71BDBA-2E28-9B58-53F2-8B2EDBDA6CED}"/>
                </a:ext>
              </a:extLst>
            </p:cNvPr>
            <p:cNvSpPr/>
            <p:nvPr/>
          </p:nvSpPr>
          <p:spPr>
            <a:xfrm>
              <a:off x="5603351" y="2208442"/>
              <a:ext cx="782416" cy="1287809"/>
            </a:xfrm>
            <a:custGeom>
              <a:avLst/>
              <a:gdLst>
                <a:gd name="connsiteX0" fmla="*/ 93676 w 292536"/>
                <a:gd name="connsiteY0" fmla="*/ 7365 h 481496"/>
                <a:gd name="connsiteX1" fmla="*/ 11434 w 292536"/>
                <a:gd name="connsiteY1" fmla="*/ 42221 h 481496"/>
                <a:gd name="connsiteX2" fmla="*/ 4911 w 292536"/>
                <a:gd name="connsiteY2" fmla="*/ 457889 h 481496"/>
                <a:gd name="connsiteX3" fmla="*/ 187916 w 292536"/>
                <a:gd name="connsiteY3" fmla="*/ 478032 h 481496"/>
                <a:gd name="connsiteX4" fmla="*/ 290951 w 292536"/>
                <a:gd name="connsiteY4" fmla="*/ 432751 h 481496"/>
                <a:gd name="connsiteX5" fmla="*/ 283029 w 292536"/>
                <a:gd name="connsiteY5" fmla="*/ 31851 h 481496"/>
                <a:gd name="connsiteX6" fmla="*/ 204457 w 292536"/>
                <a:gd name="connsiteY6" fmla="*/ -19 h 481496"/>
                <a:gd name="connsiteX7" fmla="*/ 93676 w 292536"/>
                <a:gd name="connsiteY7" fmla="*/ 7365 h 48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2536" h="481496">
                  <a:moveTo>
                    <a:pt x="93676" y="7365"/>
                  </a:moveTo>
                  <a:cubicBezTo>
                    <a:pt x="93676" y="7365"/>
                    <a:pt x="45682" y="18983"/>
                    <a:pt x="11434" y="42221"/>
                  </a:cubicBezTo>
                  <a:cubicBezTo>
                    <a:pt x="-9708" y="56554"/>
                    <a:pt x="4911" y="457889"/>
                    <a:pt x="4911" y="457889"/>
                  </a:cubicBezTo>
                  <a:cubicBezTo>
                    <a:pt x="7008" y="457563"/>
                    <a:pt x="98976" y="492311"/>
                    <a:pt x="187916" y="478032"/>
                  </a:cubicBezTo>
                  <a:cubicBezTo>
                    <a:pt x="263634" y="465870"/>
                    <a:pt x="290951" y="432751"/>
                    <a:pt x="290951" y="432751"/>
                  </a:cubicBezTo>
                  <a:cubicBezTo>
                    <a:pt x="290951" y="432751"/>
                    <a:pt x="297765" y="47650"/>
                    <a:pt x="283029" y="31851"/>
                  </a:cubicBezTo>
                  <a:cubicBezTo>
                    <a:pt x="276506" y="24793"/>
                    <a:pt x="204457" y="-19"/>
                    <a:pt x="204457" y="-19"/>
                  </a:cubicBezTo>
                  <a:cubicBezTo>
                    <a:pt x="204457" y="-19"/>
                    <a:pt x="173005" y="44067"/>
                    <a:pt x="93676" y="7365"/>
                  </a:cubicBezTo>
                  <a:close/>
                </a:path>
              </a:pathLst>
            </a:custGeom>
            <a:gradFill>
              <a:gsLst>
                <a:gs pos="10000">
                  <a:srgbClr val="0396FF"/>
                </a:gs>
                <a:gs pos="96000">
                  <a:srgbClr val="5B2CF2"/>
                </a:gs>
              </a:gsLst>
              <a:lin ang="5666745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FE690264-DE2F-1C9F-7FD9-B8E752BB04A8}"/>
                </a:ext>
              </a:extLst>
            </p:cNvPr>
            <p:cNvSpPr/>
            <p:nvPr/>
          </p:nvSpPr>
          <p:spPr>
            <a:xfrm>
              <a:off x="5853931" y="1989751"/>
              <a:ext cx="305739" cy="349589"/>
            </a:xfrm>
            <a:custGeom>
              <a:avLst/>
              <a:gdLst>
                <a:gd name="connsiteX0" fmla="*/ 15713 w 114312"/>
                <a:gd name="connsiteY0" fmla="*/ -19 h 130707"/>
                <a:gd name="connsiteX1" fmla="*/ -13 w 114312"/>
                <a:gd name="connsiteY1" fmla="*/ 89130 h 130707"/>
                <a:gd name="connsiteX2" fmla="*/ 79608 w 114312"/>
                <a:gd name="connsiteY2" fmla="*/ 129958 h 130707"/>
                <a:gd name="connsiteX3" fmla="*/ 113040 w 114312"/>
                <a:gd name="connsiteY3" fmla="*/ 103463 h 130707"/>
                <a:gd name="connsiteX4" fmla="*/ 107216 w 114312"/>
                <a:gd name="connsiteY4" fmla="*/ 28159 h 130707"/>
                <a:gd name="connsiteX5" fmla="*/ 15713 w 114312"/>
                <a:gd name="connsiteY5" fmla="*/ -19 h 13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12" h="130707">
                  <a:moveTo>
                    <a:pt x="15713" y="-19"/>
                  </a:moveTo>
                  <a:lnTo>
                    <a:pt x="-13" y="89130"/>
                  </a:lnTo>
                  <a:cubicBezTo>
                    <a:pt x="-13" y="89130"/>
                    <a:pt x="34934" y="137125"/>
                    <a:pt x="79608" y="129958"/>
                  </a:cubicBezTo>
                  <a:cubicBezTo>
                    <a:pt x="124281" y="122792"/>
                    <a:pt x="113040" y="103463"/>
                    <a:pt x="113040" y="103463"/>
                  </a:cubicBezTo>
                  <a:lnTo>
                    <a:pt x="107216" y="28159"/>
                  </a:lnTo>
                  <a:cubicBezTo>
                    <a:pt x="107216" y="28159"/>
                    <a:pt x="67085" y="34728"/>
                    <a:pt x="15713" y="-19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E5CB42A-37A0-A4BC-1DC7-A46369C7C92C}"/>
                </a:ext>
              </a:extLst>
            </p:cNvPr>
            <p:cNvSpPr/>
            <p:nvPr/>
          </p:nvSpPr>
          <p:spPr>
            <a:xfrm>
              <a:off x="5881193" y="1989751"/>
              <a:ext cx="257505" cy="193547"/>
            </a:xfrm>
            <a:custGeom>
              <a:avLst/>
              <a:gdLst>
                <a:gd name="connsiteX0" fmla="*/ -13 w 96278"/>
                <a:gd name="connsiteY0" fmla="*/ 31253 h 72365"/>
                <a:gd name="connsiteX1" fmla="*/ 5812 w 96278"/>
                <a:gd name="connsiteY1" fmla="*/ -19 h 72365"/>
                <a:gd name="connsiteX2" fmla="*/ 83859 w 96278"/>
                <a:gd name="connsiteY2" fmla="*/ 19960 h 72365"/>
                <a:gd name="connsiteX3" fmla="*/ 96266 w 96278"/>
                <a:gd name="connsiteY3" fmla="*/ 60409 h 72365"/>
                <a:gd name="connsiteX4" fmla="*/ 69822 w 96278"/>
                <a:gd name="connsiteY4" fmla="*/ 72245 h 72365"/>
                <a:gd name="connsiteX5" fmla="*/ -13 w 96278"/>
                <a:gd name="connsiteY5" fmla="*/ 31253 h 7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78" h="72365">
                  <a:moveTo>
                    <a:pt x="-13" y="31253"/>
                  </a:moveTo>
                  <a:lnTo>
                    <a:pt x="5812" y="-19"/>
                  </a:lnTo>
                  <a:cubicBezTo>
                    <a:pt x="57183" y="34728"/>
                    <a:pt x="83859" y="19960"/>
                    <a:pt x="83859" y="19960"/>
                  </a:cubicBezTo>
                  <a:lnTo>
                    <a:pt x="96266" y="60409"/>
                  </a:lnTo>
                  <a:cubicBezTo>
                    <a:pt x="89288" y="67217"/>
                    <a:pt x="79887" y="71425"/>
                    <a:pt x="69822" y="72245"/>
                  </a:cubicBezTo>
                  <a:cubicBezTo>
                    <a:pt x="44894" y="73874"/>
                    <a:pt x="19965" y="55685"/>
                    <a:pt x="-13" y="31253"/>
                  </a:cubicBezTo>
                  <a:close/>
                </a:path>
              </a:pathLst>
            </a:custGeom>
            <a:solidFill>
              <a:srgbClr val="B58B8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A36E060F-5400-AD40-BCB2-C309B28BC8F2}"/>
                </a:ext>
              </a:extLst>
            </p:cNvPr>
            <p:cNvSpPr/>
            <p:nvPr/>
          </p:nvSpPr>
          <p:spPr>
            <a:xfrm>
              <a:off x="5734601" y="2199437"/>
              <a:ext cx="365150" cy="244301"/>
            </a:xfrm>
            <a:custGeom>
              <a:avLst/>
              <a:gdLst>
                <a:gd name="connsiteX0" fmla="*/ 46583 w 136525"/>
                <a:gd name="connsiteY0" fmla="*/ -19 h 91341"/>
                <a:gd name="connsiteX1" fmla="*/ -13 w 136525"/>
                <a:gd name="connsiteY1" fmla="*/ 20395 h 91341"/>
                <a:gd name="connsiteX2" fmla="*/ 95741 w 136525"/>
                <a:gd name="connsiteY2" fmla="*/ 91302 h 91341"/>
                <a:gd name="connsiteX3" fmla="*/ 136513 w 136525"/>
                <a:gd name="connsiteY3" fmla="*/ 48953 h 9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5" h="91341">
                  <a:moveTo>
                    <a:pt x="46583" y="-19"/>
                  </a:moveTo>
                  <a:lnTo>
                    <a:pt x="-13" y="20395"/>
                  </a:lnTo>
                  <a:cubicBezTo>
                    <a:pt x="-13" y="20395"/>
                    <a:pt x="73375" y="92713"/>
                    <a:pt x="95741" y="91302"/>
                  </a:cubicBezTo>
                  <a:cubicBezTo>
                    <a:pt x="95741" y="91302"/>
                    <a:pt x="116884" y="54708"/>
                    <a:pt x="136513" y="48953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D75811B4-9F8A-D52F-B11C-B0948875A6F0}"/>
                </a:ext>
              </a:extLst>
            </p:cNvPr>
            <p:cNvSpPr/>
            <p:nvPr/>
          </p:nvSpPr>
          <p:spPr>
            <a:xfrm>
              <a:off x="6100222" y="2199292"/>
              <a:ext cx="141090" cy="218108"/>
            </a:xfrm>
            <a:custGeom>
              <a:avLst/>
              <a:gdLst>
                <a:gd name="connsiteX0" fmla="*/ 17810 w 52752"/>
                <a:gd name="connsiteY0" fmla="*/ 12468 h 81548"/>
                <a:gd name="connsiteX1" fmla="*/ -13 w 52752"/>
                <a:gd name="connsiteY1" fmla="*/ 48953 h 81548"/>
                <a:gd name="connsiteX2" fmla="*/ 33303 w 52752"/>
                <a:gd name="connsiteY2" fmla="*/ 81529 h 81548"/>
                <a:gd name="connsiteX3" fmla="*/ 49903 w 52752"/>
                <a:gd name="connsiteY3" fmla="*/ 12414 h 81548"/>
                <a:gd name="connsiteX4" fmla="*/ 19790 w 52752"/>
                <a:gd name="connsiteY4" fmla="*/ -19 h 8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52" h="81548">
                  <a:moveTo>
                    <a:pt x="17810" y="12468"/>
                  </a:moveTo>
                  <a:cubicBezTo>
                    <a:pt x="13960" y="25428"/>
                    <a:pt x="7949" y="37742"/>
                    <a:pt x="-13" y="48953"/>
                  </a:cubicBezTo>
                  <a:cubicBezTo>
                    <a:pt x="4355" y="50528"/>
                    <a:pt x="32837" y="69042"/>
                    <a:pt x="33303" y="81529"/>
                  </a:cubicBezTo>
                  <a:cubicBezTo>
                    <a:pt x="33303" y="81529"/>
                    <a:pt x="61610" y="21807"/>
                    <a:pt x="49903" y="12414"/>
                  </a:cubicBezTo>
                  <a:cubicBezTo>
                    <a:pt x="40112" y="7766"/>
                    <a:pt x="30059" y="3618"/>
                    <a:pt x="19790" y="-19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A5B61E87-5C6D-DEA7-A709-4161C4AF68C5}"/>
                </a:ext>
              </a:extLst>
            </p:cNvPr>
            <p:cNvSpPr/>
            <p:nvPr/>
          </p:nvSpPr>
          <p:spPr>
            <a:xfrm>
              <a:off x="5425247" y="2293101"/>
              <a:ext cx="445593" cy="991073"/>
            </a:xfrm>
            <a:custGeom>
              <a:avLst/>
              <a:gdLst>
                <a:gd name="connsiteX0" fmla="*/ 96955 w 166602"/>
                <a:gd name="connsiteY0" fmla="*/ -19 h 370550"/>
                <a:gd name="connsiteX1" fmla="*/ 16752 w 166602"/>
                <a:gd name="connsiteY1" fmla="*/ 128927 h 370550"/>
                <a:gd name="connsiteX2" fmla="*/ 5802 w 166602"/>
                <a:gd name="connsiteY2" fmla="*/ 326554 h 370550"/>
                <a:gd name="connsiteX3" fmla="*/ 164577 w 166602"/>
                <a:gd name="connsiteY3" fmla="*/ 370531 h 370550"/>
                <a:gd name="connsiteX4" fmla="*/ 162073 w 166602"/>
                <a:gd name="connsiteY4" fmla="*/ 314066 h 370550"/>
                <a:gd name="connsiteX5" fmla="*/ 85947 w 166602"/>
                <a:gd name="connsiteY5" fmla="*/ 285725 h 370550"/>
                <a:gd name="connsiteX6" fmla="*/ 96955 w 166602"/>
                <a:gd name="connsiteY6" fmla="*/ -19 h 37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02" h="370550">
                  <a:moveTo>
                    <a:pt x="96955" y="-19"/>
                  </a:moveTo>
                  <a:cubicBezTo>
                    <a:pt x="96955" y="-19"/>
                    <a:pt x="24906" y="21698"/>
                    <a:pt x="16752" y="128927"/>
                  </a:cubicBezTo>
                  <a:cubicBezTo>
                    <a:pt x="9297" y="226655"/>
                    <a:pt x="-9458" y="297616"/>
                    <a:pt x="5802" y="326554"/>
                  </a:cubicBezTo>
                  <a:cubicBezTo>
                    <a:pt x="25663" y="364288"/>
                    <a:pt x="164577" y="370531"/>
                    <a:pt x="164577" y="370531"/>
                  </a:cubicBezTo>
                  <a:cubicBezTo>
                    <a:pt x="167938" y="351751"/>
                    <a:pt x="167082" y="332526"/>
                    <a:pt x="162073" y="314066"/>
                  </a:cubicBezTo>
                  <a:lnTo>
                    <a:pt x="85947" y="285725"/>
                  </a:lnTo>
                  <a:cubicBezTo>
                    <a:pt x="85947" y="285725"/>
                    <a:pt x="98178" y="16703"/>
                    <a:pt x="96955" y="-19"/>
                  </a:cubicBezTo>
                  <a:close/>
                </a:path>
              </a:pathLst>
            </a:custGeom>
            <a:gradFill>
              <a:gsLst>
                <a:gs pos="3000">
                  <a:srgbClr val="0396FF"/>
                </a:gs>
                <a:gs pos="100000">
                  <a:srgbClr val="5B2CF2"/>
                </a:gs>
              </a:gsLst>
              <a:path path="circle">
                <a:fillToRect l="100000" t="100000"/>
              </a:path>
            </a:gradFill>
            <a:ln w="580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4F6BCD5D-A409-01A6-7FCD-015F54C80A71}"/>
                </a:ext>
              </a:extLst>
            </p:cNvPr>
            <p:cNvSpPr/>
            <p:nvPr/>
          </p:nvSpPr>
          <p:spPr>
            <a:xfrm>
              <a:off x="5787682" y="1558547"/>
              <a:ext cx="472577" cy="614449"/>
            </a:xfrm>
            <a:custGeom>
              <a:avLst/>
              <a:gdLst>
                <a:gd name="connsiteX0" fmla="*/ 236 w 176691"/>
                <a:gd name="connsiteY0" fmla="*/ 96268 h 229735"/>
                <a:gd name="connsiteX1" fmla="*/ 111484 w 176691"/>
                <a:gd name="connsiteY1" fmla="*/ 229612 h 229735"/>
                <a:gd name="connsiteX2" fmla="*/ 176135 w 176691"/>
                <a:gd name="connsiteY2" fmla="*/ 74280 h 229735"/>
                <a:gd name="connsiteX3" fmla="*/ 89467 w 176691"/>
                <a:gd name="connsiteY3" fmla="*/ 278 h 229735"/>
                <a:gd name="connsiteX4" fmla="*/ 236 w 176691"/>
                <a:gd name="connsiteY4" fmla="*/ 96247 h 229735"/>
                <a:gd name="connsiteX5" fmla="*/ 236 w 176691"/>
                <a:gd name="connsiteY5" fmla="*/ 96268 h 22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691" h="229735">
                  <a:moveTo>
                    <a:pt x="236" y="96268"/>
                  </a:moveTo>
                  <a:cubicBezTo>
                    <a:pt x="4022" y="145729"/>
                    <a:pt x="58481" y="233141"/>
                    <a:pt x="111484" y="229612"/>
                  </a:cubicBezTo>
                  <a:cubicBezTo>
                    <a:pt x="164486" y="226083"/>
                    <a:pt x="179921" y="123741"/>
                    <a:pt x="176135" y="74280"/>
                  </a:cubicBezTo>
                  <a:cubicBezTo>
                    <a:pt x="172349" y="24819"/>
                    <a:pt x="142586" y="-3251"/>
                    <a:pt x="89467" y="278"/>
                  </a:cubicBezTo>
                  <a:cubicBezTo>
                    <a:pt x="36394" y="3807"/>
                    <a:pt x="-3556" y="46775"/>
                    <a:pt x="236" y="96247"/>
                  </a:cubicBezTo>
                  <a:cubicBezTo>
                    <a:pt x="236" y="96252"/>
                    <a:pt x="236" y="96263"/>
                    <a:pt x="236" y="96268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4B126681-64D8-38D9-3080-1E47399435B9}"/>
                </a:ext>
              </a:extLst>
            </p:cNvPr>
            <p:cNvSpPr/>
            <p:nvPr/>
          </p:nvSpPr>
          <p:spPr>
            <a:xfrm>
              <a:off x="6015913" y="3109049"/>
              <a:ext cx="119982" cy="176564"/>
            </a:xfrm>
            <a:custGeom>
              <a:avLst/>
              <a:gdLst>
                <a:gd name="connsiteX0" fmla="*/ 39837 w 44860"/>
                <a:gd name="connsiteY0" fmla="*/ 57694 h 66015"/>
                <a:gd name="connsiteX1" fmla="*/ 44730 w 44860"/>
                <a:gd name="connsiteY1" fmla="*/ 23110 h 66015"/>
                <a:gd name="connsiteX2" fmla="*/ 18578 w 44860"/>
                <a:gd name="connsiteY2" fmla="*/ 1392 h 66015"/>
                <a:gd name="connsiteX3" fmla="*/ 7628 w 44860"/>
                <a:gd name="connsiteY3" fmla="*/ -19 h 66015"/>
                <a:gd name="connsiteX4" fmla="*/ 5356 w 44860"/>
                <a:gd name="connsiteY4" fmla="*/ 32557 h 66015"/>
                <a:gd name="connsiteX5" fmla="*/ 7745 w 44860"/>
                <a:gd name="connsiteY5" fmla="*/ 65132 h 66015"/>
                <a:gd name="connsiteX6" fmla="*/ 39896 w 44860"/>
                <a:gd name="connsiteY6" fmla="*/ 64047 h 66015"/>
                <a:gd name="connsiteX7" fmla="*/ 39837 w 44860"/>
                <a:gd name="connsiteY7" fmla="*/ 57694 h 6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60" h="66015">
                  <a:moveTo>
                    <a:pt x="39837" y="57694"/>
                  </a:moveTo>
                  <a:cubicBezTo>
                    <a:pt x="38556" y="48247"/>
                    <a:pt x="43332" y="39180"/>
                    <a:pt x="44730" y="23110"/>
                  </a:cubicBezTo>
                  <a:cubicBezTo>
                    <a:pt x="46128" y="7039"/>
                    <a:pt x="34945" y="2858"/>
                    <a:pt x="18578" y="1392"/>
                  </a:cubicBezTo>
                  <a:cubicBezTo>
                    <a:pt x="14093" y="904"/>
                    <a:pt x="10599" y="415"/>
                    <a:pt x="7628" y="-19"/>
                  </a:cubicBezTo>
                  <a:cubicBezTo>
                    <a:pt x="-7632" y="3401"/>
                    <a:pt x="4541" y="20666"/>
                    <a:pt x="5356" y="32557"/>
                  </a:cubicBezTo>
                  <a:cubicBezTo>
                    <a:pt x="6172" y="44447"/>
                    <a:pt x="3318" y="61495"/>
                    <a:pt x="7745" y="65132"/>
                  </a:cubicBezTo>
                  <a:cubicBezTo>
                    <a:pt x="9608" y="66707"/>
                    <a:pt x="23645" y="66001"/>
                    <a:pt x="39896" y="64047"/>
                  </a:cubicBezTo>
                  <a:cubicBezTo>
                    <a:pt x="40158" y="61935"/>
                    <a:pt x="40140" y="59801"/>
                    <a:pt x="39837" y="57694"/>
                  </a:cubicBezTo>
                  <a:close/>
                </a:path>
              </a:pathLst>
            </a:custGeom>
            <a:solidFill>
              <a:srgbClr val="B58B8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AE0622B5-7695-9DCF-E6FF-860FDA107A77}"/>
                </a:ext>
              </a:extLst>
            </p:cNvPr>
            <p:cNvSpPr/>
            <p:nvPr/>
          </p:nvSpPr>
          <p:spPr>
            <a:xfrm>
              <a:off x="5978790" y="2025660"/>
              <a:ext cx="188888" cy="86093"/>
            </a:xfrm>
            <a:custGeom>
              <a:avLst/>
              <a:gdLst>
                <a:gd name="connsiteX0" fmla="*/ 63794 w 70623"/>
                <a:gd name="connsiteY0" fmla="*/ 3874 h 32189"/>
                <a:gd name="connsiteX1" fmla="*/ 51213 w 70623"/>
                <a:gd name="connsiteY1" fmla="*/ 3386 h 32189"/>
                <a:gd name="connsiteX2" fmla="*/ 11782 w 70623"/>
                <a:gd name="connsiteY2" fmla="*/ 780 h 32189"/>
                <a:gd name="connsiteX3" fmla="*/ 133 w 70623"/>
                <a:gd name="connsiteY3" fmla="*/ 10715 h 32189"/>
                <a:gd name="connsiteX4" fmla="*/ 32575 w 70623"/>
                <a:gd name="connsiteY4" fmla="*/ 32053 h 32189"/>
                <a:gd name="connsiteX5" fmla="*/ 70376 w 70623"/>
                <a:gd name="connsiteY5" fmla="*/ 13864 h 32189"/>
                <a:gd name="connsiteX6" fmla="*/ 63794 w 70623"/>
                <a:gd name="connsiteY6" fmla="*/ 3874 h 32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623" h="32189">
                  <a:moveTo>
                    <a:pt x="63794" y="3874"/>
                  </a:moveTo>
                  <a:cubicBezTo>
                    <a:pt x="63794" y="3874"/>
                    <a:pt x="62338" y="2626"/>
                    <a:pt x="51213" y="3386"/>
                  </a:cubicBezTo>
                  <a:cubicBezTo>
                    <a:pt x="38003" y="4016"/>
                    <a:pt x="24764" y="3142"/>
                    <a:pt x="11782" y="780"/>
                  </a:cubicBezTo>
                  <a:cubicBezTo>
                    <a:pt x="3220" y="-1229"/>
                    <a:pt x="-857" y="20"/>
                    <a:pt x="133" y="10715"/>
                  </a:cubicBezTo>
                  <a:cubicBezTo>
                    <a:pt x="1123" y="21411"/>
                    <a:pt x="10093" y="30912"/>
                    <a:pt x="32575" y="32053"/>
                  </a:cubicBezTo>
                  <a:cubicBezTo>
                    <a:pt x="57795" y="33301"/>
                    <a:pt x="68396" y="24452"/>
                    <a:pt x="70376" y="13864"/>
                  </a:cubicBezTo>
                  <a:cubicBezTo>
                    <a:pt x="71774" y="6209"/>
                    <a:pt x="66590" y="3657"/>
                    <a:pt x="63794" y="3874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51487B94-8EAF-2AAF-ECEC-DC1631449B95}"/>
                </a:ext>
              </a:extLst>
            </p:cNvPr>
            <p:cNvSpPr/>
            <p:nvPr/>
          </p:nvSpPr>
          <p:spPr>
            <a:xfrm>
              <a:off x="5890383" y="3111965"/>
              <a:ext cx="239465" cy="209108"/>
            </a:xfrm>
            <a:custGeom>
              <a:avLst/>
              <a:gdLst>
                <a:gd name="connsiteX0" fmla="*/ -13 w 89533"/>
                <a:gd name="connsiteY0" fmla="*/ 9586 h 78183"/>
                <a:gd name="connsiteX1" fmla="*/ 27886 w 89533"/>
                <a:gd name="connsiteY1" fmla="*/ 2311 h 78183"/>
                <a:gd name="connsiteX2" fmla="*/ 61261 w 89533"/>
                <a:gd name="connsiteY2" fmla="*/ 2311 h 78183"/>
                <a:gd name="connsiteX3" fmla="*/ 89393 w 89533"/>
                <a:gd name="connsiteY3" fmla="*/ 24680 h 78183"/>
                <a:gd name="connsiteX4" fmla="*/ 84151 w 89533"/>
                <a:gd name="connsiteY4" fmla="*/ 59970 h 78183"/>
                <a:gd name="connsiteX5" fmla="*/ 66677 w 89533"/>
                <a:gd name="connsiteY5" fmla="*/ 78158 h 78183"/>
                <a:gd name="connsiteX6" fmla="*/ -13 w 89533"/>
                <a:gd name="connsiteY6" fmla="*/ 63825 h 7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533" h="78183">
                  <a:moveTo>
                    <a:pt x="-13" y="9586"/>
                  </a:moveTo>
                  <a:cubicBezTo>
                    <a:pt x="9440" y="7713"/>
                    <a:pt x="18759" y="5281"/>
                    <a:pt x="27886" y="2311"/>
                  </a:cubicBezTo>
                  <a:cubicBezTo>
                    <a:pt x="39885" y="-1924"/>
                    <a:pt x="43671" y="574"/>
                    <a:pt x="61261" y="2311"/>
                  </a:cubicBezTo>
                  <a:cubicBezTo>
                    <a:pt x="78850" y="4048"/>
                    <a:pt x="90907" y="8229"/>
                    <a:pt x="89393" y="24680"/>
                  </a:cubicBezTo>
                  <a:cubicBezTo>
                    <a:pt x="87878" y="41131"/>
                    <a:pt x="82811" y="50360"/>
                    <a:pt x="84151" y="59970"/>
                  </a:cubicBezTo>
                  <a:cubicBezTo>
                    <a:pt x="85490" y="69580"/>
                    <a:pt x="82287" y="77833"/>
                    <a:pt x="66677" y="78158"/>
                  </a:cubicBezTo>
                  <a:cubicBezTo>
                    <a:pt x="51068" y="78484"/>
                    <a:pt x="-13" y="63825"/>
                    <a:pt x="-13" y="63825"/>
                  </a:cubicBezTo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3AC056A8-8731-7B5D-D7B6-B1D9F745A995}"/>
                </a:ext>
              </a:extLst>
            </p:cNvPr>
            <p:cNvSpPr/>
            <p:nvPr/>
          </p:nvSpPr>
          <p:spPr>
            <a:xfrm>
              <a:off x="5828071" y="3126183"/>
              <a:ext cx="99771" cy="162781"/>
            </a:xfrm>
            <a:custGeom>
              <a:avLst/>
              <a:gdLst>
                <a:gd name="connsiteX0" fmla="*/ 6277 w 37303"/>
                <a:gd name="connsiteY0" fmla="*/ -19 h 60862"/>
                <a:gd name="connsiteX1" fmla="*/ 33012 w 37303"/>
                <a:gd name="connsiteY1" fmla="*/ -19 h 60862"/>
                <a:gd name="connsiteX2" fmla="*/ 29517 w 37303"/>
                <a:gd name="connsiteY2" fmla="*/ 60843 h 60862"/>
                <a:gd name="connsiteX3" fmla="*/ -13 w 37303"/>
                <a:gd name="connsiteY3" fmla="*/ 59703 h 60862"/>
                <a:gd name="connsiteX4" fmla="*/ 6277 w 37303"/>
                <a:gd name="connsiteY4" fmla="*/ -19 h 6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03" h="60862">
                  <a:moveTo>
                    <a:pt x="6277" y="-19"/>
                  </a:moveTo>
                  <a:lnTo>
                    <a:pt x="33012" y="-19"/>
                  </a:lnTo>
                  <a:cubicBezTo>
                    <a:pt x="33012" y="-19"/>
                    <a:pt x="44661" y="35923"/>
                    <a:pt x="29517" y="60843"/>
                  </a:cubicBezTo>
                  <a:lnTo>
                    <a:pt x="-13" y="59703"/>
                  </a:lnTo>
                  <a:cubicBezTo>
                    <a:pt x="-13" y="59703"/>
                    <a:pt x="10005" y="24738"/>
                    <a:pt x="6277" y="-19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0DB3A699-2A69-7470-D902-C428AE9850CB}"/>
                </a:ext>
              </a:extLst>
            </p:cNvPr>
            <p:cNvSpPr/>
            <p:nvPr/>
          </p:nvSpPr>
          <p:spPr>
            <a:xfrm>
              <a:off x="5865304" y="3141722"/>
              <a:ext cx="31467" cy="31073"/>
            </a:xfrm>
            <a:custGeom>
              <a:avLst/>
              <a:gdLst>
                <a:gd name="connsiteX0" fmla="*/ 11765 w 11765"/>
                <a:gd name="connsiteY0" fmla="*/ 5809 h 11618"/>
                <a:gd name="connsiteX1" fmla="*/ 5883 w 11765"/>
                <a:gd name="connsiteY1" fmla="*/ 11619 h 11618"/>
                <a:gd name="connsiteX2" fmla="*/ 0 w 11765"/>
                <a:gd name="connsiteY2" fmla="*/ 5809 h 11618"/>
                <a:gd name="connsiteX3" fmla="*/ 5883 w 11765"/>
                <a:gd name="connsiteY3" fmla="*/ 0 h 11618"/>
                <a:gd name="connsiteX4" fmla="*/ 11765 w 11765"/>
                <a:gd name="connsiteY4" fmla="*/ 5809 h 1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65" h="11618">
                  <a:moveTo>
                    <a:pt x="11765" y="5809"/>
                  </a:moveTo>
                  <a:cubicBezTo>
                    <a:pt x="11765" y="9018"/>
                    <a:pt x="9132" y="11619"/>
                    <a:pt x="5883" y="11619"/>
                  </a:cubicBezTo>
                  <a:cubicBezTo>
                    <a:pt x="2634" y="11619"/>
                    <a:pt x="0" y="9018"/>
                    <a:pt x="0" y="5809"/>
                  </a:cubicBezTo>
                  <a:cubicBezTo>
                    <a:pt x="0" y="2601"/>
                    <a:pt x="2634" y="0"/>
                    <a:pt x="5883" y="0"/>
                  </a:cubicBezTo>
                  <a:cubicBezTo>
                    <a:pt x="9132" y="0"/>
                    <a:pt x="11765" y="2601"/>
                    <a:pt x="11765" y="5809"/>
                  </a:cubicBezTo>
                  <a:close/>
                </a:path>
              </a:pathLst>
            </a:custGeom>
            <a:solidFill>
              <a:srgbClr val="D2E8E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EFFAAC9E-D506-AD9B-02D5-4C0D2093EF7D}"/>
                </a:ext>
              </a:extLst>
            </p:cNvPr>
            <p:cNvSpPr/>
            <p:nvPr/>
          </p:nvSpPr>
          <p:spPr>
            <a:xfrm>
              <a:off x="6157471" y="1795123"/>
              <a:ext cx="144982" cy="132350"/>
            </a:xfrm>
            <a:custGeom>
              <a:avLst/>
              <a:gdLst>
                <a:gd name="connsiteX0" fmla="*/ 831 w 54207"/>
                <a:gd name="connsiteY0" fmla="*/ 31161 h 49484"/>
                <a:gd name="connsiteX1" fmla="*/ 831 w 54207"/>
                <a:gd name="connsiteY1" fmla="*/ 31161 h 49484"/>
                <a:gd name="connsiteX2" fmla="*/ 3685 w 54207"/>
                <a:gd name="connsiteY2" fmla="*/ 12430 h 49484"/>
                <a:gd name="connsiteX3" fmla="*/ 19877 w 54207"/>
                <a:gd name="connsiteY3" fmla="*/ 1083 h 49484"/>
                <a:gd name="connsiteX4" fmla="*/ 53013 w 54207"/>
                <a:gd name="connsiteY4" fmla="*/ 17414 h 49484"/>
                <a:gd name="connsiteX5" fmla="*/ 35493 w 54207"/>
                <a:gd name="connsiteY5" fmla="*/ 48296 h 49484"/>
                <a:gd name="connsiteX6" fmla="*/ 33157 w 54207"/>
                <a:gd name="connsiteY6" fmla="*/ 48861 h 49484"/>
                <a:gd name="connsiteX7" fmla="*/ 32225 w 54207"/>
                <a:gd name="connsiteY7" fmla="*/ 48861 h 49484"/>
                <a:gd name="connsiteX8" fmla="*/ 831 w 54207"/>
                <a:gd name="connsiteY8" fmla="*/ 31161 h 49484"/>
                <a:gd name="connsiteX9" fmla="*/ 21450 w 54207"/>
                <a:gd name="connsiteY9" fmla="*/ 6838 h 49484"/>
                <a:gd name="connsiteX10" fmla="*/ 7005 w 54207"/>
                <a:gd name="connsiteY10" fmla="*/ 29696 h 49484"/>
                <a:gd name="connsiteX11" fmla="*/ 7005 w 54207"/>
                <a:gd name="connsiteY11" fmla="*/ 29696 h 49484"/>
                <a:gd name="connsiteX12" fmla="*/ 31544 w 54207"/>
                <a:gd name="connsiteY12" fmla="*/ 43204 h 49484"/>
                <a:gd name="connsiteX13" fmla="*/ 46041 w 54207"/>
                <a:gd name="connsiteY13" fmla="*/ 20330 h 49484"/>
                <a:gd name="connsiteX14" fmla="*/ 22149 w 54207"/>
                <a:gd name="connsiteY14" fmla="*/ 6675 h 4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207" h="49484">
                  <a:moveTo>
                    <a:pt x="831" y="31161"/>
                  </a:moveTo>
                  <a:lnTo>
                    <a:pt x="831" y="31161"/>
                  </a:lnTo>
                  <a:cubicBezTo>
                    <a:pt x="-933" y="24815"/>
                    <a:pt x="92" y="18071"/>
                    <a:pt x="3685" y="12430"/>
                  </a:cubicBezTo>
                  <a:cubicBezTo>
                    <a:pt x="7215" y="6762"/>
                    <a:pt x="13057" y="2668"/>
                    <a:pt x="19877" y="1083"/>
                  </a:cubicBezTo>
                  <a:cubicBezTo>
                    <a:pt x="33862" y="-2935"/>
                    <a:pt x="48697" y="4373"/>
                    <a:pt x="53013" y="17414"/>
                  </a:cubicBezTo>
                  <a:cubicBezTo>
                    <a:pt x="57323" y="30450"/>
                    <a:pt x="49477" y="44279"/>
                    <a:pt x="35493" y="48296"/>
                  </a:cubicBezTo>
                  <a:cubicBezTo>
                    <a:pt x="34724" y="48519"/>
                    <a:pt x="33944" y="48704"/>
                    <a:pt x="33157" y="48861"/>
                  </a:cubicBezTo>
                  <a:lnTo>
                    <a:pt x="32225" y="48861"/>
                  </a:lnTo>
                  <a:cubicBezTo>
                    <a:pt x="18363" y="51760"/>
                    <a:pt x="4513" y="43953"/>
                    <a:pt x="831" y="31161"/>
                  </a:cubicBezTo>
                  <a:close/>
                  <a:moveTo>
                    <a:pt x="21450" y="6838"/>
                  </a:moveTo>
                  <a:cubicBezTo>
                    <a:pt x="10698" y="9444"/>
                    <a:pt x="4239" y="19668"/>
                    <a:pt x="7005" y="29696"/>
                  </a:cubicBezTo>
                  <a:lnTo>
                    <a:pt x="7005" y="29696"/>
                  </a:lnTo>
                  <a:cubicBezTo>
                    <a:pt x="9778" y="39745"/>
                    <a:pt x="20769" y="45793"/>
                    <a:pt x="31544" y="43204"/>
                  </a:cubicBezTo>
                  <a:cubicBezTo>
                    <a:pt x="42325" y="40619"/>
                    <a:pt x="48813" y="30380"/>
                    <a:pt x="46041" y="20330"/>
                  </a:cubicBezTo>
                  <a:cubicBezTo>
                    <a:pt x="43327" y="10519"/>
                    <a:pt x="32761" y="4476"/>
                    <a:pt x="22149" y="6675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E4B154AF-2289-1600-933D-B6BC52C7786A}"/>
                </a:ext>
              </a:extLst>
            </p:cNvPr>
            <p:cNvSpPr/>
            <p:nvPr/>
          </p:nvSpPr>
          <p:spPr>
            <a:xfrm>
              <a:off x="5975387" y="1787407"/>
              <a:ext cx="160808" cy="149451"/>
            </a:xfrm>
            <a:custGeom>
              <a:avLst/>
              <a:gdLst>
                <a:gd name="connsiteX0" fmla="*/ 14801 w 60124"/>
                <a:gd name="connsiteY0" fmla="*/ 52126 h 55878"/>
                <a:gd name="connsiteX1" fmla="*/ 939 w 60124"/>
                <a:gd name="connsiteY1" fmla="*/ 34969 h 55878"/>
                <a:gd name="connsiteX2" fmla="*/ 939 w 60124"/>
                <a:gd name="connsiteY2" fmla="*/ 34969 h 55878"/>
                <a:gd name="connsiteX3" fmla="*/ 22577 w 60124"/>
                <a:gd name="connsiteY3" fmla="*/ 868 h 55878"/>
                <a:gd name="connsiteX4" fmla="*/ 59160 w 60124"/>
                <a:gd name="connsiteY4" fmla="*/ 21038 h 55878"/>
                <a:gd name="connsiteX5" fmla="*/ 37633 w 60124"/>
                <a:gd name="connsiteY5" fmla="*/ 55112 h 55878"/>
                <a:gd name="connsiteX6" fmla="*/ 36526 w 60124"/>
                <a:gd name="connsiteY6" fmla="*/ 55112 h 55878"/>
                <a:gd name="connsiteX7" fmla="*/ 14801 w 60124"/>
                <a:gd name="connsiteY7" fmla="*/ 52126 h 55878"/>
                <a:gd name="connsiteX8" fmla="*/ 24120 w 60124"/>
                <a:gd name="connsiteY8" fmla="*/ 6574 h 55878"/>
                <a:gd name="connsiteX9" fmla="*/ 7014 w 60124"/>
                <a:gd name="connsiteY9" fmla="*/ 33357 h 55878"/>
                <a:gd name="connsiteX10" fmla="*/ 7113 w 60124"/>
                <a:gd name="connsiteY10" fmla="*/ 33721 h 55878"/>
                <a:gd name="connsiteX11" fmla="*/ 36020 w 60124"/>
                <a:gd name="connsiteY11" fmla="*/ 49547 h 55878"/>
                <a:gd name="connsiteX12" fmla="*/ 52998 w 60124"/>
                <a:gd name="connsiteY12" fmla="*/ 22601 h 55878"/>
                <a:gd name="connsiteX13" fmla="*/ 24994 w 60124"/>
                <a:gd name="connsiteY13" fmla="*/ 6574 h 5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124" h="55878">
                  <a:moveTo>
                    <a:pt x="14801" y="52126"/>
                  </a:moveTo>
                  <a:cubicBezTo>
                    <a:pt x="7911" y="48358"/>
                    <a:pt x="2919" y="42185"/>
                    <a:pt x="939" y="34969"/>
                  </a:cubicBezTo>
                  <a:lnTo>
                    <a:pt x="939" y="34969"/>
                  </a:lnTo>
                  <a:cubicBezTo>
                    <a:pt x="-3191" y="19985"/>
                    <a:pt x="6501" y="4717"/>
                    <a:pt x="22577" y="868"/>
                  </a:cubicBezTo>
                  <a:cubicBezTo>
                    <a:pt x="38652" y="-2982"/>
                    <a:pt x="55031" y="6053"/>
                    <a:pt x="59160" y="21038"/>
                  </a:cubicBezTo>
                  <a:cubicBezTo>
                    <a:pt x="63278" y="35985"/>
                    <a:pt x="53650" y="51219"/>
                    <a:pt x="37633" y="55112"/>
                  </a:cubicBezTo>
                  <a:lnTo>
                    <a:pt x="36526" y="55112"/>
                  </a:lnTo>
                  <a:cubicBezTo>
                    <a:pt x="29141" y="56746"/>
                    <a:pt x="21365" y="55677"/>
                    <a:pt x="14801" y="52126"/>
                  </a:cubicBezTo>
                  <a:close/>
                  <a:moveTo>
                    <a:pt x="24120" y="6574"/>
                  </a:moveTo>
                  <a:cubicBezTo>
                    <a:pt x="11464" y="9566"/>
                    <a:pt x="3799" y="21559"/>
                    <a:pt x="7014" y="33357"/>
                  </a:cubicBezTo>
                  <a:cubicBezTo>
                    <a:pt x="7043" y="33482"/>
                    <a:pt x="7078" y="33601"/>
                    <a:pt x="7113" y="33721"/>
                  </a:cubicBezTo>
                  <a:cubicBezTo>
                    <a:pt x="10404" y="45535"/>
                    <a:pt x="23346" y="52620"/>
                    <a:pt x="36020" y="49547"/>
                  </a:cubicBezTo>
                  <a:cubicBezTo>
                    <a:pt x="48688" y="46480"/>
                    <a:pt x="56295" y="34416"/>
                    <a:pt x="52998" y="22601"/>
                  </a:cubicBezTo>
                  <a:cubicBezTo>
                    <a:pt x="49795" y="11118"/>
                    <a:pt x="37429" y="4039"/>
                    <a:pt x="24994" y="6574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77B3F33F-7997-5859-B997-27AF335612D4}"/>
                </a:ext>
              </a:extLst>
            </p:cNvPr>
            <p:cNvSpPr/>
            <p:nvPr/>
          </p:nvSpPr>
          <p:spPr>
            <a:xfrm>
              <a:off x="6117823" y="1843135"/>
              <a:ext cx="56391" cy="23039"/>
            </a:xfrm>
            <a:custGeom>
              <a:avLst/>
              <a:gdLst>
                <a:gd name="connsiteX0" fmla="*/ 14956 w 21084"/>
                <a:gd name="connsiteY0" fmla="*/ 7347 h 8614"/>
                <a:gd name="connsiteX1" fmla="*/ 21072 w 21084"/>
                <a:gd name="connsiteY1" fmla="*/ 5664 h 8614"/>
                <a:gd name="connsiteX2" fmla="*/ 15946 w 21084"/>
                <a:gd name="connsiteY2" fmla="*/ 614 h 8614"/>
                <a:gd name="connsiteX3" fmla="*/ -13 w 21084"/>
                <a:gd name="connsiteY3" fmla="*/ 3166 h 8614"/>
                <a:gd name="connsiteX4" fmla="*/ 3016 w 21084"/>
                <a:gd name="connsiteY4" fmla="*/ 8596 h 8614"/>
                <a:gd name="connsiteX5" fmla="*/ 13500 w 21084"/>
                <a:gd name="connsiteY5" fmla="*/ 6261 h 8614"/>
                <a:gd name="connsiteX6" fmla="*/ 14956 w 21084"/>
                <a:gd name="connsiteY6" fmla="*/ 7347 h 8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4" h="8614">
                  <a:moveTo>
                    <a:pt x="14956" y="7347"/>
                  </a:moveTo>
                  <a:lnTo>
                    <a:pt x="21072" y="5664"/>
                  </a:lnTo>
                  <a:cubicBezTo>
                    <a:pt x="20279" y="3340"/>
                    <a:pt x="18392" y="1478"/>
                    <a:pt x="15946" y="614"/>
                  </a:cubicBezTo>
                  <a:cubicBezTo>
                    <a:pt x="10483" y="-781"/>
                    <a:pt x="4635" y="153"/>
                    <a:pt x="-13" y="3166"/>
                  </a:cubicBezTo>
                  <a:lnTo>
                    <a:pt x="3016" y="8596"/>
                  </a:lnTo>
                  <a:cubicBezTo>
                    <a:pt x="9248" y="5447"/>
                    <a:pt x="12277" y="5772"/>
                    <a:pt x="13500" y="6261"/>
                  </a:cubicBezTo>
                  <a:cubicBezTo>
                    <a:pt x="14117" y="6435"/>
                    <a:pt x="14641" y="6826"/>
                    <a:pt x="14956" y="7347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E99EE70E-90B9-C192-BDA0-8059335F874F}"/>
                </a:ext>
              </a:extLst>
            </p:cNvPr>
            <p:cNvSpPr/>
            <p:nvPr/>
          </p:nvSpPr>
          <p:spPr>
            <a:xfrm>
              <a:off x="5886802" y="1842795"/>
              <a:ext cx="97829" cy="18441"/>
            </a:xfrm>
            <a:custGeom>
              <a:avLst/>
              <a:gdLst>
                <a:gd name="connsiteX0" fmla="*/ 36578 w 36577"/>
                <a:gd name="connsiteY0" fmla="*/ 5918 h 6895"/>
                <a:gd name="connsiteX1" fmla="*/ 36345 w 36577"/>
                <a:gd name="connsiteY1" fmla="*/ 0 h 6895"/>
                <a:gd name="connsiteX2" fmla="*/ 0 w 36577"/>
                <a:gd name="connsiteY2" fmla="*/ 977 h 6895"/>
                <a:gd name="connsiteX3" fmla="*/ 291 w 36577"/>
                <a:gd name="connsiteY3" fmla="*/ 6895 h 6895"/>
                <a:gd name="connsiteX4" fmla="*/ 36578 w 36577"/>
                <a:gd name="connsiteY4" fmla="*/ 5918 h 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7" h="6895">
                  <a:moveTo>
                    <a:pt x="36578" y="5918"/>
                  </a:moveTo>
                  <a:lnTo>
                    <a:pt x="36345" y="0"/>
                  </a:lnTo>
                  <a:lnTo>
                    <a:pt x="0" y="977"/>
                  </a:lnTo>
                  <a:lnTo>
                    <a:pt x="291" y="6895"/>
                  </a:lnTo>
                  <a:lnTo>
                    <a:pt x="36578" y="5918"/>
                  </a:ln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74E2F0E0-0217-63BA-399D-26F9B7AEC530}"/>
                </a:ext>
              </a:extLst>
            </p:cNvPr>
            <p:cNvSpPr/>
            <p:nvPr/>
          </p:nvSpPr>
          <p:spPr>
            <a:xfrm>
              <a:off x="6272049" y="2293682"/>
              <a:ext cx="641056" cy="834159"/>
            </a:xfrm>
            <a:custGeom>
              <a:avLst/>
              <a:gdLst>
                <a:gd name="connsiteX0" fmla="*/ 33012 w 239683"/>
                <a:gd name="connsiteY0" fmla="*/ -19 h 311882"/>
                <a:gd name="connsiteX1" fmla="*/ 98304 w 239683"/>
                <a:gd name="connsiteY1" fmla="*/ 189301 h 311882"/>
                <a:gd name="connsiteX2" fmla="*/ 197320 w 239683"/>
                <a:gd name="connsiteY2" fmla="*/ 190767 h 311882"/>
                <a:gd name="connsiteX3" fmla="*/ 239606 w 239683"/>
                <a:gd name="connsiteY3" fmla="*/ 212484 h 311882"/>
                <a:gd name="connsiteX4" fmla="*/ 145599 w 239683"/>
                <a:gd name="connsiteY4" fmla="*/ 311841 h 311882"/>
                <a:gd name="connsiteX5" fmla="*/ -13 w 239683"/>
                <a:gd name="connsiteY5" fmla="*/ 227089 h 31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683" h="311882">
                  <a:moveTo>
                    <a:pt x="33012" y="-19"/>
                  </a:moveTo>
                  <a:cubicBezTo>
                    <a:pt x="33012" y="-19"/>
                    <a:pt x="73259" y="104549"/>
                    <a:pt x="98304" y="189301"/>
                  </a:cubicBezTo>
                  <a:cubicBezTo>
                    <a:pt x="123349" y="274052"/>
                    <a:pt x="197320" y="190767"/>
                    <a:pt x="197320" y="190767"/>
                  </a:cubicBezTo>
                  <a:cubicBezTo>
                    <a:pt x="197320" y="190767"/>
                    <a:pt x="238092" y="189301"/>
                    <a:pt x="239606" y="212484"/>
                  </a:cubicBezTo>
                  <a:cubicBezTo>
                    <a:pt x="241120" y="235667"/>
                    <a:pt x="216308" y="310212"/>
                    <a:pt x="145599" y="311841"/>
                  </a:cubicBezTo>
                  <a:cubicBezTo>
                    <a:pt x="74890" y="313469"/>
                    <a:pt x="-13" y="227089"/>
                    <a:pt x="-13" y="227089"/>
                  </a:cubicBezTo>
                  <a:close/>
                </a:path>
              </a:pathLst>
            </a:custGeom>
            <a:gradFill>
              <a:gsLst>
                <a:gs pos="0">
                  <a:srgbClr val="0396FF"/>
                </a:gs>
                <a:gs pos="100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46EA9BAC-FFFE-283F-058E-2E185A4C6971}"/>
                </a:ext>
              </a:extLst>
            </p:cNvPr>
            <p:cNvSpPr/>
            <p:nvPr/>
          </p:nvSpPr>
          <p:spPr>
            <a:xfrm>
              <a:off x="6198045" y="2481294"/>
              <a:ext cx="699672" cy="784147"/>
            </a:xfrm>
            <a:custGeom>
              <a:avLst/>
              <a:gdLst>
                <a:gd name="connsiteX0" fmla="*/ 168958 w 261599"/>
                <a:gd name="connsiteY0" fmla="*/ 293164 h 293183"/>
                <a:gd name="connsiteX1" fmla="*/ 25152 w 261599"/>
                <a:gd name="connsiteY1" fmla="*/ 291209 h 293183"/>
                <a:gd name="connsiteX2" fmla="*/ 25 w 261599"/>
                <a:gd name="connsiteY2" fmla="*/ 270290 h 293183"/>
                <a:gd name="connsiteX3" fmla="*/ 689 w 261599"/>
                <a:gd name="connsiteY3" fmla="*/ 263683 h 293183"/>
                <a:gd name="connsiteX4" fmla="*/ 55614 w 261599"/>
                <a:gd name="connsiteY4" fmla="*/ 26693 h 293183"/>
                <a:gd name="connsiteX5" fmla="*/ 92599 w 261599"/>
                <a:gd name="connsiteY5" fmla="*/ -19 h 293183"/>
                <a:gd name="connsiteX6" fmla="*/ 236405 w 261599"/>
                <a:gd name="connsiteY6" fmla="*/ 1935 h 293183"/>
                <a:gd name="connsiteX7" fmla="*/ 261544 w 261599"/>
                <a:gd name="connsiteY7" fmla="*/ 22724 h 293183"/>
                <a:gd name="connsiteX8" fmla="*/ 260868 w 261599"/>
                <a:gd name="connsiteY8" fmla="*/ 29462 h 293183"/>
                <a:gd name="connsiteX9" fmla="*/ 206002 w 261599"/>
                <a:gd name="connsiteY9" fmla="*/ 266451 h 293183"/>
                <a:gd name="connsiteX10" fmla="*/ 168958 w 261599"/>
                <a:gd name="connsiteY10" fmla="*/ 293164 h 29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599" h="293183">
                  <a:moveTo>
                    <a:pt x="168958" y="293164"/>
                  </a:moveTo>
                  <a:lnTo>
                    <a:pt x="25152" y="291209"/>
                  </a:lnTo>
                  <a:cubicBezTo>
                    <a:pt x="12018" y="291899"/>
                    <a:pt x="765" y="282538"/>
                    <a:pt x="25" y="270290"/>
                  </a:cubicBezTo>
                  <a:cubicBezTo>
                    <a:pt x="-109" y="268069"/>
                    <a:pt x="112" y="265843"/>
                    <a:pt x="689" y="263683"/>
                  </a:cubicBezTo>
                  <a:lnTo>
                    <a:pt x="55614" y="26693"/>
                  </a:lnTo>
                  <a:cubicBezTo>
                    <a:pt x="60023" y="11002"/>
                    <a:pt x="75201" y="40"/>
                    <a:pt x="92599" y="-19"/>
                  </a:cubicBezTo>
                  <a:lnTo>
                    <a:pt x="236405" y="1935"/>
                  </a:lnTo>
                  <a:cubicBezTo>
                    <a:pt x="249505" y="1202"/>
                    <a:pt x="260763" y="10514"/>
                    <a:pt x="261544" y="22724"/>
                  </a:cubicBezTo>
                  <a:cubicBezTo>
                    <a:pt x="261689" y="24988"/>
                    <a:pt x="261462" y="27263"/>
                    <a:pt x="260868" y="29462"/>
                  </a:cubicBezTo>
                  <a:lnTo>
                    <a:pt x="206002" y="266451"/>
                  </a:lnTo>
                  <a:cubicBezTo>
                    <a:pt x="201569" y="282148"/>
                    <a:pt x="186373" y="293109"/>
                    <a:pt x="168958" y="293164"/>
                  </a:cubicBezTo>
                  <a:close/>
                </a:path>
              </a:pathLst>
            </a:custGeom>
            <a:gradFill>
              <a:gsLst>
                <a:gs pos="0">
                  <a:srgbClr val="5B2CF2">
                    <a:alpha val="0"/>
                  </a:srgbClr>
                </a:gs>
                <a:gs pos="95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5E533850-29AA-74B9-4972-BA7FC6141D03}"/>
                </a:ext>
              </a:extLst>
            </p:cNvPr>
            <p:cNvSpPr/>
            <p:nvPr/>
          </p:nvSpPr>
          <p:spPr>
            <a:xfrm>
              <a:off x="5709113" y="1446802"/>
              <a:ext cx="546206" cy="525232"/>
            </a:xfrm>
            <a:custGeom>
              <a:avLst/>
              <a:gdLst>
                <a:gd name="connsiteX0" fmla="*/ 198405 w 204220"/>
                <a:gd name="connsiteY0" fmla="*/ 51939 h 196378"/>
                <a:gd name="connsiteX1" fmla="*/ 166254 w 204220"/>
                <a:gd name="connsiteY1" fmla="*/ 7907 h 196378"/>
                <a:gd name="connsiteX2" fmla="*/ 165147 w 204220"/>
                <a:gd name="connsiteY2" fmla="*/ 17843 h 196378"/>
                <a:gd name="connsiteX3" fmla="*/ 95778 w 204220"/>
                <a:gd name="connsiteY3" fmla="*/ 2424 h 196378"/>
                <a:gd name="connsiteX4" fmla="*/ 97874 w 204220"/>
                <a:gd name="connsiteY4" fmla="*/ 9373 h 196378"/>
                <a:gd name="connsiteX5" fmla="*/ 73004 w 204220"/>
                <a:gd name="connsiteY5" fmla="*/ -19 h 196378"/>
                <a:gd name="connsiteX6" fmla="*/ 65490 w 204220"/>
                <a:gd name="connsiteY6" fmla="*/ 12468 h 196378"/>
                <a:gd name="connsiteX7" fmla="*/ 48832 w 204220"/>
                <a:gd name="connsiteY7" fmla="*/ 3075 h 196378"/>
                <a:gd name="connsiteX8" fmla="*/ 39105 w 204220"/>
                <a:gd name="connsiteY8" fmla="*/ 35651 h 196378"/>
                <a:gd name="connsiteX9" fmla="*/ 31534 w 204220"/>
                <a:gd name="connsiteY9" fmla="*/ 30602 h 196378"/>
                <a:gd name="connsiteX10" fmla="*/ 23205 w 204220"/>
                <a:gd name="connsiteY10" fmla="*/ 30928 h 196378"/>
                <a:gd name="connsiteX11" fmla="*/ 22447 w 204220"/>
                <a:gd name="connsiteY11" fmla="*/ 34728 h 196378"/>
                <a:gd name="connsiteX12" fmla="*/ 22447 w 204220"/>
                <a:gd name="connsiteY12" fmla="*/ 48736 h 196378"/>
                <a:gd name="connsiteX13" fmla="*/ 8119 w 204220"/>
                <a:gd name="connsiteY13" fmla="*/ 43958 h 196378"/>
                <a:gd name="connsiteX14" fmla="*/ 4217 w 204220"/>
                <a:gd name="connsiteY14" fmla="*/ 43958 h 196378"/>
                <a:gd name="connsiteX15" fmla="*/ 2586 w 204220"/>
                <a:gd name="connsiteY15" fmla="*/ 46944 h 196378"/>
                <a:gd name="connsiteX16" fmla="*/ 48541 w 204220"/>
                <a:gd name="connsiteY16" fmla="*/ 196359 h 196378"/>
                <a:gd name="connsiteX17" fmla="*/ 46677 w 204220"/>
                <a:gd name="connsiteY17" fmla="*/ 179039 h 196378"/>
                <a:gd name="connsiteX18" fmla="*/ 36543 w 204220"/>
                <a:gd name="connsiteY18" fmla="*/ 160851 h 196378"/>
                <a:gd name="connsiteX19" fmla="*/ 52560 w 204220"/>
                <a:gd name="connsiteY19" fmla="*/ 147278 h 196378"/>
                <a:gd name="connsiteX20" fmla="*/ 67471 w 204220"/>
                <a:gd name="connsiteY20" fmla="*/ 159657 h 196378"/>
                <a:gd name="connsiteX21" fmla="*/ 68403 w 204220"/>
                <a:gd name="connsiteY21" fmla="*/ 107807 h 196378"/>
                <a:gd name="connsiteX22" fmla="*/ 103734 w 204220"/>
                <a:gd name="connsiteY22" fmla="*/ 94016 h 196378"/>
                <a:gd name="connsiteX23" fmla="*/ 110513 w 204220"/>
                <a:gd name="connsiteY23" fmla="*/ 97763 h 196378"/>
                <a:gd name="connsiteX24" fmla="*/ 131715 w 204220"/>
                <a:gd name="connsiteY24" fmla="*/ 82941 h 196378"/>
                <a:gd name="connsiteX25" fmla="*/ 163341 w 204220"/>
                <a:gd name="connsiteY25" fmla="*/ 87990 h 196378"/>
                <a:gd name="connsiteX26" fmla="*/ 189959 w 204220"/>
                <a:gd name="connsiteY26" fmla="*/ 94668 h 196378"/>
                <a:gd name="connsiteX27" fmla="*/ 198405 w 204220"/>
                <a:gd name="connsiteY27" fmla="*/ 51939 h 19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4220" h="196378">
                  <a:moveTo>
                    <a:pt x="198405" y="51939"/>
                  </a:moveTo>
                  <a:cubicBezTo>
                    <a:pt x="190932" y="35418"/>
                    <a:pt x="179999" y="20449"/>
                    <a:pt x="166254" y="7907"/>
                  </a:cubicBezTo>
                  <a:lnTo>
                    <a:pt x="165147" y="17843"/>
                  </a:lnTo>
                  <a:cubicBezTo>
                    <a:pt x="143317" y="8548"/>
                    <a:pt x="119757" y="3314"/>
                    <a:pt x="95778" y="2424"/>
                  </a:cubicBezTo>
                  <a:lnTo>
                    <a:pt x="97874" y="9373"/>
                  </a:lnTo>
                  <a:cubicBezTo>
                    <a:pt x="89155" y="7343"/>
                    <a:pt x="80780" y="4183"/>
                    <a:pt x="73004" y="-19"/>
                  </a:cubicBezTo>
                  <a:lnTo>
                    <a:pt x="65490" y="12468"/>
                  </a:lnTo>
                  <a:cubicBezTo>
                    <a:pt x="60388" y="8695"/>
                    <a:pt x="54791" y="5535"/>
                    <a:pt x="48832" y="3075"/>
                  </a:cubicBezTo>
                  <a:lnTo>
                    <a:pt x="39105" y="35651"/>
                  </a:lnTo>
                  <a:cubicBezTo>
                    <a:pt x="36356" y="34283"/>
                    <a:pt x="33811" y="32584"/>
                    <a:pt x="31534" y="30602"/>
                  </a:cubicBezTo>
                  <a:cubicBezTo>
                    <a:pt x="28971" y="28973"/>
                    <a:pt x="24836" y="28485"/>
                    <a:pt x="23205" y="30928"/>
                  </a:cubicBezTo>
                  <a:cubicBezTo>
                    <a:pt x="22576" y="32106"/>
                    <a:pt x="22314" y="33420"/>
                    <a:pt x="22447" y="34728"/>
                  </a:cubicBezTo>
                  <a:lnTo>
                    <a:pt x="22447" y="48736"/>
                  </a:lnTo>
                  <a:lnTo>
                    <a:pt x="8119" y="43958"/>
                  </a:lnTo>
                  <a:cubicBezTo>
                    <a:pt x="6885" y="43421"/>
                    <a:pt x="5452" y="43421"/>
                    <a:pt x="4217" y="43958"/>
                  </a:cubicBezTo>
                  <a:cubicBezTo>
                    <a:pt x="3256" y="44702"/>
                    <a:pt x="2668" y="45782"/>
                    <a:pt x="2586" y="46944"/>
                  </a:cubicBezTo>
                  <a:cubicBezTo>
                    <a:pt x="-7840" y="95482"/>
                    <a:pt x="14235" y="158625"/>
                    <a:pt x="48541" y="196359"/>
                  </a:cubicBezTo>
                  <a:cubicBezTo>
                    <a:pt x="49863" y="190544"/>
                    <a:pt x="49211" y="184491"/>
                    <a:pt x="46677" y="179039"/>
                  </a:cubicBezTo>
                  <a:cubicBezTo>
                    <a:pt x="43823" y="172090"/>
                    <a:pt x="35028" y="168181"/>
                    <a:pt x="36543" y="160851"/>
                  </a:cubicBezTo>
                  <a:cubicBezTo>
                    <a:pt x="37376" y="153174"/>
                    <a:pt x="44283" y="147321"/>
                    <a:pt x="52560" y="147278"/>
                  </a:cubicBezTo>
                  <a:cubicBezTo>
                    <a:pt x="63685" y="148472"/>
                    <a:pt x="59549" y="152273"/>
                    <a:pt x="67471" y="159657"/>
                  </a:cubicBezTo>
                  <a:cubicBezTo>
                    <a:pt x="70266" y="145269"/>
                    <a:pt x="63568" y="121652"/>
                    <a:pt x="68403" y="107807"/>
                  </a:cubicBezTo>
                  <a:cubicBezTo>
                    <a:pt x="74076" y="94907"/>
                    <a:pt x="89889" y="88734"/>
                    <a:pt x="103734" y="94016"/>
                  </a:cubicBezTo>
                  <a:cubicBezTo>
                    <a:pt x="106174" y="94950"/>
                    <a:pt x="108463" y="96215"/>
                    <a:pt x="110513" y="97763"/>
                  </a:cubicBezTo>
                  <a:cubicBezTo>
                    <a:pt x="110164" y="88533"/>
                    <a:pt x="121813" y="82615"/>
                    <a:pt x="131715" y="82941"/>
                  </a:cubicBezTo>
                  <a:cubicBezTo>
                    <a:pt x="141616" y="83266"/>
                    <a:pt x="152857" y="86795"/>
                    <a:pt x="163341" y="87990"/>
                  </a:cubicBezTo>
                  <a:cubicBezTo>
                    <a:pt x="172253" y="88967"/>
                    <a:pt x="181397" y="94776"/>
                    <a:pt x="189959" y="94668"/>
                  </a:cubicBezTo>
                  <a:cubicBezTo>
                    <a:pt x="211976" y="94342"/>
                    <a:pt x="203123" y="63504"/>
                    <a:pt x="198405" y="51939"/>
                  </a:cubicBez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BC7A003-F8CE-577E-2012-EC5723BBB523}"/>
                </a:ext>
              </a:extLst>
            </p:cNvPr>
            <p:cNvSpPr/>
            <p:nvPr/>
          </p:nvSpPr>
          <p:spPr>
            <a:xfrm>
              <a:off x="6198045" y="2481294"/>
              <a:ext cx="699672" cy="784147"/>
            </a:xfrm>
            <a:custGeom>
              <a:avLst/>
              <a:gdLst>
                <a:gd name="connsiteX0" fmla="*/ 168958 w 261599"/>
                <a:gd name="connsiteY0" fmla="*/ 293164 h 293183"/>
                <a:gd name="connsiteX1" fmla="*/ 25152 w 261599"/>
                <a:gd name="connsiteY1" fmla="*/ 291209 h 293183"/>
                <a:gd name="connsiteX2" fmla="*/ 25 w 261599"/>
                <a:gd name="connsiteY2" fmla="*/ 270290 h 293183"/>
                <a:gd name="connsiteX3" fmla="*/ 689 w 261599"/>
                <a:gd name="connsiteY3" fmla="*/ 263683 h 293183"/>
                <a:gd name="connsiteX4" fmla="*/ 55614 w 261599"/>
                <a:gd name="connsiteY4" fmla="*/ 26693 h 293183"/>
                <a:gd name="connsiteX5" fmla="*/ 92599 w 261599"/>
                <a:gd name="connsiteY5" fmla="*/ -19 h 293183"/>
                <a:gd name="connsiteX6" fmla="*/ 236405 w 261599"/>
                <a:gd name="connsiteY6" fmla="*/ 1935 h 293183"/>
                <a:gd name="connsiteX7" fmla="*/ 261544 w 261599"/>
                <a:gd name="connsiteY7" fmla="*/ 22724 h 293183"/>
                <a:gd name="connsiteX8" fmla="*/ 260868 w 261599"/>
                <a:gd name="connsiteY8" fmla="*/ 29462 h 293183"/>
                <a:gd name="connsiteX9" fmla="*/ 206002 w 261599"/>
                <a:gd name="connsiteY9" fmla="*/ 266451 h 293183"/>
                <a:gd name="connsiteX10" fmla="*/ 168958 w 261599"/>
                <a:gd name="connsiteY10" fmla="*/ 293164 h 29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599" h="293183">
                  <a:moveTo>
                    <a:pt x="168958" y="293164"/>
                  </a:moveTo>
                  <a:lnTo>
                    <a:pt x="25152" y="291209"/>
                  </a:lnTo>
                  <a:cubicBezTo>
                    <a:pt x="12018" y="291899"/>
                    <a:pt x="765" y="282538"/>
                    <a:pt x="25" y="270290"/>
                  </a:cubicBezTo>
                  <a:cubicBezTo>
                    <a:pt x="-109" y="268069"/>
                    <a:pt x="112" y="265843"/>
                    <a:pt x="689" y="263683"/>
                  </a:cubicBezTo>
                  <a:lnTo>
                    <a:pt x="55614" y="26693"/>
                  </a:lnTo>
                  <a:cubicBezTo>
                    <a:pt x="60023" y="11002"/>
                    <a:pt x="75201" y="40"/>
                    <a:pt x="92599" y="-19"/>
                  </a:cubicBezTo>
                  <a:lnTo>
                    <a:pt x="236405" y="1935"/>
                  </a:lnTo>
                  <a:cubicBezTo>
                    <a:pt x="249505" y="1202"/>
                    <a:pt x="260763" y="10514"/>
                    <a:pt x="261544" y="22724"/>
                  </a:cubicBezTo>
                  <a:cubicBezTo>
                    <a:pt x="261689" y="24988"/>
                    <a:pt x="261462" y="27263"/>
                    <a:pt x="260868" y="29462"/>
                  </a:cubicBezTo>
                  <a:lnTo>
                    <a:pt x="206002" y="266451"/>
                  </a:lnTo>
                  <a:cubicBezTo>
                    <a:pt x="201569" y="282148"/>
                    <a:pt x="186373" y="293109"/>
                    <a:pt x="168958" y="293164"/>
                  </a:cubicBezTo>
                  <a:close/>
                </a:path>
              </a:pathLst>
            </a:custGeom>
            <a:gradFill>
              <a:gsLst>
                <a:gs pos="0">
                  <a:srgbClr val="5B2CF2">
                    <a:alpha val="0"/>
                  </a:srgbClr>
                </a:gs>
                <a:gs pos="95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E0364C81-E5F2-D36C-17D2-71B690DAD624}"/>
                </a:ext>
              </a:extLst>
            </p:cNvPr>
            <p:cNvSpPr/>
            <p:nvPr/>
          </p:nvSpPr>
          <p:spPr>
            <a:xfrm>
              <a:off x="6220549" y="2518615"/>
              <a:ext cx="669147" cy="750602"/>
            </a:xfrm>
            <a:custGeom>
              <a:avLst/>
              <a:gdLst>
                <a:gd name="connsiteX0" fmla="*/ 161534 w 250186"/>
                <a:gd name="connsiteY0" fmla="*/ 280622 h 280641"/>
                <a:gd name="connsiteX1" fmla="*/ 23960 w 250186"/>
                <a:gd name="connsiteY1" fmla="*/ 278722 h 280641"/>
                <a:gd name="connsiteX2" fmla="*/ 15 w 250186"/>
                <a:gd name="connsiteY2" fmla="*/ 258525 h 280641"/>
                <a:gd name="connsiteX3" fmla="*/ 662 w 250186"/>
                <a:gd name="connsiteY3" fmla="*/ 252335 h 280641"/>
                <a:gd name="connsiteX4" fmla="*/ 53082 w 250186"/>
                <a:gd name="connsiteY4" fmla="*/ 25553 h 280641"/>
                <a:gd name="connsiteX5" fmla="*/ 88553 w 250186"/>
                <a:gd name="connsiteY5" fmla="*/ -19 h 280641"/>
                <a:gd name="connsiteX6" fmla="*/ 226185 w 250186"/>
                <a:gd name="connsiteY6" fmla="*/ 1881 h 280641"/>
                <a:gd name="connsiteX7" fmla="*/ 250141 w 250186"/>
                <a:gd name="connsiteY7" fmla="*/ 21948 h 280641"/>
                <a:gd name="connsiteX8" fmla="*/ 249483 w 250186"/>
                <a:gd name="connsiteY8" fmla="*/ 28267 h 280641"/>
                <a:gd name="connsiteX9" fmla="*/ 197063 w 250186"/>
                <a:gd name="connsiteY9" fmla="*/ 255050 h 280641"/>
                <a:gd name="connsiteX10" fmla="*/ 161534 w 250186"/>
                <a:gd name="connsiteY10" fmla="*/ 280622 h 28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186" h="280641">
                  <a:moveTo>
                    <a:pt x="161534" y="280622"/>
                  </a:moveTo>
                  <a:lnTo>
                    <a:pt x="23960" y="278722"/>
                  </a:lnTo>
                  <a:cubicBezTo>
                    <a:pt x="11367" y="279308"/>
                    <a:pt x="644" y="270268"/>
                    <a:pt x="15" y="258525"/>
                  </a:cubicBezTo>
                  <a:cubicBezTo>
                    <a:pt x="-95" y="256445"/>
                    <a:pt x="120" y="254360"/>
                    <a:pt x="662" y="252335"/>
                  </a:cubicBezTo>
                  <a:lnTo>
                    <a:pt x="53082" y="25553"/>
                  </a:lnTo>
                  <a:cubicBezTo>
                    <a:pt x="57346" y="10535"/>
                    <a:pt x="71889" y="51"/>
                    <a:pt x="88553" y="-19"/>
                  </a:cubicBezTo>
                  <a:lnTo>
                    <a:pt x="226185" y="1881"/>
                  </a:lnTo>
                  <a:cubicBezTo>
                    <a:pt x="238743" y="1257"/>
                    <a:pt x="249472" y="10237"/>
                    <a:pt x="250141" y="21948"/>
                  </a:cubicBezTo>
                  <a:cubicBezTo>
                    <a:pt x="250264" y="24071"/>
                    <a:pt x="250042" y="26204"/>
                    <a:pt x="249483" y="28267"/>
                  </a:cubicBezTo>
                  <a:lnTo>
                    <a:pt x="197063" y="255050"/>
                  </a:lnTo>
                  <a:cubicBezTo>
                    <a:pt x="192794" y="270089"/>
                    <a:pt x="178221" y="280573"/>
                    <a:pt x="161534" y="280622"/>
                  </a:cubicBezTo>
                  <a:close/>
                </a:path>
              </a:pathLst>
            </a:custGeom>
            <a:gradFill>
              <a:gsLst>
                <a:gs pos="3000">
                  <a:srgbClr val="0396FF"/>
                </a:gs>
                <a:gs pos="100000">
                  <a:srgbClr val="5B2CF2"/>
                </a:gs>
              </a:gsLst>
              <a:path path="circle">
                <a:fillToRect l="100000" t="100000"/>
              </a:path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499972A8-C465-910A-0CD6-A527C0FE6EB4}"/>
                </a:ext>
              </a:extLst>
            </p:cNvPr>
            <p:cNvSpPr/>
            <p:nvPr/>
          </p:nvSpPr>
          <p:spPr>
            <a:xfrm>
              <a:off x="6673086" y="2749599"/>
              <a:ext cx="227381" cy="236464"/>
            </a:xfrm>
            <a:custGeom>
              <a:avLst/>
              <a:gdLst>
                <a:gd name="connsiteX0" fmla="*/ 85002 w 85015"/>
                <a:gd name="connsiteY0" fmla="*/ 31218 h 88411"/>
                <a:gd name="connsiteX1" fmla="*/ 81450 w 85015"/>
                <a:gd name="connsiteY1" fmla="*/ 15961 h 88411"/>
                <a:gd name="connsiteX2" fmla="*/ 72596 w 85015"/>
                <a:gd name="connsiteY2" fmla="*/ 3474 h 88411"/>
                <a:gd name="connsiteX3" fmla="*/ 57220 w 85015"/>
                <a:gd name="connsiteY3" fmla="*/ -1 h 88411"/>
                <a:gd name="connsiteX4" fmla="*/ 40911 w 85015"/>
                <a:gd name="connsiteY4" fmla="*/ -1 h 88411"/>
                <a:gd name="connsiteX5" fmla="*/ 23438 w 85015"/>
                <a:gd name="connsiteY5" fmla="*/ 2931 h 88411"/>
                <a:gd name="connsiteX6" fmla="*/ 5964 w 85015"/>
                <a:gd name="connsiteY6" fmla="*/ 21336 h 88411"/>
                <a:gd name="connsiteX7" fmla="*/ 7595 w 85015"/>
                <a:gd name="connsiteY7" fmla="*/ 67974 h 88411"/>
                <a:gd name="connsiteX8" fmla="*/ 24020 w 85015"/>
                <a:gd name="connsiteY8" fmla="*/ 81113 h 88411"/>
                <a:gd name="connsiteX9" fmla="*/ 46445 w 85015"/>
                <a:gd name="connsiteY9" fmla="*/ 87900 h 88411"/>
                <a:gd name="connsiteX10" fmla="*/ 56463 w 85015"/>
                <a:gd name="connsiteY10" fmla="*/ 82145 h 88411"/>
                <a:gd name="connsiteX11" fmla="*/ 68112 w 85015"/>
                <a:gd name="connsiteY11" fmla="*/ 73132 h 88411"/>
                <a:gd name="connsiteX12" fmla="*/ 78013 w 85015"/>
                <a:gd name="connsiteY12" fmla="*/ 62979 h 88411"/>
                <a:gd name="connsiteX13" fmla="*/ 81042 w 85015"/>
                <a:gd name="connsiteY13" fmla="*/ 46963 h 88411"/>
                <a:gd name="connsiteX14" fmla="*/ 85002 w 85015"/>
                <a:gd name="connsiteY14" fmla="*/ 31218 h 8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015" h="88411">
                  <a:moveTo>
                    <a:pt x="85002" y="31218"/>
                  </a:moveTo>
                  <a:cubicBezTo>
                    <a:pt x="84898" y="25968"/>
                    <a:pt x="83686" y="20783"/>
                    <a:pt x="81450" y="15961"/>
                  </a:cubicBezTo>
                  <a:cubicBezTo>
                    <a:pt x="79912" y="11064"/>
                    <a:pt x="76831" y="6710"/>
                    <a:pt x="72596" y="3474"/>
                  </a:cubicBezTo>
                  <a:cubicBezTo>
                    <a:pt x="67914" y="1014"/>
                    <a:pt x="62590" y="-186"/>
                    <a:pt x="57220" y="-1"/>
                  </a:cubicBezTo>
                  <a:cubicBezTo>
                    <a:pt x="51803" y="-1"/>
                    <a:pt x="46328" y="-1"/>
                    <a:pt x="40911" y="-1"/>
                  </a:cubicBezTo>
                  <a:cubicBezTo>
                    <a:pt x="34935" y="-93"/>
                    <a:pt x="29000" y="900"/>
                    <a:pt x="23438" y="2931"/>
                  </a:cubicBezTo>
                  <a:cubicBezTo>
                    <a:pt x="15482" y="6970"/>
                    <a:pt x="9296" y="13480"/>
                    <a:pt x="5964" y="21336"/>
                  </a:cubicBezTo>
                  <a:cubicBezTo>
                    <a:pt x="-1491" y="36158"/>
                    <a:pt x="-3064" y="54998"/>
                    <a:pt x="7595" y="67974"/>
                  </a:cubicBezTo>
                  <a:cubicBezTo>
                    <a:pt x="12301" y="73127"/>
                    <a:pt x="17841" y="77562"/>
                    <a:pt x="24020" y="81113"/>
                  </a:cubicBezTo>
                  <a:cubicBezTo>
                    <a:pt x="30718" y="85402"/>
                    <a:pt x="38581" y="89909"/>
                    <a:pt x="46445" y="87900"/>
                  </a:cubicBezTo>
                  <a:cubicBezTo>
                    <a:pt x="50190" y="86673"/>
                    <a:pt x="53603" y="84713"/>
                    <a:pt x="56463" y="82145"/>
                  </a:cubicBezTo>
                  <a:lnTo>
                    <a:pt x="68112" y="73132"/>
                  </a:lnTo>
                  <a:cubicBezTo>
                    <a:pt x="72084" y="70379"/>
                    <a:pt x="75450" y="66926"/>
                    <a:pt x="78013" y="62979"/>
                  </a:cubicBezTo>
                  <a:cubicBezTo>
                    <a:pt x="80151" y="57881"/>
                    <a:pt x="81182" y="52435"/>
                    <a:pt x="81042" y="46963"/>
                  </a:cubicBezTo>
                  <a:cubicBezTo>
                    <a:pt x="82644" y="41778"/>
                    <a:pt x="83966" y="36522"/>
                    <a:pt x="85002" y="31218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10E1AC9A-3622-8DB5-F6F7-A4359FF8FC99}"/>
              </a:ext>
            </a:extLst>
          </p:cNvPr>
          <p:cNvSpPr/>
          <p:nvPr/>
        </p:nvSpPr>
        <p:spPr>
          <a:xfrm>
            <a:off x="579120" y="697161"/>
            <a:ext cx="2644140" cy="639800"/>
          </a:xfrm>
          <a:prstGeom prst="roundRect">
            <a:avLst>
              <a:gd name="adj" fmla="val 50000"/>
            </a:avLst>
          </a:prstGeom>
          <a:solidFill>
            <a:schemeClr val="bg1">
              <a:alpha val="78000"/>
            </a:schemeClr>
          </a:solidFill>
          <a:ln w="6350">
            <a:gradFill flip="none" rotWithShape="1">
              <a:gsLst>
                <a:gs pos="0">
                  <a:srgbClr val="D2D4D5"/>
                </a:gs>
                <a:gs pos="100000">
                  <a:srgbClr val="D2D4D5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279400" dist="190500" dir="5400000" algn="t" rotWithShape="0">
              <a:srgbClr val="5B2CF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5A7F2E3B-B4B7-18EE-C9BA-CEEA7B1D5914}"/>
              </a:ext>
            </a:extLst>
          </p:cNvPr>
          <p:cNvSpPr/>
          <p:nvPr/>
        </p:nvSpPr>
        <p:spPr>
          <a:xfrm>
            <a:off x="670561" y="772548"/>
            <a:ext cx="889616" cy="490744"/>
          </a:xfrm>
          <a:prstGeom prst="roundRect">
            <a:avLst>
              <a:gd name="adj" fmla="val 50000"/>
            </a:avLst>
          </a:prstGeom>
          <a:gradFill>
            <a:gsLst>
              <a:gs pos="300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DFB6912-24C2-504D-DFB3-90A5DEDA0217}"/>
              </a:ext>
            </a:extLst>
          </p:cNvPr>
          <p:cNvSpPr txBox="1"/>
          <p:nvPr/>
        </p:nvSpPr>
        <p:spPr>
          <a:xfrm>
            <a:off x="1532462" y="775970"/>
            <a:ext cx="15568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spc="8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组织期待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9A25F5D-1A4C-3F89-98BE-4AEE4E27C755}"/>
              </a:ext>
            </a:extLst>
          </p:cNvPr>
          <p:cNvSpPr txBox="1"/>
          <p:nvPr/>
        </p:nvSpPr>
        <p:spPr>
          <a:xfrm>
            <a:off x="800101" y="776758"/>
            <a:ext cx="6305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00" b="1" spc="8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zh-CN" altLang="en-US" sz="2600" b="1" spc="8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3C8A6230-42D0-D53A-215D-F7632DABB7D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" b="107"/>
          <a:stretch/>
        </p:blipFill>
        <p:spPr>
          <a:xfrm>
            <a:off x="6360160" y="1851848"/>
            <a:ext cx="2510493" cy="3510180"/>
          </a:xfrm>
          <a:prstGeom prst="rect">
            <a:avLst/>
          </a:prstGeom>
          <a:ln w="22225">
            <a:gradFill>
              <a:gsLst>
                <a:gs pos="100000">
                  <a:srgbClr val="5B2CF2"/>
                </a:gs>
                <a:gs pos="0">
                  <a:srgbClr val="0594FF"/>
                </a:gs>
              </a:gsLst>
              <a:lin ang="5400000" scaled="1"/>
            </a:gradFill>
            <a:miter lim="800000"/>
          </a:ln>
          <a:effectLst>
            <a:reflection blurRad="6350" stA="17000" endPos="19000" dir="5400000" sy="-100000" algn="bl" rotWithShape="0"/>
          </a:effectLst>
          <a:scene3d>
            <a:camera prst="perspectiveRight">
              <a:rot lat="0" lon="20399971" rev="0"/>
            </a:camera>
            <a:lightRig rig="threePt" dir="t"/>
          </a:scene3d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6D2F85B-F2FC-BB48-3DD7-7A1328B9062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" b="5"/>
          <a:stretch/>
        </p:blipFill>
        <p:spPr>
          <a:xfrm>
            <a:off x="8541781" y="1851848"/>
            <a:ext cx="2505360" cy="3510180"/>
          </a:xfrm>
          <a:prstGeom prst="rect">
            <a:avLst/>
          </a:prstGeom>
          <a:ln w="22225">
            <a:gradFill>
              <a:gsLst>
                <a:gs pos="0">
                  <a:srgbClr val="0594FF"/>
                </a:gs>
                <a:gs pos="100000">
                  <a:srgbClr val="5B2CF2"/>
                </a:gs>
              </a:gsLst>
              <a:lin ang="5400000" scaled="1"/>
            </a:gradFill>
            <a:miter lim="800000"/>
          </a:ln>
          <a:effectLst>
            <a:outerShdw blurRad="177800" dist="241300" dir="10800000" sx="91000" sy="91000" algn="r" rotWithShape="0">
              <a:schemeClr val="tx1">
                <a:alpha val="20000"/>
              </a:schemeClr>
            </a:outerShdw>
            <a:reflection blurRad="6350" stA="17000" endPos="19000" dir="5400000" sy="-100000" algn="bl" rotWithShape="0"/>
          </a:effectLst>
          <a:scene3d>
            <a:camera prst="perspectiveRight">
              <a:rot lat="0" lon="20399971" rev="0"/>
            </a:camera>
            <a:lightRig rig="threePt" dir="t"/>
          </a:scene3d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F7D07318-7076-45FB-C368-BDC6AF93C0A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" b="40"/>
          <a:stretch/>
        </p:blipFill>
        <p:spPr>
          <a:xfrm>
            <a:off x="7578144" y="2587681"/>
            <a:ext cx="2269558" cy="3173305"/>
          </a:xfrm>
          <a:prstGeom prst="rect">
            <a:avLst/>
          </a:prstGeom>
          <a:ln w="22225">
            <a:gradFill>
              <a:gsLst>
                <a:gs pos="0">
                  <a:srgbClr val="0594FF"/>
                </a:gs>
                <a:gs pos="100000">
                  <a:srgbClr val="5B2CF2"/>
                </a:gs>
              </a:gsLst>
              <a:lin ang="5400000" scaled="1"/>
            </a:gradFill>
            <a:miter lim="800000"/>
          </a:ln>
          <a:effectLst>
            <a:reflection blurRad="6350" stA="17000" endPos="19000" dir="5400000" sy="-100000" algn="bl" rotWithShape="0"/>
          </a:effectLst>
          <a:scene3d>
            <a:camera prst="perspectiveLeft"/>
            <a:lightRig rig="threePt" dir="t"/>
          </a:scene3d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18C0EE21-6A5E-63DF-192D-162CB3165A76}"/>
              </a:ext>
            </a:extLst>
          </p:cNvPr>
          <p:cNvGrpSpPr/>
          <p:nvPr/>
        </p:nvGrpSpPr>
        <p:grpSpPr>
          <a:xfrm>
            <a:off x="1087120" y="2327084"/>
            <a:ext cx="4130040" cy="2662596"/>
            <a:chOff x="889000" y="2327084"/>
            <a:chExt cx="4130040" cy="2662596"/>
          </a:xfrm>
        </p:grpSpPr>
        <p:sp>
          <p:nvSpPr>
            <p:cNvPr id="32" name="图形 30">
              <a:extLst>
                <a:ext uri="{FF2B5EF4-FFF2-40B4-BE49-F238E27FC236}">
                  <a16:creationId xmlns:a16="http://schemas.microsoft.com/office/drawing/2014/main" id="{6E380F93-448A-C745-4B27-D945178F1E79}"/>
                </a:ext>
              </a:extLst>
            </p:cNvPr>
            <p:cNvSpPr/>
            <p:nvPr/>
          </p:nvSpPr>
          <p:spPr>
            <a:xfrm>
              <a:off x="889000" y="2424661"/>
              <a:ext cx="311866" cy="326040"/>
            </a:xfrm>
            <a:custGeom>
              <a:avLst/>
              <a:gdLst>
                <a:gd name="connsiteX0" fmla="*/ 238125 w 1496786"/>
                <a:gd name="connsiteY0" fmla="*/ 1462767 h 1564820"/>
                <a:gd name="connsiteX1" fmla="*/ 1258662 w 1496786"/>
                <a:gd name="connsiteY1" fmla="*/ 1462767 h 1564820"/>
                <a:gd name="connsiteX2" fmla="*/ 1258662 w 1496786"/>
                <a:gd name="connsiteY2" fmla="*/ 1277847 h 1564820"/>
                <a:gd name="connsiteX3" fmla="*/ 1249647 w 1496786"/>
                <a:gd name="connsiteY3" fmla="*/ 1254782 h 1564820"/>
                <a:gd name="connsiteX4" fmla="*/ 962706 w 1496786"/>
                <a:gd name="connsiteY4" fmla="*/ 943928 h 1564820"/>
                <a:gd name="connsiteX5" fmla="*/ 962706 w 1496786"/>
                <a:gd name="connsiteY5" fmla="*/ 620893 h 1564820"/>
                <a:gd name="connsiteX6" fmla="*/ 1249647 w 1496786"/>
                <a:gd name="connsiteY6" fmla="*/ 310040 h 1564820"/>
                <a:gd name="connsiteX7" fmla="*/ 1258662 w 1496786"/>
                <a:gd name="connsiteY7" fmla="*/ 286975 h 1564820"/>
                <a:gd name="connsiteX8" fmla="*/ 1258662 w 1496786"/>
                <a:gd name="connsiteY8" fmla="*/ 102054 h 1564820"/>
                <a:gd name="connsiteX9" fmla="*/ 238125 w 1496786"/>
                <a:gd name="connsiteY9" fmla="*/ 102054 h 1564820"/>
                <a:gd name="connsiteX10" fmla="*/ 238125 w 1496786"/>
                <a:gd name="connsiteY10" fmla="*/ 286975 h 1564820"/>
                <a:gd name="connsiteX11" fmla="*/ 247140 w 1496786"/>
                <a:gd name="connsiteY11" fmla="*/ 310040 h 1564820"/>
                <a:gd name="connsiteX12" fmla="*/ 534081 w 1496786"/>
                <a:gd name="connsiteY12" fmla="*/ 620893 h 1564820"/>
                <a:gd name="connsiteX13" fmla="*/ 534081 w 1496786"/>
                <a:gd name="connsiteY13" fmla="*/ 943928 h 1564820"/>
                <a:gd name="connsiteX14" fmla="*/ 247140 w 1496786"/>
                <a:gd name="connsiteY14" fmla="*/ 1254782 h 1564820"/>
                <a:gd name="connsiteX15" fmla="*/ 238125 w 1496786"/>
                <a:gd name="connsiteY15" fmla="*/ 1277847 h 1564820"/>
                <a:gd name="connsiteX16" fmla="*/ 238125 w 1496786"/>
                <a:gd name="connsiteY16" fmla="*/ 1462767 h 1564820"/>
                <a:gd name="connsiteX17" fmla="*/ 1360715 w 1496786"/>
                <a:gd name="connsiteY17" fmla="*/ 1462767 h 1564820"/>
                <a:gd name="connsiteX18" fmla="*/ 1445759 w 1496786"/>
                <a:gd name="connsiteY18" fmla="*/ 1462767 h 1564820"/>
                <a:gd name="connsiteX19" fmla="*/ 1496787 w 1496786"/>
                <a:gd name="connsiteY19" fmla="*/ 1513795 h 1564820"/>
                <a:gd name="connsiteX20" fmla="*/ 1445759 w 1496786"/>
                <a:gd name="connsiteY20" fmla="*/ 1564821 h 1564820"/>
                <a:gd name="connsiteX21" fmla="*/ 51028 w 1496786"/>
                <a:gd name="connsiteY21" fmla="*/ 1564821 h 1564820"/>
                <a:gd name="connsiteX22" fmla="*/ 0 w 1496786"/>
                <a:gd name="connsiteY22" fmla="*/ 1513795 h 1564820"/>
                <a:gd name="connsiteX23" fmla="*/ 51028 w 1496786"/>
                <a:gd name="connsiteY23" fmla="*/ 1462767 h 1564820"/>
                <a:gd name="connsiteX24" fmla="*/ 136072 w 1496786"/>
                <a:gd name="connsiteY24" fmla="*/ 1462767 h 1564820"/>
                <a:gd name="connsiteX25" fmla="*/ 136072 w 1496786"/>
                <a:gd name="connsiteY25" fmla="*/ 1277847 h 1564820"/>
                <a:gd name="connsiteX26" fmla="*/ 172131 w 1496786"/>
                <a:gd name="connsiteY26" fmla="*/ 1185556 h 1564820"/>
                <a:gd name="connsiteX27" fmla="*/ 459105 w 1496786"/>
                <a:gd name="connsiteY27" fmla="*/ 874701 h 1564820"/>
                <a:gd name="connsiteX28" fmla="*/ 459105 w 1496786"/>
                <a:gd name="connsiteY28" fmla="*/ 690121 h 1564820"/>
                <a:gd name="connsiteX29" fmla="*/ 172164 w 1496786"/>
                <a:gd name="connsiteY29" fmla="*/ 379265 h 1564820"/>
                <a:gd name="connsiteX30" fmla="*/ 136072 w 1496786"/>
                <a:gd name="connsiteY30" fmla="*/ 286975 h 1564820"/>
                <a:gd name="connsiteX31" fmla="*/ 136072 w 1496786"/>
                <a:gd name="connsiteY31" fmla="*/ 68036 h 1564820"/>
                <a:gd name="connsiteX32" fmla="*/ 204108 w 1496786"/>
                <a:gd name="connsiteY32" fmla="*/ 0 h 1564820"/>
                <a:gd name="connsiteX33" fmla="*/ 1292678 w 1496786"/>
                <a:gd name="connsiteY33" fmla="*/ 0 h 1564820"/>
                <a:gd name="connsiteX34" fmla="*/ 1360715 w 1496786"/>
                <a:gd name="connsiteY34" fmla="*/ 68036 h 1564820"/>
                <a:gd name="connsiteX35" fmla="*/ 1360715 w 1496786"/>
                <a:gd name="connsiteY35" fmla="*/ 286975 h 1564820"/>
                <a:gd name="connsiteX36" fmla="*/ 1324656 w 1496786"/>
                <a:gd name="connsiteY36" fmla="*/ 379265 h 1564820"/>
                <a:gd name="connsiteX37" fmla="*/ 1037682 w 1496786"/>
                <a:gd name="connsiteY37" fmla="*/ 690121 h 1564820"/>
                <a:gd name="connsiteX38" fmla="*/ 1037682 w 1496786"/>
                <a:gd name="connsiteY38" fmla="*/ 874701 h 1564820"/>
                <a:gd name="connsiteX39" fmla="*/ 1324622 w 1496786"/>
                <a:gd name="connsiteY39" fmla="*/ 1185556 h 1564820"/>
                <a:gd name="connsiteX40" fmla="*/ 1360715 w 1496786"/>
                <a:gd name="connsiteY40" fmla="*/ 1277847 h 1564820"/>
                <a:gd name="connsiteX41" fmla="*/ 1360715 w 1496786"/>
                <a:gd name="connsiteY41" fmla="*/ 1462767 h 1564820"/>
                <a:gd name="connsiteX42" fmla="*/ 362971 w 1496786"/>
                <a:gd name="connsiteY42" fmla="*/ 1372349 h 1564820"/>
                <a:gd name="connsiteX43" fmla="*/ 294706 w 1496786"/>
                <a:gd name="connsiteY43" fmla="*/ 1348957 h 1564820"/>
                <a:gd name="connsiteX44" fmla="*/ 317387 w 1496786"/>
                <a:gd name="connsiteY44" fmla="*/ 1281044 h 1564820"/>
                <a:gd name="connsiteX45" fmla="*/ 1179400 w 1496786"/>
                <a:gd name="connsiteY45" fmla="*/ 1281044 h 1564820"/>
                <a:gd name="connsiteX46" fmla="*/ 1201728 w 1496786"/>
                <a:gd name="connsiteY46" fmla="*/ 1349665 h 1564820"/>
                <a:gd name="connsiteX47" fmla="*/ 1133816 w 1496786"/>
                <a:gd name="connsiteY47" fmla="*/ 1372349 h 1564820"/>
                <a:gd name="connsiteX48" fmla="*/ 362971 w 1496786"/>
                <a:gd name="connsiteY48" fmla="*/ 1372349 h 1564820"/>
                <a:gd name="connsiteX49" fmla="*/ 340178 w 1496786"/>
                <a:gd name="connsiteY49" fmla="*/ 323170 h 1564820"/>
                <a:gd name="connsiteX50" fmla="*/ 289153 w 1496786"/>
                <a:gd name="connsiteY50" fmla="*/ 272142 h 1564820"/>
                <a:gd name="connsiteX51" fmla="*/ 340178 w 1496786"/>
                <a:gd name="connsiteY51" fmla="*/ 221117 h 1564820"/>
                <a:gd name="connsiteX52" fmla="*/ 1156609 w 1496786"/>
                <a:gd name="connsiteY52" fmla="*/ 221117 h 1564820"/>
                <a:gd name="connsiteX53" fmla="*/ 1207634 w 1496786"/>
                <a:gd name="connsiteY53" fmla="*/ 272142 h 1564820"/>
                <a:gd name="connsiteX54" fmla="*/ 1156609 w 1496786"/>
                <a:gd name="connsiteY54" fmla="*/ 323170 h 1564820"/>
                <a:gd name="connsiteX55" fmla="*/ 340178 w 1496786"/>
                <a:gd name="connsiteY55" fmla="*/ 323170 h 1564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496786" h="1564820">
                  <a:moveTo>
                    <a:pt x="238125" y="1462767"/>
                  </a:moveTo>
                  <a:lnTo>
                    <a:pt x="1258662" y="1462767"/>
                  </a:lnTo>
                  <a:lnTo>
                    <a:pt x="1258662" y="1277847"/>
                  </a:lnTo>
                  <a:cubicBezTo>
                    <a:pt x="1258660" y="1269300"/>
                    <a:pt x="1255442" y="1261064"/>
                    <a:pt x="1249647" y="1254782"/>
                  </a:cubicBezTo>
                  <a:lnTo>
                    <a:pt x="962706" y="943928"/>
                  </a:lnTo>
                  <a:cubicBezTo>
                    <a:pt x="878505" y="852710"/>
                    <a:pt x="878505" y="712112"/>
                    <a:pt x="962706" y="620893"/>
                  </a:cubicBezTo>
                  <a:lnTo>
                    <a:pt x="1249647" y="310040"/>
                  </a:lnTo>
                  <a:cubicBezTo>
                    <a:pt x="1255442" y="303757"/>
                    <a:pt x="1258660" y="295521"/>
                    <a:pt x="1258662" y="286975"/>
                  </a:cubicBezTo>
                  <a:lnTo>
                    <a:pt x="1258662" y="102054"/>
                  </a:lnTo>
                  <a:lnTo>
                    <a:pt x="238125" y="102054"/>
                  </a:lnTo>
                  <a:lnTo>
                    <a:pt x="238125" y="286975"/>
                  </a:lnTo>
                  <a:cubicBezTo>
                    <a:pt x="238127" y="295521"/>
                    <a:pt x="241345" y="303757"/>
                    <a:pt x="247140" y="310040"/>
                  </a:cubicBezTo>
                  <a:lnTo>
                    <a:pt x="534081" y="620893"/>
                  </a:lnTo>
                  <a:cubicBezTo>
                    <a:pt x="618282" y="712112"/>
                    <a:pt x="618282" y="852710"/>
                    <a:pt x="534081" y="943928"/>
                  </a:cubicBezTo>
                  <a:lnTo>
                    <a:pt x="247140" y="1254782"/>
                  </a:lnTo>
                  <a:cubicBezTo>
                    <a:pt x="241345" y="1261064"/>
                    <a:pt x="238127" y="1269300"/>
                    <a:pt x="238125" y="1277847"/>
                  </a:cubicBezTo>
                  <a:lnTo>
                    <a:pt x="238125" y="1462767"/>
                  </a:lnTo>
                  <a:close/>
                  <a:moveTo>
                    <a:pt x="1360715" y="1462767"/>
                  </a:moveTo>
                  <a:lnTo>
                    <a:pt x="1445759" y="1462767"/>
                  </a:lnTo>
                  <a:cubicBezTo>
                    <a:pt x="1473940" y="1462767"/>
                    <a:pt x="1496787" y="1485614"/>
                    <a:pt x="1496787" y="1513795"/>
                  </a:cubicBezTo>
                  <a:cubicBezTo>
                    <a:pt x="1496787" y="1541976"/>
                    <a:pt x="1473940" y="1564821"/>
                    <a:pt x="1445759" y="1564821"/>
                  </a:cubicBezTo>
                  <a:lnTo>
                    <a:pt x="51028" y="1564821"/>
                  </a:lnTo>
                  <a:cubicBezTo>
                    <a:pt x="22845" y="1564821"/>
                    <a:pt x="0" y="1541976"/>
                    <a:pt x="0" y="1513795"/>
                  </a:cubicBezTo>
                  <a:cubicBezTo>
                    <a:pt x="0" y="1485612"/>
                    <a:pt x="22845" y="1462767"/>
                    <a:pt x="51028" y="1462767"/>
                  </a:cubicBezTo>
                  <a:lnTo>
                    <a:pt x="136072" y="1462767"/>
                  </a:lnTo>
                  <a:lnTo>
                    <a:pt x="136072" y="1277847"/>
                  </a:lnTo>
                  <a:cubicBezTo>
                    <a:pt x="136066" y="1243644"/>
                    <a:pt x="148940" y="1210695"/>
                    <a:pt x="172131" y="1185556"/>
                  </a:cubicBezTo>
                  <a:lnTo>
                    <a:pt x="459105" y="874701"/>
                  </a:lnTo>
                  <a:cubicBezTo>
                    <a:pt x="507216" y="822579"/>
                    <a:pt x="507216" y="742242"/>
                    <a:pt x="459105" y="690121"/>
                  </a:cubicBezTo>
                  <a:lnTo>
                    <a:pt x="172164" y="379265"/>
                  </a:lnTo>
                  <a:cubicBezTo>
                    <a:pt x="148962" y="354132"/>
                    <a:pt x="136075" y="321181"/>
                    <a:pt x="136072" y="286975"/>
                  </a:cubicBezTo>
                  <a:lnTo>
                    <a:pt x="136072" y="68036"/>
                  </a:lnTo>
                  <a:cubicBezTo>
                    <a:pt x="136072" y="30460"/>
                    <a:pt x="166533" y="0"/>
                    <a:pt x="204108" y="0"/>
                  </a:cubicBezTo>
                  <a:lnTo>
                    <a:pt x="1292678" y="0"/>
                  </a:lnTo>
                  <a:cubicBezTo>
                    <a:pt x="1330254" y="0"/>
                    <a:pt x="1360715" y="30460"/>
                    <a:pt x="1360715" y="68036"/>
                  </a:cubicBezTo>
                  <a:lnTo>
                    <a:pt x="1360715" y="286975"/>
                  </a:lnTo>
                  <a:cubicBezTo>
                    <a:pt x="1360721" y="321177"/>
                    <a:pt x="1347847" y="354126"/>
                    <a:pt x="1324656" y="379265"/>
                  </a:cubicBezTo>
                  <a:lnTo>
                    <a:pt x="1037682" y="690121"/>
                  </a:lnTo>
                  <a:cubicBezTo>
                    <a:pt x="989571" y="742242"/>
                    <a:pt x="989571" y="822579"/>
                    <a:pt x="1037682" y="874701"/>
                  </a:cubicBezTo>
                  <a:lnTo>
                    <a:pt x="1324622" y="1185556"/>
                  </a:lnTo>
                  <a:cubicBezTo>
                    <a:pt x="1347825" y="1210690"/>
                    <a:pt x="1360711" y="1243640"/>
                    <a:pt x="1360715" y="1277847"/>
                  </a:cubicBezTo>
                  <a:lnTo>
                    <a:pt x="1360715" y="1462767"/>
                  </a:lnTo>
                  <a:close/>
                  <a:moveTo>
                    <a:pt x="362971" y="1372349"/>
                  </a:moveTo>
                  <a:cubicBezTo>
                    <a:pt x="337659" y="1384740"/>
                    <a:pt x="307096" y="1374267"/>
                    <a:pt x="294706" y="1348957"/>
                  </a:cubicBezTo>
                  <a:cubicBezTo>
                    <a:pt x="282450" y="1323924"/>
                    <a:pt x="292548" y="1293687"/>
                    <a:pt x="317387" y="1281044"/>
                  </a:cubicBezTo>
                  <a:cubicBezTo>
                    <a:pt x="588714" y="1145393"/>
                    <a:pt x="908073" y="1145393"/>
                    <a:pt x="1179400" y="1281044"/>
                  </a:cubicBezTo>
                  <a:cubicBezTo>
                    <a:pt x="1204514" y="1293829"/>
                    <a:pt x="1214512" y="1324551"/>
                    <a:pt x="1201728" y="1349665"/>
                  </a:cubicBezTo>
                  <a:cubicBezTo>
                    <a:pt x="1189085" y="1374505"/>
                    <a:pt x="1158848" y="1384605"/>
                    <a:pt x="1133816" y="1372349"/>
                  </a:cubicBezTo>
                  <a:cubicBezTo>
                    <a:pt x="891188" y="1251026"/>
                    <a:pt x="605598" y="1251026"/>
                    <a:pt x="362971" y="1372349"/>
                  </a:cubicBezTo>
                  <a:close/>
                  <a:moveTo>
                    <a:pt x="340178" y="323170"/>
                  </a:moveTo>
                  <a:cubicBezTo>
                    <a:pt x="311998" y="323170"/>
                    <a:pt x="289153" y="300325"/>
                    <a:pt x="289153" y="272142"/>
                  </a:cubicBezTo>
                  <a:cubicBezTo>
                    <a:pt x="289153" y="243962"/>
                    <a:pt x="311998" y="221117"/>
                    <a:pt x="340178" y="221117"/>
                  </a:cubicBezTo>
                  <a:lnTo>
                    <a:pt x="1156609" y="221117"/>
                  </a:lnTo>
                  <a:cubicBezTo>
                    <a:pt x="1184789" y="221117"/>
                    <a:pt x="1207634" y="243962"/>
                    <a:pt x="1207634" y="272142"/>
                  </a:cubicBezTo>
                  <a:cubicBezTo>
                    <a:pt x="1207634" y="300325"/>
                    <a:pt x="1184789" y="323170"/>
                    <a:pt x="1156609" y="323170"/>
                  </a:cubicBezTo>
                  <a:lnTo>
                    <a:pt x="340178" y="323170"/>
                  </a:lnTo>
                  <a:close/>
                </a:path>
              </a:pathLst>
            </a:custGeom>
            <a:gradFill>
              <a:gsLst>
                <a:gs pos="0">
                  <a:srgbClr val="0594FF"/>
                </a:gs>
                <a:gs pos="100000">
                  <a:srgbClr val="5B2CF2"/>
                </a:gs>
              </a:gsLst>
              <a:lin ang="54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8" name="图形 30">
              <a:extLst>
                <a:ext uri="{FF2B5EF4-FFF2-40B4-BE49-F238E27FC236}">
                  <a16:creationId xmlns:a16="http://schemas.microsoft.com/office/drawing/2014/main" id="{CEDE1AEB-4F26-EA95-90BB-CB08A3830571}"/>
                </a:ext>
              </a:extLst>
            </p:cNvPr>
            <p:cNvSpPr/>
            <p:nvPr/>
          </p:nvSpPr>
          <p:spPr>
            <a:xfrm>
              <a:off x="896620" y="4558261"/>
              <a:ext cx="311866" cy="326040"/>
            </a:xfrm>
            <a:custGeom>
              <a:avLst/>
              <a:gdLst>
                <a:gd name="connsiteX0" fmla="*/ 238125 w 1496786"/>
                <a:gd name="connsiteY0" fmla="*/ 1462767 h 1564820"/>
                <a:gd name="connsiteX1" fmla="*/ 1258662 w 1496786"/>
                <a:gd name="connsiteY1" fmla="*/ 1462767 h 1564820"/>
                <a:gd name="connsiteX2" fmla="*/ 1258662 w 1496786"/>
                <a:gd name="connsiteY2" fmla="*/ 1277847 h 1564820"/>
                <a:gd name="connsiteX3" fmla="*/ 1249647 w 1496786"/>
                <a:gd name="connsiteY3" fmla="*/ 1254782 h 1564820"/>
                <a:gd name="connsiteX4" fmla="*/ 962706 w 1496786"/>
                <a:gd name="connsiteY4" fmla="*/ 943928 h 1564820"/>
                <a:gd name="connsiteX5" fmla="*/ 962706 w 1496786"/>
                <a:gd name="connsiteY5" fmla="*/ 620893 h 1564820"/>
                <a:gd name="connsiteX6" fmla="*/ 1249647 w 1496786"/>
                <a:gd name="connsiteY6" fmla="*/ 310040 h 1564820"/>
                <a:gd name="connsiteX7" fmla="*/ 1258662 w 1496786"/>
                <a:gd name="connsiteY7" fmla="*/ 286975 h 1564820"/>
                <a:gd name="connsiteX8" fmla="*/ 1258662 w 1496786"/>
                <a:gd name="connsiteY8" fmla="*/ 102054 h 1564820"/>
                <a:gd name="connsiteX9" fmla="*/ 238125 w 1496786"/>
                <a:gd name="connsiteY9" fmla="*/ 102054 h 1564820"/>
                <a:gd name="connsiteX10" fmla="*/ 238125 w 1496786"/>
                <a:gd name="connsiteY10" fmla="*/ 286975 h 1564820"/>
                <a:gd name="connsiteX11" fmla="*/ 247140 w 1496786"/>
                <a:gd name="connsiteY11" fmla="*/ 310040 h 1564820"/>
                <a:gd name="connsiteX12" fmla="*/ 534081 w 1496786"/>
                <a:gd name="connsiteY12" fmla="*/ 620893 h 1564820"/>
                <a:gd name="connsiteX13" fmla="*/ 534081 w 1496786"/>
                <a:gd name="connsiteY13" fmla="*/ 943928 h 1564820"/>
                <a:gd name="connsiteX14" fmla="*/ 247140 w 1496786"/>
                <a:gd name="connsiteY14" fmla="*/ 1254782 h 1564820"/>
                <a:gd name="connsiteX15" fmla="*/ 238125 w 1496786"/>
                <a:gd name="connsiteY15" fmla="*/ 1277847 h 1564820"/>
                <a:gd name="connsiteX16" fmla="*/ 238125 w 1496786"/>
                <a:gd name="connsiteY16" fmla="*/ 1462767 h 1564820"/>
                <a:gd name="connsiteX17" fmla="*/ 1360715 w 1496786"/>
                <a:gd name="connsiteY17" fmla="*/ 1462767 h 1564820"/>
                <a:gd name="connsiteX18" fmla="*/ 1445759 w 1496786"/>
                <a:gd name="connsiteY18" fmla="*/ 1462767 h 1564820"/>
                <a:gd name="connsiteX19" fmla="*/ 1496787 w 1496786"/>
                <a:gd name="connsiteY19" fmla="*/ 1513795 h 1564820"/>
                <a:gd name="connsiteX20" fmla="*/ 1445759 w 1496786"/>
                <a:gd name="connsiteY20" fmla="*/ 1564821 h 1564820"/>
                <a:gd name="connsiteX21" fmla="*/ 51028 w 1496786"/>
                <a:gd name="connsiteY21" fmla="*/ 1564821 h 1564820"/>
                <a:gd name="connsiteX22" fmla="*/ 0 w 1496786"/>
                <a:gd name="connsiteY22" fmla="*/ 1513795 h 1564820"/>
                <a:gd name="connsiteX23" fmla="*/ 51028 w 1496786"/>
                <a:gd name="connsiteY23" fmla="*/ 1462767 h 1564820"/>
                <a:gd name="connsiteX24" fmla="*/ 136072 w 1496786"/>
                <a:gd name="connsiteY24" fmla="*/ 1462767 h 1564820"/>
                <a:gd name="connsiteX25" fmla="*/ 136072 w 1496786"/>
                <a:gd name="connsiteY25" fmla="*/ 1277847 h 1564820"/>
                <a:gd name="connsiteX26" fmla="*/ 172131 w 1496786"/>
                <a:gd name="connsiteY26" fmla="*/ 1185556 h 1564820"/>
                <a:gd name="connsiteX27" fmla="*/ 459105 w 1496786"/>
                <a:gd name="connsiteY27" fmla="*/ 874701 h 1564820"/>
                <a:gd name="connsiteX28" fmla="*/ 459105 w 1496786"/>
                <a:gd name="connsiteY28" fmla="*/ 690121 h 1564820"/>
                <a:gd name="connsiteX29" fmla="*/ 172164 w 1496786"/>
                <a:gd name="connsiteY29" fmla="*/ 379265 h 1564820"/>
                <a:gd name="connsiteX30" fmla="*/ 136072 w 1496786"/>
                <a:gd name="connsiteY30" fmla="*/ 286975 h 1564820"/>
                <a:gd name="connsiteX31" fmla="*/ 136072 w 1496786"/>
                <a:gd name="connsiteY31" fmla="*/ 68036 h 1564820"/>
                <a:gd name="connsiteX32" fmla="*/ 204108 w 1496786"/>
                <a:gd name="connsiteY32" fmla="*/ 0 h 1564820"/>
                <a:gd name="connsiteX33" fmla="*/ 1292678 w 1496786"/>
                <a:gd name="connsiteY33" fmla="*/ 0 h 1564820"/>
                <a:gd name="connsiteX34" fmla="*/ 1360715 w 1496786"/>
                <a:gd name="connsiteY34" fmla="*/ 68036 h 1564820"/>
                <a:gd name="connsiteX35" fmla="*/ 1360715 w 1496786"/>
                <a:gd name="connsiteY35" fmla="*/ 286975 h 1564820"/>
                <a:gd name="connsiteX36" fmla="*/ 1324656 w 1496786"/>
                <a:gd name="connsiteY36" fmla="*/ 379265 h 1564820"/>
                <a:gd name="connsiteX37" fmla="*/ 1037682 w 1496786"/>
                <a:gd name="connsiteY37" fmla="*/ 690121 h 1564820"/>
                <a:gd name="connsiteX38" fmla="*/ 1037682 w 1496786"/>
                <a:gd name="connsiteY38" fmla="*/ 874701 h 1564820"/>
                <a:gd name="connsiteX39" fmla="*/ 1324622 w 1496786"/>
                <a:gd name="connsiteY39" fmla="*/ 1185556 h 1564820"/>
                <a:gd name="connsiteX40" fmla="*/ 1360715 w 1496786"/>
                <a:gd name="connsiteY40" fmla="*/ 1277847 h 1564820"/>
                <a:gd name="connsiteX41" fmla="*/ 1360715 w 1496786"/>
                <a:gd name="connsiteY41" fmla="*/ 1462767 h 1564820"/>
                <a:gd name="connsiteX42" fmla="*/ 362971 w 1496786"/>
                <a:gd name="connsiteY42" fmla="*/ 1372349 h 1564820"/>
                <a:gd name="connsiteX43" fmla="*/ 294706 w 1496786"/>
                <a:gd name="connsiteY43" fmla="*/ 1348957 h 1564820"/>
                <a:gd name="connsiteX44" fmla="*/ 317387 w 1496786"/>
                <a:gd name="connsiteY44" fmla="*/ 1281044 h 1564820"/>
                <a:gd name="connsiteX45" fmla="*/ 1179400 w 1496786"/>
                <a:gd name="connsiteY45" fmla="*/ 1281044 h 1564820"/>
                <a:gd name="connsiteX46" fmla="*/ 1201728 w 1496786"/>
                <a:gd name="connsiteY46" fmla="*/ 1349665 h 1564820"/>
                <a:gd name="connsiteX47" fmla="*/ 1133816 w 1496786"/>
                <a:gd name="connsiteY47" fmla="*/ 1372349 h 1564820"/>
                <a:gd name="connsiteX48" fmla="*/ 362971 w 1496786"/>
                <a:gd name="connsiteY48" fmla="*/ 1372349 h 1564820"/>
                <a:gd name="connsiteX49" fmla="*/ 340178 w 1496786"/>
                <a:gd name="connsiteY49" fmla="*/ 323170 h 1564820"/>
                <a:gd name="connsiteX50" fmla="*/ 289153 w 1496786"/>
                <a:gd name="connsiteY50" fmla="*/ 272142 h 1564820"/>
                <a:gd name="connsiteX51" fmla="*/ 340178 w 1496786"/>
                <a:gd name="connsiteY51" fmla="*/ 221117 h 1564820"/>
                <a:gd name="connsiteX52" fmla="*/ 1156609 w 1496786"/>
                <a:gd name="connsiteY52" fmla="*/ 221117 h 1564820"/>
                <a:gd name="connsiteX53" fmla="*/ 1207634 w 1496786"/>
                <a:gd name="connsiteY53" fmla="*/ 272142 h 1564820"/>
                <a:gd name="connsiteX54" fmla="*/ 1156609 w 1496786"/>
                <a:gd name="connsiteY54" fmla="*/ 323170 h 1564820"/>
                <a:gd name="connsiteX55" fmla="*/ 340178 w 1496786"/>
                <a:gd name="connsiteY55" fmla="*/ 323170 h 1564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496786" h="1564820">
                  <a:moveTo>
                    <a:pt x="238125" y="1462767"/>
                  </a:moveTo>
                  <a:lnTo>
                    <a:pt x="1258662" y="1462767"/>
                  </a:lnTo>
                  <a:lnTo>
                    <a:pt x="1258662" y="1277847"/>
                  </a:lnTo>
                  <a:cubicBezTo>
                    <a:pt x="1258660" y="1269300"/>
                    <a:pt x="1255442" y="1261064"/>
                    <a:pt x="1249647" y="1254782"/>
                  </a:cubicBezTo>
                  <a:lnTo>
                    <a:pt x="962706" y="943928"/>
                  </a:lnTo>
                  <a:cubicBezTo>
                    <a:pt x="878505" y="852710"/>
                    <a:pt x="878505" y="712112"/>
                    <a:pt x="962706" y="620893"/>
                  </a:cubicBezTo>
                  <a:lnTo>
                    <a:pt x="1249647" y="310040"/>
                  </a:lnTo>
                  <a:cubicBezTo>
                    <a:pt x="1255442" y="303757"/>
                    <a:pt x="1258660" y="295521"/>
                    <a:pt x="1258662" y="286975"/>
                  </a:cubicBezTo>
                  <a:lnTo>
                    <a:pt x="1258662" y="102054"/>
                  </a:lnTo>
                  <a:lnTo>
                    <a:pt x="238125" y="102054"/>
                  </a:lnTo>
                  <a:lnTo>
                    <a:pt x="238125" y="286975"/>
                  </a:lnTo>
                  <a:cubicBezTo>
                    <a:pt x="238127" y="295521"/>
                    <a:pt x="241345" y="303757"/>
                    <a:pt x="247140" y="310040"/>
                  </a:cubicBezTo>
                  <a:lnTo>
                    <a:pt x="534081" y="620893"/>
                  </a:lnTo>
                  <a:cubicBezTo>
                    <a:pt x="618282" y="712112"/>
                    <a:pt x="618282" y="852710"/>
                    <a:pt x="534081" y="943928"/>
                  </a:cubicBezTo>
                  <a:lnTo>
                    <a:pt x="247140" y="1254782"/>
                  </a:lnTo>
                  <a:cubicBezTo>
                    <a:pt x="241345" y="1261064"/>
                    <a:pt x="238127" y="1269300"/>
                    <a:pt x="238125" y="1277847"/>
                  </a:cubicBezTo>
                  <a:lnTo>
                    <a:pt x="238125" y="1462767"/>
                  </a:lnTo>
                  <a:close/>
                  <a:moveTo>
                    <a:pt x="1360715" y="1462767"/>
                  </a:moveTo>
                  <a:lnTo>
                    <a:pt x="1445759" y="1462767"/>
                  </a:lnTo>
                  <a:cubicBezTo>
                    <a:pt x="1473940" y="1462767"/>
                    <a:pt x="1496787" y="1485614"/>
                    <a:pt x="1496787" y="1513795"/>
                  </a:cubicBezTo>
                  <a:cubicBezTo>
                    <a:pt x="1496787" y="1541976"/>
                    <a:pt x="1473940" y="1564821"/>
                    <a:pt x="1445759" y="1564821"/>
                  </a:cubicBezTo>
                  <a:lnTo>
                    <a:pt x="51028" y="1564821"/>
                  </a:lnTo>
                  <a:cubicBezTo>
                    <a:pt x="22845" y="1564821"/>
                    <a:pt x="0" y="1541976"/>
                    <a:pt x="0" y="1513795"/>
                  </a:cubicBezTo>
                  <a:cubicBezTo>
                    <a:pt x="0" y="1485612"/>
                    <a:pt x="22845" y="1462767"/>
                    <a:pt x="51028" y="1462767"/>
                  </a:cubicBezTo>
                  <a:lnTo>
                    <a:pt x="136072" y="1462767"/>
                  </a:lnTo>
                  <a:lnTo>
                    <a:pt x="136072" y="1277847"/>
                  </a:lnTo>
                  <a:cubicBezTo>
                    <a:pt x="136066" y="1243644"/>
                    <a:pt x="148940" y="1210695"/>
                    <a:pt x="172131" y="1185556"/>
                  </a:cubicBezTo>
                  <a:lnTo>
                    <a:pt x="459105" y="874701"/>
                  </a:lnTo>
                  <a:cubicBezTo>
                    <a:pt x="507216" y="822579"/>
                    <a:pt x="507216" y="742242"/>
                    <a:pt x="459105" y="690121"/>
                  </a:cubicBezTo>
                  <a:lnTo>
                    <a:pt x="172164" y="379265"/>
                  </a:lnTo>
                  <a:cubicBezTo>
                    <a:pt x="148962" y="354132"/>
                    <a:pt x="136075" y="321181"/>
                    <a:pt x="136072" y="286975"/>
                  </a:cubicBezTo>
                  <a:lnTo>
                    <a:pt x="136072" y="68036"/>
                  </a:lnTo>
                  <a:cubicBezTo>
                    <a:pt x="136072" y="30460"/>
                    <a:pt x="166533" y="0"/>
                    <a:pt x="204108" y="0"/>
                  </a:cubicBezTo>
                  <a:lnTo>
                    <a:pt x="1292678" y="0"/>
                  </a:lnTo>
                  <a:cubicBezTo>
                    <a:pt x="1330254" y="0"/>
                    <a:pt x="1360715" y="30460"/>
                    <a:pt x="1360715" y="68036"/>
                  </a:cubicBezTo>
                  <a:lnTo>
                    <a:pt x="1360715" y="286975"/>
                  </a:lnTo>
                  <a:cubicBezTo>
                    <a:pt x="1360721" y="321177"/>
                    <a:pt x="1347847" y="354126"/>
                    <a:pt x="1324656" y="379265"/>
                  </a:cubicBezTo>
                  <a:lnTo>
                    <a:pt x="1037682" y="690121"/>
                  </a:lnTo>
                  <a:cubicBezTo>
                    <a:pt x="989571" y="742242"/>
                    <a:pt x="989571" y="822579"/>
                    <a:pt x="1037682" y="874701"/>
                  </a:cubicBezTo>
                  <a:lnTo>
                    <a:pt x="1324622" y="1185556"/>
                  </a:lnTo>
                  <a:cubicBezTo>
                    <a:pt x="1347825" y="1210690"/>
                    <a:pt x="1360711" y="1243640"/>
                    <a:pt x="1360715" y="1277847"/>
                  </a:cubicBezTo>
                  <a:lnTo>
                    <a:pt x="1360715" y="1462767"/>
                  </a:lnTo>
                  <a:close/>
                  <a:moveTo>
                    <a:pt x="362971" y="1372349"/>
                  </a:moveTo>
                  <a:cubicBezTo>
                    <a:pt x="337659" y="1384740"/>
                    <a:pt x="307096" y="1374267"/>
                    <a:pt x="294706" y="1348957"/>
                  </a:cubicBezTo>
                  <a:cubicBezTo>
                    <a:pt x="282450" y="1323924"/>
                    <a:pt x="292548" y="1293687"/>
                    <a:pt x="317387" y="1281044"/>
                  </a:cubicBezTo>
                  <a:cubicBezTo>
                    <a:pt x="588714" y="1145393"/>
                    <a:pt x="908073" y="1145393"/>
                    <a:pt x="1179400" y="1281044"/>
                  </a:cubicBezTo>
                  <a:cubicBezTo>
                    <a:pt x="1204514" y="1293829"/>
                    <a:pt x="1214512" y="1324551"/>
                    <a:pt x="1201728" y="1349665"/>
                  </a:cubicBezTo>
                  <a:cubicBezTo>
                    <a:pt x="1189085" y="1374505"/>
                    <a:pt x="1158848" y="1384605"/>
                    <a:pt x="1133816" y="1372349"/>
                  </a:cubicBezTo>
                  <a:cubicBezTo>
                    <a:pt x="891188" y="1251026"/>
                    <a:pt x="605598" y="1251026"/>
                    <a:pt x="362971" y="1372349"/>
                  </a:cubicBezTo>
                  <a:close/>
                  <a:moveTo>
                    <a:pt x="340178" y="323170"/>
                  </a:moveTo>
                  <a:cubicBezTo>
                    <a:pt x="311998" y="323170"/>
                    <a:pt x="289153" y="300325"/>
                    <a:pt x="289153" y="272142"/>
                  </a:cubicBezTo>
                  <a:cubicBezTo>
                    <a:pt x="289153" y="243962"/>
                    <a:pt x="311998" y="221117"/>
                    <a:pt x="340178" y="221117"/>
                  </a:cubicBezTo>
                  <a:lnTo>
                    <a:pt x="1156609" y="221117"/>
                  </a:lnTo>
                  <a:cubicBezTo>
                    <a:pt x="1184789" y="221117"/>
                    <a:pt x="1207634" y="243962"/>
                    <a:pt x="1207634" y="272142"/>
                  </a:cubicBezTo>
                  <a:cubicBezTo>
                    <a:pt x="1207634" y="300325"/>
                    <a:pt x="1184789" y="323170"/>
                    <a:pt x="1156609" y="323170"/>
                  </a:cubicBezTo>
                  <a:lnTo>
                    <a:pt x="340178" y="323170"/>
                  </a:lnTo>
                  <a:close/>
                </a:path>
              </a:pathLst>
            </a:custGeom>
            <a:gradFill>
              <a:gsLst>
                <a:gs pos="0">
                  <a:srgbClr val="0594FF"/>
                </a:gs>
                <a:gs pos="100000">
                  <a:srgbClr val="5B2CF2"/>
                </a:gs>
              </a:gsLst>
              <a:lin ang="54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956B0CB-47FD-9947-AA48-ABE5D96370E7}"/>
                </a:ext>
              </a:extLst>
            </p:cNvPr>
            <p:cNvSpPr txBox="1"/>
            <p:nvPr/>
          </p:nvSpPr>
          <p:spPr>
            <a:xfrm>
              <a:off x="1401310" y="2327084"/>
              <a:ext cx="36177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buClr>
                  <a:srgbClr val="5B2CF2"/>
                </a:buClr>
              </a:pP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</a:t>
              </a: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……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0" name="图形 30">
              <a:extLst>
                <a:ext uri="{FF2B5EF4-FFF2-40B4-BE49-F238E27FC236}">
                  <a16:creationId xmlns:a16="http://schemas.microsoft.com/office/drawing/2014/main" id="{45D3AA9F-C744-9D8A-441F-3F8B360E1DBA}"/>
                </a:ext>
              </a:extLst>
            </p:cNvPr>
            <p:cNvSpPr/>
            <p:nvPr/>
          </p:nvSpPr>
          <p:spPr>
            <a:xfrm>
              <a:off x="896620" y="3491461"/>
              <a:ext cx="311866" cy="326040"/>
            </a:xfrm>
            <a:custGeom>
              <a:avLst/>
              <a:gdLst>
                <a:gd name="connsiteX0" fmla="*/ 238125 w 1496786"/>
                <a:gd name="connsiteY0" fmla="*/ 1462767 h 1564820"/>
                <a:gd name="connsiteX1" fmla="*/ 1258662 w 1496786"/>
                <a:gd name="connsiteY1" fmla="*/ 1462767 h 1564820"/>
                <a:gd name="connsiteX2" fmla="*/ 1258662 w 1496786"/>
                <a:gd name="connsiteY2" fmla="*/ 1277847 h 1564820"/>
                <a:gd name="connsiteX3" fmla="*/ 1249647 w 1496786"/>
                <a:gd name="connsiteY3" fmla="*/ 1254782 h 1564820"/>
                <a:gd name="connsiteX4" fmla="*/ 962706 w 1496786"/>
                <a:gd name="connsiteY4" fmla="*/ 943928 h 1564820"/>
                <a:gd name="connsiteX5" fmla="*/ 962706 w 1496786"/>
                <a:gd name="connsiteY5" fmla="*/ 620893 h 1564820"/>
                <a:gd name="connsiteX6" fmla="*/ 1249647 w 1496786"/>
                <a:gd name="connsiteY6" fmla="*/ 310040 h 1564820"/>
                <a:gd name="connsiteX7" fmla="*/ 1258662 w 1496786"/>
                <a:gd name="connsiteY7" fmla="*/ 286975 h 1564820"/>
                <a:gd name="connsiteX8" fmla="*/ 1258662 w 1496786"/>
                <a:gd name="connsiteY8" fmla="*/ 102054 h 1564820"/>
                <a:gd name="connsiteX9" fmla="*/ 238125 w 1496786"/>
                <a:gd name="connsiteY9" fmla="*/ 102054 h 1564820"/>
                <a:gd name="connsiteX10" fmla="*/ 238125 w 1496786"/>
                <a:gd name="connsiteY10" fmla="*/ 286975 h 1564820"/>
                <a:gd name="connsiteX11" fmla="*/ 247140 w 1496786"/>
                <a:gd name="connsiteY11" fmla="*/ 310040 h 1564820"/>
                <a:gd name="connsiteX12" fmla="*/ 534081 w 1496786"/>
                <a:gd name="connsiteY12" fmla="*/ 620893 h 1564820"/>
                <a:gd name="connsiteX13" fmla="*/ 534081 w 1496786"/>
                <a:gd name="connsiteY13" fmla="*/ 943928 h 1564820"/>
                <a:gd name="connsiteX14" fmla="*/ 247140 w 1496786"/>
                <a:gd name="connsiteY14" fmla="*/ 1254782 h 1564820"/>
                <a:gd name="connsiteX15" fmla="*/ 238125 w 1496786"/>
                <a:gd name="connsiteY15" fmla="*/ 1277847 h 1564820"/>
                <a:gd name="connsiteX16" fmla="*/ 238125 w 1496786"/>
                <a:gd name="connsiteY16" fmla="*/ 1462767 h 1564820"/>
                <a:gd name="connsiteX17" fmla="*/ 1360715 w 1496786"/>
                <a:gd name="connsiteY17" fmla="*/ 1462767 h 1564820"/>
                <a:gd name="connsiteX18" fmla="*/ 1445759 w 1496786"/>
                <a:gd name="connsiteY18" fmla="*/ 1462767 h 1564820"/>
                <a:gd name="connsiteX19" fmla="*/ 1496787 w 1496786"/>
                <a:gd name="connsiteY19" fmla="*/ 1513795 h 1564820"/>
                <a:gd name="connsiteX20" fmla="*/ 1445759 w 1496786"/>
                <a:gd name="connsiteY20" fmla="*/ 1564821 h 1564820"/>
                <a:gd name="connsiteX21" fmla="*/ 51028 w 1496786"/>
                <a:gd name="connsiteY21" fmla="*/ 1564821 h 1564820"/>
                <a:gd name="connsiteX22" fmla="*/ 0 w 1496786"/>
                <a:gd name="connsiteY22" fmla="*/ 1513795 h 1564820"/>
                <a:gd name="connsiteX23" fmla="*/ 51028 w 1496786"/>
                <a:gd name="connsiteY23" fmla="*/ 1462767 h 1564820"/>
                <a:gd name="connsiteX24" fmla="*/ 136072 w 1496786"/>
                <a:gd name="connsiteY24" fmla="*/ 1462767 h 1564820"/>
                <a:gd name="connsiteX25" fmla="*/ 136072 w 1496786"/>
                <a:gd name="connsiteY25" fmla="*/ 1277847 h 1564820"/>
                <a:gd name="connsiteX26" fmla="*/ 172131 w 1496786"/>
                <a:gd name="connsiteY26" fmla="*/ 1185556 h 1564820"/>
                <a:gd name="connsiteX27" fmla="*/ 459105 w 1496786"/>
                <a:gd name="connsiteY27" fmla="*/ 874701 h 1564820"/>
                <a:gd name="connsiteX28" fmla="*/ 459105 w 1496786"/>
                <a:gd name="connsiteY28" fmla="*/ 690121 h 1564820"/>
                <a:gd name="connsiteX29" fmla="*/ 172164 w 1496786"/>
                <a:gd name="connsiteY29" fmla="*/ 379265 h 1564820"/>
                <a:gd name="connsiteX30" fmla="*/ 136072 w 1496786"/>
                <a:gd name="connsiteY30" fmla="*/ 286975 h 1564820"/>
                <a:gd name="connsiteX31" fmla="*/ 136072 w 1496786"/>
                <a:gd name="connsiteY31" fmla="*/ 68036 h 1564820"/>
                <a:gd name="connsiteX32" fmla="*/ 204108 w 1496786"/>
                <a:gd name="connsiteY32" fmla="*/ 0 h 1564820"/>
                <a:gd name="connsiteX33" fmla="*/ 1292678 w 1496786"/>
                <a:gd name="connsiteY33" fmla="*/ 0 h 1564820"/>
                <a:gd name="connsiteX34" fmla="*/ 1360715 w 1496786"/>
                <a:gd name="connsiteY34" fmla="*/ 68036 h 1564820"/>
                <a:gd name="connsiteX35" fmla="*/ 1360715 w 1496786"/>
                <a:gd name="connsiteY35" fmla="*/ 286975 h 1564820"/>
                <a:gd name="connsiteX36" fmla="*/ 1324656 w 1496786"/>
                <a:gd name="connsiteY36" fmla="*/ 379265 h 1564820"/>
                <a:gd name="connsiteX37" fmla="*/ 1037682 w 1496786"/>
                <a:gd name="connsiteY37" fmla="*/ 690121 h 1564820"/>
                <a:gd name="connsiteX38" fmla="*/ 1037682 w 1496786"/>
                <a:gd name="connsiteY38" fmla="*/ 874701 h 1564820"/>
                <a:gd name="connsiteX39" fmla="*/ 1324622 w 1496786"/>
                <a:gd name="connsiteY39" fmla="*/ 1185556 h 1564820"/>
                <a:gd name="connsiteX40" fmla="*/ 1360715 w 1496786"/>
                <a:gd name="connsiteY40" fmla="*/ 1277847 h 1564820"/>
                <a:gd name="connsiteX41" fmla="*/ 1360715 w 1496786"/>
                <a:gd name="connsiteY41" fmla="*/ 1462767 h 1564820"/>
                <a:gd name="connsiteX42" fmla="*/ 362971 w 1496786"/>
                <a:gd name="connsiteY42" fmla="*/ 1372349 h 1564820"/>
                <a:gd name="connsiteX43" fmla="*/ 294706 w 1496786"/>
                <a:gd name="connsiteY43" fmla="*/ 1348957 h 1564820"/>
                <a:gd name="connsiteX44" fmla="*/ 317387 w 1496786"/>
                <a:gd name="connsiteY44" fmla="*/ 1281044 h 1564820"/>
                <a:gd name="connsiteX45" fmla="*/ 1179400 w 1496786"/>
                <a:gd name="connsiteY45" fmla="*/ 1281044 h 1564820"/>
                <a:gd name="connsiteX46" fmla="*/ 1201728 w 1496786"/>
                <a:gd name="connsiteY46" fmla="*/ 1349665 h 1564820"/>
                <a:gd name="connsiteX47" fmla="*/ 1133816 w 1496786"/>
                <a:gd name="connsiteY47" fmla="*/ 1372349 h 1564820"/>
                <a:gd name="connsiteX48" fmla="*/ 362971 w 1496786"/>
                <a:gd name="connsiteY48" fmla="*/ 1372349 h 1564820"/>
                <a:gd name="connsiteX49" fmla="*/ 340178 w 1496786"/>
                <a:gd name="connsiteY49" fmla="*/ 323170 h 1564820"/>
                <a:gd name="connsiteX50" fmla="*/ 289153 w 1496786"/>
                <a:gd name="connsiteY50" fmla="*/ 272142 h 1564820"/>
                <a:gd name="connsiteX51" fmla="*/ 340178 w 1496786"/>
                <a:gd name="connsiteY51" fmla="*/ 221117 h 1564820"/>
                <a:gd name="connsiteX52" fmla="*/ 1156609 w 1496786"/>
                <a:gd name="connsiteY52" fmla="*/ 221117 h 1564820"/>
                <a:gd name="connsiteX53" fmla="*/ 1207634 w 1496786"/>
                <a:gd name="connsiteY53" fmla="*/ 272142 h 1564820"/>
                <a:gd name="connsiteX54" fmla="*/ 1156609 w 1496786"/>
                <a:gd name="connsiteY54" fmla="*/ 323170 h 1564820"/>
                <a:gd name="connsiteX55" fmla="*/ 340178 w 1496786"/>
                <a:gd name="connsiteY55" fmla="*/ 323170 h 1564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496786" h="1564820">
                  <a:moveTo>
                    <a:pt x="238125" y="1462767"/>
                  </a:moveTo>
                  <a:lnTo>
                    <a:pt x="1258662" y="1462767"/>
                  </a:lnTo>
                  <a:lnTo>
                    <a:pt x="1258662" y="1277847"/>
                  </a:lnTo>
                  <a:cubicBezTo>
                    <a:pt x="1258660" y="1269300"/>
                    <a:pt x="1255442" y="1261064"/>
                    <a:pt x="1249647" y="1254782"/>
                  </a:cubicBezTo>
                  <a:lnTo>
                    <a:pt x="962706" y="943928"/>
                  </a:lnTo>
                  <a:cubicBezTo>
                    <a:pt x="878505" y="852710"/>
                    <a:pt x="878505" y="712112"/>
                    <a:pt x="962706" y="620893"/>
                  </a:cubicBezTo>
                  <a:lnTo>
                    <a:pt x="1249647" y="310040"/>
                  </a:lnTo>
                  <a:cubicBezTo>
                    <a:pt x="1255442" y="303757"/>
                    <a:pt x="1258660" y="295521"/>
                    <a:pt x="1258662" y="286975"/>
                  </a:cubicBezTo>
                  <a:lnTo>
                    <a:pt x="1258662" y="102054"/>
                  </a:lnTo>
                  <a:lnTo>
                    <a:pt x="238125" y="102054"/>
                  </a:lnTo>
                  <a:lnTo>
                    <a:pt x="238125" y="286975"/>
                  </a:lnTo>
                  <a:cubicBezTo>
                    <a:pt x="238127" y="295521"/>
                    <a:pt x="241345" y="303757"/>
                    <a:pt x="247140" y="310040"/>
                  </a:cubicBezTo>
                  <a:lnTo>
                    <a:pt x="534081" y="620893"/>
                  </a:lnTo>
                  <a:cubicBezTo>
                    <a:pt x="618282" y="712112"/>
                    <a:pt x="618282" y="852710"/>
                    <a:pt x="534081" y="943928"/>
                  </a:cubicBezTo>
                  <a:lnTo>
                    <a:pt x="247140" y="1254782"/>
                  </a:lnTo>
                  <a:cubicBezTo>
                    <a:pt x="241345" y="1261064"/>
                    <a:pt x="238127" y="1269300"/>
                    <a:pt x="238125" y="1277847"/>
                  </a:cubicBezTo>
                  <a:lnTo>
                    <a:pt x="238125" y="1462767"/>
                  </a:lnTo>
                  <a:close/>
                  <a:moveTo>
                    <a:pt x="1360715" y="1462767"/>
                  </a:moveTo>
                  <a:lnTo>
                    <a:pt x="1445759" y="1462767"/>
                  </a:lnTo>
                  <a:cubicBezTo>
                    <a:pt x="1473940" y="1462767"/>
                    <a:pt x="1496787" y="1485614"/>
                    <a:pt x="1496787" y="1513795"/>
                  </a:cubicBezTo>
                  <a:cubicBezTo>
                    <a:pt x="1496787" y="1541976"/>
                    <a:pt x="1473940" y="1564821"/>
                    <a:pt x="1445759" y="1564821"/>
                  </a:cubicBezTo>
                  <a:lnTo>
                    <a:pt x="51028" y="1564821"/>
                  </a:lnTo>
                  <a:cubicBezTo>
                    <a:pt x="22845" y="1564821"/>
                    <a:pt x="0" y="1541976"/>
                    <a:pt x="0" y="1513795"/>
                  </a:cubicBezTo>
                  <a:cubicBezTo>
                    <a:pt x="0" y="1485612"/>
                    <a:pt x="22845" y="1462767"/>
                    <a:pt x="51028" y="1462767"/>
                  </a:cubicBezTo>
                  <a:lnTo>
                    <a:pt x="136072" y="1462767"/>
                  </a:lnTo>
                  <a:lnTo>
                    <a:pt x="136072" y="1277847"/>
                  </a:lnTo>
                  <a:cubicBezTo>
                    <a:pt x="136066" y="1243644"/>
                    <a:pt x="148940" y="1210695"/>
                    <a:pt x="172131" y="1185556"/>
                  </a:cubicBezTo>
                  <a:lnTo>
                    <a:pt x="459105" y="874701"/>
                  </a:lnTo>
                  <a:cubicBezTo>
                    <a:pt x="507216" y="822579"/>
                    <a:pt x="507216" y="742242"/>
                    <a:pt x="459105" y="690121"/>
                  </a:cubicBezTo>
                  <a:lnTo>
                    <a:pt x="172164" y="379265"/>
                  </a:lnTo>
                  <a:cubicBezTo>
                    <a:pt x="148962" y="354132"/>
                    <a:pt x="136075" y="321181"/>
                    <a:pt x="136072" y="286975"/>
                  </a:cubicBezTo>
                  <a:lnTo>
                    <a:pt x="136072" y="68036"/>
                  </a:lnTo>
                  <a:cubicBezTo>
                    <a:pt x="136072" y="30460"/>
                    <a:pt x="166533" y="0"/>
                    <a:pt x="204108" y="0"/>
                  </a:cubicBezTo>
                  <a:lnTo>
                    <a:pt x="1292678" y="0"/>
                  </a:lnTo>
                  <a:cubicBezTo>
                    <a:pt x="1330254" y="0"/>
                    <a:pt x="1360715" y="30460"/>
                    <a:pt x="1360715" y="68036"/>
                  </a:cubicBezTo>
                  <a:lnTo>
                    <a:pt x="1360715" y="286975"/>
                  </a:lnTo>
                  <a:cubicBezTo>
                    <a:pt x="1360721" y="321177"/>
                    <a:pt x="1347847" y="354126"/>
                    <a:pt x="1324656" y="379265"/>
                  </a:cubicBezTo>
                  <a:lnTo>
                    <a:pt x="1037682" y="690121"/>
                  </a:lnTo>
                  <a:cubicBezTo>
                    <a:pt x="989571" y="742242"/>
                    <a:pt x="989571" y="822579"/>
                    <a:pt x="1037682" y="874701"/>
                  </a:cubicBezTo>
                  <a:lnTo>
                    <a:pt x="1324622" y="1185556"/>
                  </a:lnTo>
                  <a:cubicBezTo>
                    <a:pt x="1347825" y="1210690"/>
                    <a:pt x="1360711" y="1243640"/>
                    <a:pt x="1360715" y="1277847"/>
                  </a:cubicBezTo>
                  <a:lnTo>
                    <a:pt x="1360715" y="1462767"/>
                  </a:lnTo>
                  <a:close/>
                  <a:moveTo>
                    <a:pt x="362971" y="1372349"/>
                  </a:moveTo>
                  <a:cubicBezTo>
                    <a:pt x="337659" y="1384740"/>
                    <a:pt x="307096" y="1374267"/>
                    <a:pt x="294706" y="1348957"/>
                  </a:cubicBezTo>
                  <a:cubicBezTo>
                    <a:pt x="282450" y="1323924"/>
                    <a:pt x="292548" y="1293687"/>
                    <a:pt x="317387" y="1281044"/>
                  </a:cubicBezTo>
                  <a:cubicBezTo>
                    <a:pt x="588714" y="1145393"/>
                    <a:pt x="908073" y="1145393"/>
                    <a:pt x="1179400" y="1281044"/>
                  </a:cubicBezTo>
                  <a:cubicBezTo>
                    <a:pt x="1204514" y="1293829"/>
                    <a:pt x="1214512" y="1324551"/>
                    <a:pt x="1201728" y="1349665"/>
                  </a:cubicBezTo>
                  <a:cubicBezTo>
                    <a:pt x="1189085" y="1374505"/>
                    <a:pt x="1158848" y="1384605"/>
                    <a:pt x="1133816" y="1372349"/>
                  </a:cubicBezTo>
                  <a:cubicBezTo>
                    <a:pt x="891188" y="1251026"/>
                    <a:pt x="605598" y="1251026"/>
                    <a:pt x="362971" y="1372349"/>
                  </a:cubicBezTo>
                  <a:close/>
                  <a:moveTo>
                    <a:pt x="340178" y="323170"/>
                  </a:moveTo>
                  <a:cubicBezTo>
                    <a:pt x="311998" y="323170"/>
                    <a:pt x="289153" y="300325"/>
                    <a:pt x="289153" y="272142"/>
                  </a:cubicBezTo>
                  <a:cubicBezTo>
                    <a:pt x="289153" y="243962"/>
                    <a:pt x="311998" y="221117"/>
                    <a:pt x="340178" y="221117"/>
                  </a:cubicBezTo>
                  <a:lnTo>
                    <a:pt x="1156609" y="221117"/>
                  </a:lnTo>
                  <a:cubicBezTo>
                    <a:pt x="1184789" y="221117"/>
                    <a:pt x="1207634" y="243962"/>
                    <a:pt x="1207634" y="272142"/>
                  </a:cubicBezTo>
                  <a:cubicBezTo>
                    <a:pt x="1207634" y="300325"/>
                    <a:pt x="1184789" y="323170"/>
                    <a:pt x="1156609" y="323170"/>
                  </a:cubicBezTo>
                  <a:lnTo>
                    <a:pt x="340178" y="323170"/>
                  </a:lnTo>
                  <a:close/>
                </a:path>
              </a:pathLst>
            </a:custGeom>
            <a:gradFill>
              <a:gsLst>
                <a:gs pos="0">
                  <a:srgbClr val="0594FF"/>
                </a:gs>
                <a:gs pos="100000">
                  <a:srgbClr val="5B2CF2"/>
                </a:gs>
              </a:gsLst>
              <a:lin ang="54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4AB8EBC-8504-7B09-1384-682E3D072465}"/>
                </a:ext>
              </a:extLst>
            </p:cNvPr>
            <p:cNvSpPr txBox="1"/>
            <p:nvPr/>
          </p:nvSpPr>
          <p:spPr>
            <a:xfrm>
              <a:off x="1401310" y="3396772"/>
              <a:ext cx="32047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buClr>
                  <a:srgbClr val="5B2CF2"/>
                </a:buClr>
              </a:pP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</a:t>
              </a: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……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A973A9F-1881-0F44-9F13-C55003787301}"/>
                </a:ext>
              </a:extLst>
            </p:cNvPr>
            <p:cNvSpPr txBox="1"/>
            <p:nvPr/>
          </p:nvSpPr>
          <p:spPr>
            <a:xfrm>
              <a:off x="1401310" y="4466460"/>
              <a:ext cx="33942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buClr>
                  <a:srgbClr val="5B2CF2"/>
                </a:buClr>
              </a:pP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</a:t>
              </a: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……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17724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图片 235" descr="背景图案&#10;&#10;描述已自动生成">
            <a:extLst>
              <a:ext uri="{FF2B5EF4-FFF2-40B4-BE49-F238E27FC236}">
                <a16:creationId xmlns:a16="http://schemas.microsoft.com/office/drawing/2014/main" id="{862E7BC5-D08B-1D09-A751-D1AD10D005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11661" b="2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65" name="椭圆 264">
            <a:extLst>
              <a:ext uri="{FF2B5EF4-FFF2-40B4-BE49-F238E27FC236}">
                <a16:creationId xmlns:a16="http://schemas.microsoft.com/office/drawing/2014/main" id="{AC4C7403-0775-C015-2249-119C1CF467E7}"/>
              </a:ext>
            </a:extLst>
          </p:cNvPr>
          <p:cNvSpPr/>
          <p:nvPr/>
        </p:nvSpPr>
        <p:spPr>
          <a:xfrm>
            <a:off x="-2568557" y="3583626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6" name="椭圆 265">
            <a:extLst>
              <a:ext uri="{FF2B5EF4-FFF2-40B4-BE49-F238E27FC236}">
                <a16:creationId xmlns:a16="http://schemas.microsoft.com/office/drawing/2014/main" id="{D953A1FA-9647-3BA9-30A9-332A1DE467AF}"/>
              </a:ext>
            </a:extLst>
          </p:cNvPr>
          <p:cNvSpPr/>
          <p:nvPr/>
        </p:nvSpPr>
        <p:spPr>
          <a:xfrm>
            <a:off x="7107172" y="4418002"/>
            <a:ext cx="3003183" cy="287947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825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9" name="椭圆 268">
            <a:extLst>
              <a:ext uri="{FF2B5EF4-FFF2-40B4-BE49-F238E27FC236}">
                <a16:creationId xmlns:a16="http://schemas.microsoft.com/office/drawing/2014/main" id="{5FD68F61-DC5F-3E87-7A4D-2377AFA55D40}"/>
              </a:ext>
            </a:extLst>
          </p:cNvPr>
          <p:cNvSpPr/>
          <p:nvPr/>
        </p:nvSpPr>
        <p:spPr>
          <a:xfrm>
            <a:off x="0" y="-269367"/>
            <a:ext cx="2752721" cy="275272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71DB53C9-0923-5477-120C-51267AE42A0E}"/>
              </a:ext>
            </a:extLst>
          </p:cNvPr>
          <p:cNvSpPr/>
          <p:nvPr/>
        </p:nvSpPr>
        <p:spPr>
          <a:xfrm>
            <a:off x="8417293" y="-2439312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19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0" name="椭圆 279">
            <a:extLst>
              <a:ext uri="{FF2B5EF4-FFF2-40B4-BE49-F238E27FC236}">
                <a16:creationId xmlns:a16="http://schemas.microsoft.com/office/drawing/2014/main" id="{ADAFB362-F489-6985-99DE-A000519B8FEA}"/>
              </a:ext>
            </a:extLst>
          </p:cNvPr>
          <p:cNvSpPr/>
          <p:nvPr/>
        </p:nvSpPr>
        <p:spPr>
          <a:xfrm>
            <a:off x="7106898" y="4418002"/>
            <a:ext cx="3003183" cy="287947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2" name="矩形: 圆角 281">
            <a:extLst>
              <a:ext uri="{FF2B5EF4-FFF2-40B4-BE49-F238E27FC236}">
                <a16:creationId xmlns:a16="http://schemas.microsoft.com/office/drawing/2014/main" id="{BBD15AB4-49C4-B66A-BF68-4EB111C0A722}"/>
              </a:ext>
            </a:extLst>
          </p:cNvPr>
          <p:cNvSpPr/>
          <p:nvPr/>
        </p:nvSpPr>
        <p:spPr>
          <a:xfrm>
            <a:off x="440947" y="777068"/>
            <a:ext cx="11306174" cy="5380948"/>
          </a:xfrm>
          <a:prstGeom prst="roundRect">
            <a:avLst>
              <a:gd name="adj" fmla="val 4406"/>
            </a:avLst>
          </a:prstGeom>
          <a:solidFill>
            <a:schemeClr val="bg1">
              <a:alpha val="30000"/>
            </a:schemeClr>
          </a:solidFill>
          <a:ln w="6985">
            <a:solidFill>
              <a:schemeClr val="bg1">
                <a:alpha val="91000"/>
              </a:schemeClr>
            </a:solidFill>
          </a:ln>
          <a:effectLst>
            <a:outerShdw blurRad="101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5" name="椭圆 274">
            <a:extLst>
              <a:ext uri="{FF2B5EF4-FFF2-40B4-BE49-F238E27FC236}">
                <a16:creationId xmlns:a16="http://schemas.microsoft.com/office/drawing/2014/main" id="{5A35B26B-070D-7D3E-278E-F7CF41E5113C}"/>
              </a:ext>
            </a:extLst>
          </p:cNvPr>
          <p:cNvSpPr/>
          <p:nvPr/>
        </p:nvSpPr>
        <p:spPr>
          <a:xfrm>
            <a:off x="4179169" y="385541"/>
            <a:ext cx="2561918" cy="256191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37" name="组合 836">
            <a:extLst>
              <a:ext uri="{FF2B5EF4-FFF2-40B4-BE49-F238E27FC236}">
                <a16:creationId xmlns:a16="http://schemas.microsoft.com/office/drawing/2014/main" id="{9C489662-B370-1AEF-C750-F92C1B1D10EE}"/>
              </a:ext>
            </a:extLst>
          </p:cNvPr>
          <p:cNvGrpSpPr/>
          <p:nvPr/>
        </p:nvGrpSpPr>
        <p:grpSpPr>
          <a:xfrm>
            <a:off x="7236767" y="2957896"/>
            <a:ext cx="344346" cy="356684"/>
            <a:chOff x="7236767" y="2957896"/>
            <a:chExt cx="344346" cy="356684"/>
          </a:xfrm>
        </p:grpSpPr>
        <p:sp>
          <p:nvSpPr>
            <p:cNvPr id="639" name="Freeform 121">
              <a:extLst>
                <a:ext uri="{FF2B5EF4-FFF2-40B4-BE49-F238E27FC236}">
                  <a16:creationId xmlns:a16="http://schemas.microsoft.com/office/drawing/2014/main" id="{DFC2FA4E-7C5C-FE38-BFB3-A7EA16CF6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6767" y="2957896"/>
              <a:ext cx="344346" cy="356684"/>
            </a:xfrm>
            <a:custGeom>
              <a:avLst/>
              <a:gdLst>
                <a:gd name="T0" fmla="*/ 222 w 241"/>
                <a:gd name="T1" fmla="*/ 6 h 250"/>
                <a:gd name="T2" fmla="*/ 240 w 241"/>
                <a:gd name="T3" fmla="*/ 17 h 250"/>
                <a:gd name="T4" fmla="*/ 241 w 241"/>
                <a:gd name="T5" fmla="*/ 94 h 250"/>
                <a:gd name="T6" fmla="*/ 222 w 241"/>
                <a:gd name="T7" fmla="*/ 126 h 250"/>
                <a:gd name="T8" fmla="*/ 138 w 241"/>
                <a:gd name="T9" fmla="*/ 175 h 250"/>
                <a:gd name="T10" fmla="*/ 120 w 241"/>
                <a:gd name="T11" fmla="*/ 235 h 250"/>
                <a:gd name="T12" fmla="*/ 103 w 241"/>
                <a:gd name="T13" fmla="*/ 195 h 250"/>
                <a:gd name="T14" fmla="*/ 19 w 241"/>
                <a:gd name="T15" fmla="*/ 244 h 250"/>
                <a:gd name="T16" fmla="*/ 0 w 241"/>
                <a:gd name="T17" fmla="*/ 233 h 250"/>
                <a:gd name="T18" fmla="*/ 0 w 241"/>
                <a:gd name="T19" fmla="*/ 156 h 250"/>
                <a:gd name="T20" fmla="*/ 18 w 241"/>
                <a:gd name="T21" fmla="*/ 124 h 250"/>
                <a:gd name="T22" fmla="*/ 222 w 241"/>
                <a:gd name="T23" fmla="*/ 6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1" h="250">
                  <a:moveTo>
                    <a:pt x="222" y="6"/>
                  </a:moveTo>
                  <a:cubicBezTo>
                    <a:pt x="232" y="0"/>
                    <a:pt x="240" y="5"/>
                    <a:pt x="240" y="17"/>
                  </a:cubicBezTo>
                  <a:cubicBezTo>
                    <a:pt x="241" y="94"/>
                    <a:pt x="241" y="94"/>
                    <a:pt x="241" y="94"/>
                  </a:cubicBezTo>
                  <a:cubicBezTo>
                    <a:pt x="241" y="106"/>
                    <a:pt x="232" y="120"/>
                    <a:pt x="222" y="126"/>
                  </a:cubicBezTo>
                  <a:cubicBezTo>
                    <a:pt x="138" y="175"/>
                    <a:pt x="138" y="175"/>
                    <a:pt x="138" y="175"/>
                  </a:cubicBezTo>
                  <a:cubicBezTo>
                    <a:pt x="120" y="235"/>
                    <a:pt x="120" y="235"/>
                    <a:pt x="120" y="235"/>
                  </a:cubicBezTo>
                  <a:cubicBezTo>
                    <a:pt x="103" y="195"/>
                    <a:pt x="103" y="195"/>
                    <a:pt x="103" y="195"/>
                  </a:cubicBezTo>
                  <a:cubicBezTo>
                    <a:pt x="19" y="244"/>
                    <a:pt x="19" y="244"/>
                    <a:pt x="19" y="244"/>
                  </a:cubicBezTo>
                  <a:cubicBezTo>
                    <a:pt x="8" y="250"/>
                    <a:pt x="0" y="245"/>
                    <a:pt x="0" y="233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4"/>
                    <a:pt x="8" y="130"/>
                    <a:pt x="18" y="124"/>
                  </a:cubicBezTo>
                  <a:lnTo>
                    <a:pt x="222" y="6"/>
                  </a:lnTo>
                  <a:close/>
                </a:path>
              </a:pathLst>
            </a:custGeom>
            <a:gradFill>
              <a:gsLst>
                <a:gs pos="0">
                  <a:srgbClr val="2CB9F2">
                    <a:alpha val="74000"/>
                  </a:srgbClr>
                </a:gs>
                <a:gs pos="100000">
                  <a:srgbClr val="5B2CF2">
                    <a:alpha val="5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122">
              <a:extLst>
                <a:ext uri="{FF2B5EF4-FFF2-40B4-BE49-F238E27FC236}">
                  <a16:creationId xmlns:a16="http://schemas.microsoft.com/office/drawing/2014/main" id="{CAB668E5-FE08-7163-5BA3-A5324F2C4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8837" y="3136238"/>
              <a:ext cx="35893" cy="62812"/>
            </a:xfrm>
            <a:custGeom>
              <a:avLst/>
              <a:gdLst>
                <a:gd name="T0" fmla="*/ 32 w 32"/>
                <a:gd name="T1" fmla="*/ 0 h 56"/>
                <a:gd name="T2" fmla="*/ 32 w 32"/>
                <a:gd name="T3" fmla="*/ 38 h 56"/>
                <a:gd name="T4" fmla="*/ 29 w 32"/>
                <a:gd name="T5" fmla="*/ 39 h 56"/>
                <a:gd name="T6" fmla="*/ 29 w 32"/>
                <a:gd name="T7" fmla="*/ 4 h 56"/>
                <a:gd name="T8" fmla="*/ 18 w 32"/>
                <a:gd name="T9" fmla="*/ 47 h 56"/>
                <a:gd name="T10" fmla="*/ 15 w 32"/>
                <a:gd name="T11" fmla="*/ 48 h 56"/>
                <a:gd name="T12" fmla="*/ 2 w 32"/>
                <a:gd name="T13" fmla="*/ 19 h 56"/>
                <a:gd name="T14" fmla="*/ 2 w 32"/>
                <a:gd name="T15" fmla="*/ 54 h 56"/>
                <a:gd name="T16" fmla="*/ 0 w 32"/>
                <a:gd name="T17" fmla="*/ 56 h 56"/>
                <a:gd name="T18" fmla="*/ 0 w 32"/>
                <a:gd name="T19" fmla="*/ 18 h 56"/>
                <a:gd name="T20" fmla="*/ 4 w 32"/>
                <a:gd name="T21" fmla="*/ 15 h 56"/>
                <a:gd name="T22" fmla="*/ 16 w 32"/>
                <a:gd name="T23" fmla="*/ 44 h 56"/>
                <a:gd name="T24" fmla="*/ 28 w 32"/>
                <a:gd name="T25" fmla="*/ 1 h 56"/>
                <a:gd name="T26" fmla="*/ 32 w 32"/>
                <a:gd name="T2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56">
                  <a:moveTo>
                    <a:pt x="32" y="0"/>
                  </a:moveTo>
                  <a:lnTo>
                    <a:pt x="32" y="38"/>
                  </a:lnTo>
                  <a:lnTo>
                    <a:pt x="29" y="39"/>
                  </a:lnTo>
                  <a:lnTo>
                    <a:pt x="29" y="4"/>
                  </a:lnTo>
                  <a:lnTo>
                    <a:pt x="18" y="47"/>
                  </a:lnTo>
                  <a:lnTo>
                    <a:pt x="15" y="48"/>
                  </a:lnTo>
                  <a:lnTo>
                    <a:pt x="2" y="19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18"/>
                  </a:lnTo>
                  <a:lnTo>
                    <a:pt x="4" y="15"/>
                  </a:lnTo>
                  <a:lnTo>
                    <a:pt x="16" y="44"/>
                  </a:lnTo>
                  <a:lnTo>
                    <a:pt x="28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123">
              <a:extLst>
                <a:ext uri="{FF2B5EF4-FFF2-40B4-BE49-F238E27FC236}">
                  <a16:creationId xmlns:a16="http://schemas.microsoft.com/office/drawing/2014/main" id="{4D04C98A-B3EC-34D2-47A4-7A037978D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2581" y="3128386"/>
              <a:ext cx="3365" cy="44866"/>
            </a:xfrm>
            <a:custGeom>
              <a:avLst/>
              <a:gdLst>
                <a:gd name="T0" fmla="*/ 3 w 3"/>
                <a:gd name="T1" fmla="*/ 0 h 40"/>
                <a:gd name="T2" fmla="*/ 3 w 3"/>
                <a:gd name="T3" fmla="*/ 39 h 40"/>
                <a:gd name="T4" fmla="*/ 0 w 3"/>
                <a:gd name="T5" fmla="*/ 40 h 40"/>
                <a:gd name="T6" fmla="*/ 0 w 3"/>
                <a:gd name="T7" fmla="*/ 2 h 40"/>
                <a:gd name="T8" fmla="*/ 3 w 3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0">
                  <a:moveTo>
                    <a:pt x="3" y="0"/>
                  </a:moveTo>
                  <a:lnTo>
                    <a:pt x="3" y="39"/>
                  </a:lnTo>
                  <a:lnTo>
                    <a:pt x="0" y="40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124">
              <a:extLst>
                <a:ext uri="{FF2B5EF4-FFF2-40B4-BE49-F238E27FC236}">
                  <a16:creationId xmlns:a16="http://schemas.microsoft.com/office/drawing/2014/main" id="{CEDA5BA3-E572-E684-3A00-EC13A8839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6041" y="3107075"/>
              <a:ext cx="26920" cy="59447"/>
            </a:xfrm>
            <a:custGeom>
              <a:avLst/>
              <a:gdLst>
                <a:gd name="T0" fmla="*/ 19 w 19"/>
                <a:gd name="T1" fmla="*/ 0 h 41"/>
                <a:gd name="T2" fmla="*/ 19 w 19"/>
                <a:gd name="T3" fmla="*/ 30 h 41"/>
                <a:gd name="T4" fmla="*/ 17 w 19"/>
                <a:gd name="T5" fmla="*/ 32 h 41"/>
                <a:gd name="T6" fmla="*/ 12 w 19"/>
                <a:gd name="T7" fmla="*/ 26 h 41"/>
                <a:gd name="T8" fmla="*/ 9 w 19"/>
                <a:gd name="T9" fmla="*/ 22 h 41"/>
                <a:gd name="T10" fmla="*/ 7 w 19"/>
                <a:gd name="T11" fmla="*/ 19 h 41"/>
                <a:gd name="T12" fmla="*/ 5 w 19"/>
                <a:gd name="T13" fmla="*/ 17 h 41"/>
                <a:gd name="T14" fmla="*/ 4 w 19"/>
                <a:gd name="T15" fmla="*/ 15 h 41"/>
                <a:gd name="T16" fmla="*/ 3 w 19"/>
                <a:gd name="T17" fmla="*/ 14 h 41"/>
                <a:gd name="T18" fmla="*/ 2 w 19"/>
                <a:gd name="T19" fmla="*/ 13 h 41"/>
                <a:gd name="T20" fmla="*/ 1 w 19"/>
                <a:gd name="T21" fmla="*/ 12 h 41"/>
                <a:gd name="T22" fmla="*/ 1 w 19"/>
                <a:gd name="T23" fmla="*/ 15 h 41"/>
                <a:gd name="T24" fmla="*/ 1 w 19"/>
                <a:gd name="T25" fmla="*/ 17 h 41"/>
                <a:gd name="T26" fmla="*/ 2 w 19"/>
                <a:gd name="T27" fmla="*/ 20 h 41"/>
                <a:gd name="T28" fmla="*/ 2 w 19"/>
                <a:gd name="T29" fmla="*/ 23 h 41"/>
                <a:gd name="T30" fmla="*/ 2 w 19"/>
                <a:gd name="T31" fmla="*/ 40 h 41"/>
                <a:gd name="T32" fmla="*/ 0 w 19"/>
                <a:gd name="T33" fmla="*/ 41 h 41"/>
                <a:gd name="T34" fmla="*/ 0 w 19"/>
                <a:gd name="T35" fmla="*/ 11 h 41"/>
                <a:gd name="T36" fmla="*/ 2 w 19"/>
                <a:gd name="T37" fmla="*/ 10 h 41"/>
                <a:gd name="T38" fmla="*/ 18 w 19"/>
                <a:gd name="T39" fmla="*/ 29 h 41"/>
                <a:gd name="T40" fmla="*/ 17 w 19"/>
                <a:gd name="T41" fmla="*/ 24 h 41"/>
                <a:gd name="T42" fmla="*/ 17 w 19"/>
                <a:gd name="T43" fmla="*/ 20 h 41"/>
                <a:gd name="T44" fmla="*/ 17 w 19"/>
                <a:gd name="T45" fmla="*/ 18 h 41"/>
                <a:gd name="T46" fmla="*/ 17 w 19"/>
                <a:gd name="T47" fmla="*/ 16 h 41"/>
                <a:gd name="T48" fmla="*/ 17 w 19"/>
                <a:gd name="T49" fmla="*/ 1 h 41"/>
                <a:gd name="T50" fmla="*/ 19 w 19"/>
                <a:gd name="T5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41">
                  <a:moveTo>
                    <a:pt x="19" y="0"/>
                  </a:moveTo>
                  <a:cubicBezTo>
                    <a:pt x="19" y="30"/>
                    <a:pt x="19" y="30"/>
                    <a:pt x="19" y="30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5" y="30"/>
                    <a:pt x="14" y="28"/>
                    <a:pt x="12" y="26"/>
                  </a:cubicBezTo>
                  <a:cubicBezTo>
                    <a:pt x="11" y="25"/>
                    <a:pt x="10" y="23"/>
                    <a:pt x="9" y="22"/>
                  </a:cubicBezTo>
                  <a:cubicBezTo>
                    <a:pt x="8" y="21"/>
                    <a:pt x="7" y="20"/>
                    <a:pt x="7" y="19"/>
                  </a:cubicBezTo>
                  <a:cubicBezTo>
                    <a:pt x="6" y="18"/>
                    <a:pt x="6" y="18"/>
                    <a:pt x="5" y="17"/>
                  </a:cubicBezTo>
                  <a:cubicBezTo>
                    <a:pt x="5" y="16"/>
                    <a:pt x="4" y="16"/>
                    <a:pt x="4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3" y="14"/>
                    <a:pt x="2" y="13"/>
                    <a:pt x="2" y="13"/>
                  </a:cubicBezTo>
                  <a:cubicBezTo>
                    <a:pt x="2" y="13"/>
                    <a:pt x="2" y="12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1" y="18"/>
                    <a:pt x="1" y="19"/>
                    <a:pt x="2" y="20"/>
                  </a:cubicBezTo>
                  <a:cubicBezTo>
                    <a:pt x="2" y="21"/>
                    <a:pt x="2" y="22"/>
                    <a:pt x="2" y="23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7" y="28"/>
                    <a:pt x="17" y="26"/>
                    <a:pt x="17" y="24"/>
                  </a:cubicBezTo>
                  <a:cubicBezTo>
                    <a:pt x="17" y="23"/>
                    <a:pt x="17" y="22"/>
                    <a:pt x="17" y="20"/>
                  </a:cubicBezTo>
                  <a:cubicBezTo>
                    <a:pt x="17" y="19"/>
                    <a:pt x="17" y="18"/>
                    <a:pt x="17" y="18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"/>
                    <a:pt x="17" y="1"/>
                    <a:pt x="17" y="1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25">
              <a:extLst>
                <a:ext uri="{FF2B5EF4-FFF2-40B4-BE49-F238E27FC236}">
                  <a16:creationId xmlns:a16="http://schemas.microsoft.com/office/drawing/2014/main" id="{7650F6C2-012B-F2DB-7A18-140817775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1933" y="3089129"/>
              <a:ext cx="23555" cy="57204"/>
            </a:xfrm>
            <a:custGeom>
              <a:avLst/>
              <a:gdLst>
                <a:gd name="T0" fmla="*/ 21 w 21"/>
                <a:gd name="T1" fmla="*/ 0 h 51"/>
                <a:gd name="T2" fmla="*/ 21 w 21"/>
                <a:gd name="T3" fmla="*/ 2 h 51"/>
                <a:gd name="T4" fmla="*/ 2 w 21"/>
                <a:gd name="T5" fmla="*/ 13 h 51"/>
                <a:gd name="T6" fmla="*/ 2 w 21"/>
                <a:gd name="T7" fmla="*/ 28 h 51"/>
                <a:gd name="T8" fmla="*/ 20 w 21"/>
                <a:gd name="T9" fmla="*/ 18 h 51"/>
                <a:gd name="T10" fmla="*/ 20 w 21"/>
                <a:gd name="T11" fmla="*/ 20 h 51"/>
                <a:gd name="T12" fmla="*/ 2 w 21"/>
                <a:gd name="T13" fmla="*/ 30 h 51"/>
                <a:gd name="T14" fmla="*/ 2 w 21"/>
                <a:gd name="T15" fmla="*/ 46 h 51"/>
                <a:gd name="T16" fmla="*/ 21 w 21"/>
                <a:gd name="T17" fmla="*/ 35 h 51"/>
                <a:gd name="T18" fmla="*/ 21 w 21"/>
                <a:gd name="T19" fmla="*/ 38 h 51"/>
                <a:gd name="T20" fmla="*/ 1 w 21"/>
                <a:gd name="T21" fmla="*/ 51 h 51"/>
                <a:gd name="T22" fmla="*/ 0 w 21"/>
                <a:gd name="T23" fmla="*/ 11 h 51"/>
                <a:gd name="T24" fmla="*/ 21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21" y="0"/>
                  </a:moveTo>
                  <a:lnTo>
                    <a:pt x="21" y="2"/>
                  </a:lnTo>
                  <a:lnTo>
                    <a:pt x="2" y="13"/>
                  </a:lnTo>
                  <a:lnTo>
                    <a:pt x="2" y="2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" y="30"/>
                  </a:lnTo>
                  <a:lnTo>
                    <a:pt x="2" y="46"/>
                  </a:lnTo>
                  <a:lnTo>
                    <a:pt x="21" y="35"/>
                  </a:lnTo>
                  <a:lnTo>
                    <a:pt x="21" y="38"/>
                  </a:lnTo>
                  <a:lnTo>
                    <a:pt x="1" y="51"/>
                  </a:lnTo>
                  <a:lnTo>
                    <a:pt x="0" y="1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126">
              <a:extLst>
                <a:ext uri="{FF2B5EF4-FFF2-40B4-BE49-F238E27FC236}">
                  <a16:creationId xmlns:a16="http://schemas.microsoft.com/office/drawing/2014/main" id="{ABA25C5C-BED5-A056-4710-4BC88D319E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3339" y="3073426"/>
              <a:ext cx="26920" cy="53839"/>
            </a:xfrm>
            <a:custGeom>
              <a:avLst/>
              <a:gdLst>
                <a:gd name="T0" fmla="*/ 18 w 19"/>
                <a:gd name="T1" fmla="*/ 25 h 38"/>
                <a:gd name="T2" fmla="*/ 19 w 19"/>
                <a:gd name="T3" fmla="*/ 27 h 38"/>
                <a:gd name="T4" fmla="*/ 17 w 19"/>
                <a:gd name="T5" fmla="*/ 28 h 38"/>
                <a:gd name="T6" fmla="*/ 17 w 19"/>
                <a:gd name="T7" fmla="*/ 27 h 38"/>
                <a:gd name="T8" fmla="*/ 17 w 19"/>
                <a:gd name="T9" fmla="*/ 26 h 38"/>
                <a:gd name="T10" fmla="*/ 16 w 19"/>
                <a:gd name="T11" fmla="*/ 25 h 38"/>
                <a:gd name="T12" fmla="*/ 16 w 19"/>
                <a:gd name="T13" fmla="*/ 22 h 38"/>
                <a:gd name="T14" fmla="*/ 16 w 19"/>
                <a:gd name="T15" fmla="*/ 19 h 38"/>
                <a:gd name="T16" fmla="*/ 14 w 19"/>
                <a:gd name="T17" fmla="*/ 17 h 38"/>
                <a:gd name="T18" fmla="*/ 12 w 19"/>
                <a:gd name="T19" fmla="*/ 18 h 38"/>
                <a:gd name="T20" fmla="*/ 9 w 19"/>
                <a:gd name="T21" fmla="*/ 19 h 38"/>
                <a:gd name="T22" fmla="*/ 2 w 19"/>
                <a:gd name="T23" fmla="*/ 23 h 38"/>
                <a:gd name="T24" fmla="*/ 2 w 19"/>
                <a:gd name="T25" fmla="*/ 37 h 38"/>
                <a:gd name="T26" fmla="*/ 0 w 19"/>
                <a:gd name="T27" fmla="*/ 38 h 38"/>
                <a:gd name="T28" fmla="*/ 0 w 19"/>
                <a:gd name="T29" fmla="*/ 8 h 38"/>
                <a:gd name="T30" fmla="*/ 11 w 19"/>
                <a:gd name="T31" fmla="*/ 1 h 38"/>
                <a:gd name="T32" fmla="*/ 17 w 19"/>
                <a:gd name="T33" fmla="*/ 0 h 38"/>
                <a:gd name="T34" fmla="*/ 19 w 19"/>
                <a:gd name="T35" fmla="*/ 5 h 38"/>
                <a:gd name="T36" fmla="*/ 18 w 19"/>
                <a:gd name="T37" fmla="*/ 10 h 38"/>
                <a:gd name="T38" fmla="*/ 14 w 19"/>
                <a:gd name="T39" fmla="*/ 15 h 38"/>
                <a:gd name="T40" fmla="*/ 16 w 19"/>
                <a:gd name="T41" fmla="*/ 16 h 38"/>
                <a:gd name="T42" fmla="*/ 18 w 19"/>
                <a:gd name="T43" fmla="*/ 19 h 38"/>
                <a:gd name="T44" fmla="*/ 18 w 19"/>
                <a:gd name="T45" fmla="*/ 22 h 38"/>
                <a:gd name="T46" fmla="*/ 18 w 19"/>
                <a:gd name="T47" fmla="*/ 24 h 38"/>
                <a:gd name="T48" fmla="*/ 18 w 19"/>
                <a:gd name="T49" fmla="*/ 25 h 38"/>
                <a:gd name="T50" fmla="*/ 9 w 19"/>
                <a:gd name="T51" fmla="*/ 17 h 38"/>
                <a:gd name="T52" fmla="*/ 15 w 19"/>
                <a:gd name="T53" fmla="*/ 12 h 38"/>
                <a:gd name="T54" fmla="*/ 17 w 19"/>
                <a:gd name="T55" fmla="*/ 7 h 38"/>
                <a:gd name="T56" fmla="*/ 15 w 19"/>
                <a:gd name="T57" fmla="*/ 3 h 38"/>
                <a:gd name="T58" fmla="*/ 10 w 19"/>
                <a:gd name="T59" fmla="*/ 4 h 38"/>
                <a:gd name="T60" fmla="*/ 2 w 19"/>
                <a:gd name="T61" fmla="*/ 9 h 38"/>
                <a:gd name="T62" fmla="*/ 2 w 19"/>
                <a:gd name="T63" fmla="*/ 21 h 38"/>
                <a:gd name="T64" fmla="*/ 9 w 19"/>
                <a:gd name="T65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38">
                  <a:moveTo>
                    <a:pt x="18" y="25"/>
                  </a:moveTo>
                  <a:cubicBezTo>
                    <a:pt x="19" y="26"/>
                    <a:pt x="19" y="27"/>
                    <a:pt x="19" y="2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17" y="26"/>
                    <a:pt x="16" y="25"/>
                    <a:pt x="16" y="25"/>
                  </a:cubicBezTo>
                  <a:cubicBezTo>
                    <a:pt x="16" y="24"/>
                    <a:pt x="16" y="23"/>
                    <a:pt x="16" y="22"/>
                  </a:cubicBezTo>
                  <a:cubicBezTo>
                    <a:pt x="16" y="21"/>
                    <a:pt x="16" y="19"/>
                    <a:pt x="16" y="19"/>
                  </a:cubicBezTo>
                  <a:cubicBezTo>
                    <a:pt x="15" y="18"/>
                    <a:pt x="15" y="18"/>
                    <a:pt x="14" y="17"/>
                  </a:cubicBezTo>
                  <a:cubicBezTo>
                    <a:pt x="13" y="17"/>
                    <a:pt x="12" y="17"/>
                    <a:pt x="12" y="18"/>
                  </a:cubicBezTo>
                  <a:cubicBezTo>
                    <a:pt x="11" y="18"/>
                    <a:pt x="10" y="18"/>
                    <a:pt x="9" y="19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18" y="1"/>
                    <a:pt x="19" y="3"/>
                    <a:pt x="19" y="5"/>
                  </a:cubicBezTo>
                  <a:cubicBezTo>
                    <a:pt x="19" y="7"/>
                    <a:pt x="18" y="9"/>
                    <a:pt x="18" y="10"/>
                  </a:cubicBezTo>
                  <a:cubicBezTo>
                    <a:pt x="17" y="12"/>
                    <a:pt x="16" y="14"/>
                    <a:pt x="14" y="15"/>
                  </a:cubicBezTo>
                  <a:cubicBezTo>
                    <a:pt x="15" y="15"/>
                    <a:pt x="16" y="15"/>
                    <a:pt x="16" y="16"/>
                  </a:cubicBezTo>
                  <a:cubicBezTo>
                    <a:pt x="17" y="16"/>
                    <a:pt x="18" y="17"/>
                    <a:pt x="18" y="19"/>
                  </a:cubicBezTo>
                  <a:cubicBezTo>
                    <a:pt x="18" y="20"/>
                    <a:pt x="18" y="21"/>
                    <a:pt x="18" y="22"/>
                  </a:cubicBezTo>
                  <a:cubicBezTo>
                    <a:pt x="18" y="22"/>
                    <a:pt x="18" y="23"/>
                    <a:pt x="18" y="24"/>
                  </a:cubicBezTo>
                  <a:cubicBezTo>
                    <a:pt x="18" y="24"/>
                    <a:pt x="18" y="25"/>
                    <a:pt x="18" y="25"/>
                  </a:cubicBezTo>
                  <a:close/>
                  <a:moveTo>
                    <a:pt x="9" y="17"/>
                  </a:moveTo>
                  <a:cubicBezTo>
                    <a:pt x="12" y="16"/>
                    <a:pt x="14" y="14"/>
                    <a:pt x="15" y="12"/>
                  </a:cubicBezTo>
                  <a:cubicBezTo>
                    <a:pt x="16" y="11"/>
                    <a:pt x="17" y="9"/>
                    <a:pt x="17" y="7"/>
                  </a:cubicBezTo>
                  <a:cubicBezTo>
                    <a:pt x="17" y="4"/>
                    <a:pt x="16" y="3"/>
                    <a:pt x="15" y="3"/>
                  </a:cubicBezTo>
                  <a:cubicBezTo>
                    <a:pt x="14" y="2"/>
                    <a:pt x="12" y="3"/>
                    <a:pt x="10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9" y="17"/>
                    <a:pt x="9" y="17"/>
                    <a:pt x="9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9" name="组合 948">
            <a:extLst>
              <a:ext uri="{FF2B5EF4-FFF2-40B4-BE49-F238E27FC236}">
                <a16:creationId xmlns:a16="http://schemas.microsoft.com/office/drawing/2014/main" id="{E1ACE7E7-483F-9A27-8E16-94F93C9FD5DC}"/>
              </a:ext>
            </a:extLst>
          </p:cNvPr>
          <p:cNvGrpSpPr/>
          <p:nvPr/>
        </p:nvGrpSpPr>
        <p:grpSpPr>
          <a:xfrm>
            <a:off x="9519864" y="3348229"/>
            <a:ext cx="343224" cy="356684"/>
            <a:chOff x="9519864" y="3348229"/>
            <a:chExt cx="343224" cy="356684"/>
          </a:xfrm>
        </p:grpSpPr>
        <p:sp>
          <p:nvSpPr>
            <p:cNvPr id="645" name="Freeform 127">
              <a:extLst>
                <a:ext uri="{FF2B5EF4-FFF2-40B4-BE49-F238E27FC236}">
                  <a16:creationId xmlns:a16="http://schemas.microsoft.com/office/drawing/2014/main" id="{941C598B-CE37-F7D5-355A-720F89F07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9864" y="3348229"/>
              <a:ext cx="343224" cy="356684"/>
            </a:xfrm>
            <a:custGeom>
              <a:avLst/>
              <a:gdLst>
                <a:gd name="T0" fmla="*/ 223 w 241"/>
                <a:gd name="T1" fmla="*/ 124 h 250"/>
                <a:gd name="T2" fmla="*/ 241 w 241"/>
                <a:gd name="T3" fmla="*/ 156 h 250"/>
                <a:gd name="T4" fmla="*/ 241 w 241"/>
                <a:gd name="T5" fmla="*/ 233 h 250"/>
                <a:gd name="T6" fmla="*/ 222 w 241"/>
                <a:gd name="T7" fmla="*/ 244 h 250"/>
                <a:gd name="T8" fmla="*/ 138 w 241"/>
                <a:gd name="T9" fmla="*/ 195 h 250"/>
                <a:gd name="T10" fmla="*/ 120 w 241"/>
                <a:gd name="T11" fmla="*/ 235 h 250"/>
                <a:gd name="T12" fmla="*/ 104 w 241"/>
                <a:gd name="T13" fmla="*/ 175 h 250"/>
                <a:gd name="T14" fmla="*/ 19 w 241"/>
                <a:gd name="T15" fmla="*/ 126 h 250"/>
                <a:gd name="T16" fmla="*/ 0 w 241"/>
                <a:gd name="T17" fmla="*/ 94 h 250"/>
                <a:gd name="T18" fmla="*/ 1 w 241"/>
                <a:gd name="T19" fmla="*/ 17 h 250"/>
                <a:gd name="T20" fmla="*/ 19 w 241"/>
                <a:gd name="T21" fmla="*/ 6 h 250"/>
                <a:gd name="T22" fmla="*/ 223 w 241"/>
                <a:gd name="T23" fmla="*/ 124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1" h="250">
                  <a:moveTo>
                    <a:pt x="223" y="124"/>
                  </a:moveTo>
                  <a:cubicBezTo>
                    <a:pt x="233" y="130"/>
                    <a:pt x="241" y="144"/>
                    <a:pt x="241" y="156"/>
                  </a:cubicBezTo>
                  <a:cubicBezTo>
                    <a:pt x="241" y="233"/>
                    <a:pt x="241" y="233"/>
                    <a:pt x="241" y="233"/>
                  </a:cubicBezTo>
                  <a:cubicBezTo>
                    <a:pt x="241" y="245"/>
                    <a:pt x="233" y="250"/>
                    <a:pt x="222" y="244"/>
                  </a:cubicBezTo>
                  <a:cubicBezTo>
                    <a:pt x="138" y="195"/>
                    <a:pt x="138" y="195"/>
                    <a:pt x="138" y="195"/>
                  </a:cubicBezTo>
                  <a:cubicBezTo>
                    <a:pt x="120" y="235"/>
                    <a:pt x="120" y="235"/>
                    <a:pt x="120" y="235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9" y="120"/>
                    <a:pt x="0" y="106"/>
                    <a:pt x="0" y="94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5"/>
                    <a:pt x="9" y="0"/>
                    <a:pt x="19" y="6"/>
                  </a:cubicBezTo>
                  <a:lnTo>
                    <a:pt x="223" y="124"/>
                  </a:lnTo>
                  <a:close/>
                </a:path>
              </a:pathLst>
            </a:custGeom>
            <a:gradFill>
              <a:gsLst>
                <a:gs pos="0">
                  <a:srgbClr val="2CB9F2">
                    <a:alpha val="74000"/>
                  </a:srgbClr>
                </a:gs>
                <a:gs pos="100000">
                  <a:srgbClr val="5B2CF2">
                    <a:alpha val="5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128">
              <a:extLst>
                <a:ext uri="{FF2B5EF4-FFF2-40B4-BE49-F238E27FC236}">
                  <a16:creationId xmlns:a16="http://schemas.microsoft.com/office/drawing/2014/main" id="{5469F4B4-F6D9-30C1-F089-4B1ECE31E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6326" y="3461516"/>
              <a:ext cx="34771" cy="63934"/>
            </a:xfrm>
            <a:custGeom>
              <a:avLst/>
              <a:gdLst>
                <a:gd name="T0" fmla="*/ 31 w 31"/>
                <a:gd name="T1" fmla="*/ 17 h 57"/>
                <a:gd name="T2" fmla="*/ 31 w 31"/>
                <a:gd name="T3" fmla="*/ 57 h 57"/>
                <a:gd name="T4" fmla="*/ 29 w 31"/>
                <a:gd name="T5" fmla="*/ 56 h 57"/>
                <a:gd name="T6" fmla="*/ 29 w 31"/>
                <a:gd name="T7" fmla="*/ 19 h 57"/>
                <a:gd name="T8" fmla="*/ 17 w 31"/>
                <a:gd name="T9" fmla="*/ 48 h 57"/>
                <a:gd name="T10" fmla="*/ 14 w 31"/>
                <a:gd name="T11" fmla="*/ 47 h 57"/>
                <a:gd name="T12" fmla="*/ 3 w 31"/>
                <a:gd name="T13" fmla="*/ 3 h 57"/>
                <a:gd name="T14" fmla="*/ 3 w 31"/>
                <a:gd name="T15" fmla="*/ 40 h 57"/>
                <a:gd name="T16" fmla="*/ 0 w 31"/>
                <a:gd name="T17" fmla="*/ 39 h 57"/>
                <a:gd name="T18" fmla="*/ 0 w 31"/>
                <a:gd name="T19" fmla="*/ 0 h 57"/>
                <a:gd name="T20" fmla="*/ 4 w 31"/>
                <a:gd name="T21" fmla="*/ 2 h 57"/>
                <a:gd name="T22" fmla="*/ 15 w 31"/>
                <a:gd name="T23" fmla="*/ 45 h 57"/>
                <a:gd name="T24" fmla="*/ 28 w 31"/>
                <a:gd name="T25" fmla="*/ 16 h 57"/>
                <a:gd name="T26" fmla="*/ 31 w 31"/>
                <a:gd name="T27" fmla="*/ 1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57">
                  <a:moveTo>
                    <a:pt x="31" y="17"/>
                  </a:moveTo>
                  <a:lnTo>
                    <a:pt x="31" y="57"/>
                  </a:lnTo>
                  <a:lnTo>
                    <a:pt x="29" y="56"/>
                  </a:lnTo>
                  <a:lnTo>
                    <a:pt x="29" y="19"/>
                  </a:lnTo>
                  <a:lnTo>
                    <a:pt x="17" y="48"/>
                  </a:lnTo>
                  <a:lnTo>
                    <a:pt x="14" y="47"/>
                  </a:lnTo>
                  <a:lnTo>
                    <a:pt x="3" y="3"/>
                  </a:lnTo>
                  <a:lnTo>
                    <a:pt x="3" y="40"/>
                  </a:lnTo>
                  <a:lnTo>
                    <a:pt x="0" y="39"/>
                  </a:lnTo>
                  <a:lnTo>
                    <a:pt x="0" y="0"/>
                  </a:lnTo>
                  <a:lnTo>
                    <a:pt x="4" y="2"/>
                  </a:lnTo>
                  <a:lnTo>
                    <a:pt x="15" y="45"/>
                  </a:lnTo>
                  <a:lnTo>
                    <a:pt x="28" y="16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129">
              <a:extLst>
                <a:ext uri="{FF2B5EF4-FFF2-40B4-BE49-F238E27FC236}">
                  <a16:creationId xmlns:a16="http://schemas.microsoft.com/office/drawing/2014/main" id="{D86BFFEA-49F3-038F-136E-20C15F295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192" y="3486192"/>
              <a:ext cx="2243" cy="45988"/>
            </a:xfrm>
            <a:custGeom>
              <a:avLst/>
              <a:gdLst>
                <a:gd name="T0" fmla="*/ 2 w 2"/>
                <a:gd name="T1" fmla="*/ 2 h 41"/>
                <a:gd name="T2" fmla="*/ 2 w 2"/>
                <a:gd name="T3" fmla="*/ 41 h 41"/>
                <a:gd name="T4" fmla="*/ 0 w 2"/>
                <a:gd name="T5" fmla="*/ 40 h 41"/>
                <a:gd name="T6" fmla="*/ 0 w 2"/>
                <a:gd name="T7" fmla="*/ 0 h 41"/>
                <a:gd name="T8" fmla="*/ 2 w 2"/>
                <a:gd name="T9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1">
                  <a:moveTo>
                    <a:pt x="2" y="2"/>
                  </a:moveTo>
                  <a:lnTo>
                    <a:pt x="2" y="41"/>
                  </a:lnTo>
                  <a:lnTo>
                    <a:pt x="0" y="4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130">
              <a:extLst>
                <a:ext uri="{FF2B5EF4-FFF2-40B4-BE49-F238E27FC236}">
                  <a16:creationId xmlns:a16="http://schemas.microsoft.com/office/drawing/2014/main" id="{EBAF53A9-68FF-5A0F-0585-482ADB551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72408" y="3494044"/>
              <a:ext cx="28041" cy="59447"/>
            </a:xfrm>
            <a:custGeom>
              <a:avLst/>
              <a:gdLst>
                <a:gd name="T0" fmla="*/ 20 w 20"/>
                <a:gd name="T1" fmla="*/ 11 h 42"/>
                <a:gd name="T2" fmla="*/ 20 w 20"/>
                <a:gd name="T3" fmla="*/ 42 h 42"/>
                <a:gd name="T4" fmla="*/ 17 w 20"/>
                <a:gd name="T5" fmla="*/ 40 h 42"/>
                <a:gd name="T6" fmla="*/ 13 w 20"/>
                <a:gd name="T7" fmla="*/ 30 h 42"/>
                <a:gd name="T8" fmla="*/ 10 w 20"/>
                <a:gd name="T9" fmla="*/ 22 h 42"/>
                <a:gd name="T10" fmla="*/ 7 w 20"/>
                <a:gd name="T11" fmla="*/ 16 h 42"/>
                <a:gd name="T12" fmla="*/ 6 w 20"/>
                <a:gd name="T13" fmla="*/ 12 h 42"/>
                <a:gd name="T14" fmla="*/ 5 w 20"/>
                <a:gd name="T15" fmla="*/ 9 h 42"/>
                <a:gd name="T16" fmla="*/ 4 w 20"/>
                <a:gd name="T17" fmla="*/ 7 h 42"/>
                <a:gd name="T18" fmla="*/ 3 w 20"/>
                <a:gd name="T19" fmla="*/ 5 h 42"/>
                <a:gd name="T20" fmla="*/ 2 w 20"/>
                <a:gd name="T21" fmla="*/ 3 h 42"/>
                <a:gd name="T22" fmla="*/ 2 w 20"/>
                <a:gd name="T23" fmla="*/ 6 h 42"/>
                <a:gd name="T24" fmla="*/ 2 w 20"/>
                <a:gd name="T25" fmla="*/ 8 h 42"/>
                <a:gd name="T26" fmla="*/ 2 w 20"/>
                <a:gd name="T27" fmla="*/ 11 h 42"/>
                <a:gd name="T28" fmla="*/ 2 w 20"/>
                <a:gd name="T29" fmla="*/ 14 h 42"/>
                <a:gd name="T30" fmla="*/ 2 w 20"/>
                <a:gd name="T31" fmla="*/ 32 h 42"/>
                <a:gd name="T32" fmla="*/ 0 w 20"/>
                <a:gd name="T33" fmla="*/ 31 h 42"/>
                <a:gd name="T34" fmla="*/ 1 w 20"/>
                <a:gd name="T35" fmla="*/ 0 h 42"/>
                <a:gd name="T36" fmla="*/ 3 w 20"/>
                <a:gd name="T37" fmla="*/ 2 h 42"/>
                <a:gd name="T38" fmla="*/ 18 w 20"/>
                <a:gd name="T39" fmla="*/ 39 h 42"/>
                <a:gd name="T40" fmla="*/ 18 w 20"/>
                <a:gd name="T41" fmla="*/ 34 h 42"/>
                <a:gd name="T42" fmla="*/ 18 w 20"/>
                <a:gd name="T43" fmla="*/ 30 h 42"/>
                <a:gd name="T44" fmla="*/ 18 w 20"/>
                <a:gd name="T45" fmla="*/ 27 h 42"/>
                <a:gd name="T46" fmla="*/ 18 w 20"/>
                <a:gd name="T47" fmla="*/ 25 h 42"/>
                <a:gd name="T48" fmla="*/ 18 w 20"/>
                <a:gd name="T49" fmla="*/ 10 h 42"/>
                <a:gd name="T50" fmla="*/ 20 w 20"/>
                <a:gd name="T51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" h="42">
                  <a:moveTo>
                    <a:pt x="20" y="11"/>
                  </a:moveTo>
                  <a:cubicBezTo>
                    <a:pt x="20" y="42"/>
                    <a:pt x="20" y="42"/>
                    <a:pt x="20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36"/>
                    <a:pt x="14" y="33"/>
                    <a:pt x="13" y="30"/>
                  </a:cubicBezTo>
                  <a:cubicBezTo>
                    <a:pt x="12" y="27"/>
                    <a:pt x="11" y="24"/>
                    <a:pt x="10" y="22"/>
                  </a:cubicBezTo>
                  <a:cubicBezTo>
                    <a:pt x="9" y="20"/>
                    <a:pt x="8" y="18"/>
                    <a:pt x="7" y="16"/>
                  </a:cubicBezTo>
                  <a:cubicBezTo>
                    <a:pt x="7" y="15"/>
                    <a:pt x="6" y="13"/>
                    <a:pt x="6" y="12"/>
                  </a:cubicBezTo>
                  <a:cubicBezTo>
                    <a:pt x="5" y="11"/>
                    <a:pt x="5" y="10"/>
                    <a:pt x="5" y="9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4"/>
                    <a:pt x="2" y="3"/>
                    <a:pt x="2" y="3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9"/>
                    <a:pt x="2" y="10"/>
                    <a:pt x="2" y="11"/>
                  </a:cubicBezTo>
                  <a:cubicBezTo>
                    <a:pt x="2" y="12"/>
                    <a:pt x="2" y="13"/>
                    <a:pt x="2" y="14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7"/>
                    <a:pt x="18" y="35"/>
                    <a:pt x="18" y="34"/>
                  </a:cubicBezTo>
                  <a:cubicBezTo>
                    <a:pt x="18" y="32"/>
                    <a:pt x="18" y="31"/>
                    <a:pt x="18" y="30"/>
                  </a:cubicBezTo>
                  <a:cubicBezTo>
                    <a:pt x="18" y="29"/>
                    <a:pt x="18" y="28"/>
                    <a:pt x="18" y="27"/>
                  </a:cubicBezTo>
                  <a:cubicBezTo>
                    <a:pt x="18" y="26"/>
                    <a:pt x="18" y="26"/>
                    <a:pt x="18" y="25"/>
                  </a:cubicBezTo>
                  <a:cubicBezTo>
                    <a:pt x="18" y="10"/>
                    <a:pt x="18" y="10"/>
                    <a:pt x="18" y="10"/>
                  </a:cubicBezTo>
                  <a:lnTo>
                    <a:pt x="2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131">
              <a:extLst>
                <a:ext uri="{FF2B5EF4-FFF2-40B4-BE49-F238E27FC236}">
                  <a16:creationId xmlns:a16="http://schemas.microsoft.com/office/drawing/2014/main" id="{3E56A873-9DD3-1772-ECC2-DDCD2C799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09422" y="3515355"/>
              <a:ext cx="23555" cy="57204"/>
            </a:xfrm>
            <a:custGeom>
              <a:avLst/>
              <a:gdLst>
                <a:gd name="T0" fmla="*/ 21 w 21"/>
                <a:gd name="T1" fmla="*/ 11 h 51"/>
                <a:gd name="T2" fmla="*/ 21 w 21"/>
                <a:gd name="T3" fmla="*/ 15 h 51"/>
                <a:gd name="T4" fmla="*/ 2 w 21"/>
                <a:gd name="T5" fmla="*/ 4 h 51"/>
                <a:gd name="T6" fmla="*/ 2 w 21"/>
                <a:gd name="T7" fmla="*/ 19 h 51"/>
                <a:gd name="T8" fmla="*/ 20 w 21"/>
                <a:gd name="T9" fmla="*/ 29 h 51"/>
                <a:gd name="T10" fmla="*/ 20 w 21"/>
                <a:gd name="T11" fmla="*/ 30 h 51"/>
                <a:gd name="T12" fmla="*/ 2 w 21"/>
                <a:gd name="T13" fmla="*/ 22 h 51"/>
                <a:gd name="T14" fmla="*/ 2 w 21"/>
                <a:gd name="T15" fmla="*/ 37 h 51"/>
                <a:gd name="T16" fmla="*/ 21 w 21"/>
                <a:gd name="T17" fmla="*/ 48 h 51"/>
                <a:gd name="T18" fmla="*/ 21 w 21"/>
                <a:gd name="T19" fmla="*/ 51 h 51"/>
                <a:gd name="T20" fmla="*/ 0 w 21"/>
                <a:gd name="T21" fmla="*/ 38 h 51"/>
                <a:gd name="T22" fmla="*/ 0 w 21"/>
                <a:gd name="T23" fmla="*/ 0 h 51"/>
                <a:gd name="T24" fmla="*/ 21 w 21"/>
                <a:gd name="T25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21" y="11"/>
                  </a:moveTo>
                  <a:lnTo>
                    <a:pt x="21" y="15"/>
                  </a:lnTo>
                  <a:lnTo>
                    <a:pt x="2" y="4"/>
                  </a:lnTo>
                  <a:lnTo>
                    <a:pt x="2" y="19"/>
                  </a:lnTo>
                  <a:lnTo>
                    <a:pt x="20" y="29"/>
                  </a:lnTo>
                  <a:lnTo>
                    <a:pt x="20" y="30"/>
                  </a:lnTo>
                  <a:lnTo>
                    <a:pt x="2" y="22"/>
                  </a:lnTo>
                  <a:lnTo>
                    <a:pt x="2" y="37"/>
                  </a:lnTo>
                  <a:lnTo>
                    <a:pt x="21" y="48"/>
                  </a:lnTo>
                  <a:lnTo>
                    <a:pt x="21" y="51"/>
                  </a:lnTo>
                  <a:lnTo>
                    <a:pt x="0" y="38"/>
                  </a:lnTo>
                  <a:lnTo>
                    <a:pt x="0" y="0"/>
                  </a:lnTo>
                  <a:lnTo>
                    <a:pt x="21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132">
              <a:extLst>
                <a:ext uri="{FF2B5EF4-FFF2-40B4-BE49-F238E27FC236}">
                  <a16:creationId xmlns:a16="http://schemas.microsoft.com/office/drawing/2014/main" id="{3BE948C2-A3DB-25D4-82D6-E70FDF5864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40829" y="3532180"/>
              <a:ext cx="26920" cy="60569"/>
            </a:xfrm>
            <a:custGeom>
              <a:avLst/>
              <a:gdLst>
                <a:gd name="T0" fmla="*/ 18 w 19"/>
                <a:gd name="T1" fmla="*/ 39 h 42"/>
                <a:gd name="T2" fmla="*/ 19 w 19"/>
                <a:gd name="T3" fmla="*/ 42 h 42"/>
                <a:gd name="T4" fmla="*/ 16 w 19"/>
                <a:gd name="T5" fmla="*/ 40 h 42"/>
                <a:gd name="T6" fmla="*/ 16 w 19"/>
                <a:gd name="T7" fmla="*/ 39 h 42"/>
                <a:gd name="T8" fmla="*/ 16 w 19"/>
                <a:gd name="T9" fmla="*/ 38 h 42"/>
                <a:gd name="T10" fmla="*/ 16 w 19"/>
                <a:gd name="T11" fmla="*/ 36 h 42"/>
                <a:gd name="T12" fmla="*/ 16 w 19"/>
                <a:gd name="T13" fmla="*/ 34 h 42"/>
                <a:gd name="T14" fmla="*/ 15 w 19"/>
                <a:gd name="T15" fmla="*/ 29 h 42"/>
                <a:gd name="T16" fmla="*/ 14 w 19"/>
                <a:gd name="T17" fmla="*/ 26 h 42"/>
                <a:gd name="T18" fmla="*/ 11 w 19"/>
                <a:gd name="T19" fmla="*/ 24 h 42"/>
                <a:gd name="T20" fmla="*/ 9 w 19"/>
                <a:gd name="T21" fmla="*/ 22 h 42"/>
                <a:gd name="T22" fmla="*/ 2 w 19"/>
                <a:gd name="T23" fmla="*/ 18 h 42"/>
                <a:gd name="T24" fmla="*/ 2 w 19"/>
                <a:gd name="T25" fmla="*/ 32 h 42"/>
                <a:gd name="T26" fmla="*/ 0 w 19"/>
                <a:gd name="T27" fmla="*/ 31 h 42"/>
                <a:gd name="T28" fmla="*/ 0 w 19"/>
                <a:gd name="T29" fmla="*/ 0 h 42"/>
                <a:gd name="T30" fmla="*/ 11 w 19"/>
                <a:gd name="T31" fmla="*/ 7 h 42"/>
                <a:gd name="T32" fmla="*/ 16 w 19"/>
                <a:gd name="T33" fmla="*/ 12 h 42"/>
                <a:gd name="T34" fmla="*/ 18 w 19"/>
                <a:gd name="T35" fmla="*/ 19 h 42"/>
                <a:gd name="T36" fmla="*/ 17 w 19"/>
                <a:gd name="T37" fmla="*/ 23 h 42"/>
                <a:gd name="T38" fmla="*/ 14 w 19"/>
                <a:gd name="T39" fmla="*/ 24 h 42"/>
                <a:gd name="T40" fmla="*/ 16 w 19"/>
                <a:gd name="T41" fmla="*/ 27 h 42"/>
                <a:gd name="T42" fmla="*/ 18 w 19"/>
                <a:gd name="T43" fmla="*/ 32 h 42"/>
                <a:gd name="T44" fmla="*/ 18 w 19"/>
                <a:gd name="T45" fmla="*/ 35 h 42"/>
                <a:gd name="T46" fmla="*/ 18 w 19"/>
                <a:gd name="T47" fmla="*/ 37 h 42"/>
                <a:gd name="T48" fmla="*/ 18 w 19"/>
                <a:gd name="T49" fmla="*/ 39 h 42"/>
                <a:gd name="T50" fmla="*/ 9 w 19"/>
                <a:gd name="T51" fmla="*/ 20 h 42"/>
                <a:gd name="T52" fmla="*/ 14 w 19"/>
                <a:gd name="T53" fmla="*/ 22 h 42"/>
                <a:gd name="T54" fmla="*/ 16 w 19"/>
                <a:gd name="T55" fmla="*/ 18 h 42"/>
                <a:gd name="T56" fmla="*/ 15 w 19"/>
                <a:gd name="T57" fmla="*/ 13 h 42"/>
                <a:gd name="T58" fmla="*/ 10 w 19"/>
                <a:gd name="T59" fmla="*/ 8 h 42"/>
                <a:gd name="T60" fmla="*/ 2 w 19"/>
                <a:gd name="T61" fmla="*/ 4 h 42"/>
                <a:gd name="T62" fmla="*/ 2 w 19"/>
                <a:gd name="T63" fmla="*/ 16 h 42"/>
                <a:gd name="T64" fmla="*/ 9 w 19"/>
                <a:gd name="T65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42">
                  <a:moveTo>
                    <a:pt x="18" y="39"/>
                  </a:moveTo>
                  <a:cubicBezTo>
                    <a:pt x="18" y="40"/>
                    <a:pt x="18" y="41"/>
                    <a:pt x="19" y="42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39"/>
                  </a:cubicBezTo>
                  <a:cubicBezTo>
                    <a:pt x="16" y="39"/>
                    <a:pt x="16" y="38"/>
                    <a:pt x="16" y="38"/>
                  </a:cubicBezTo>
                  <a:cubicBezTo>
                    <a:pt x="16" y="37"/>
                    <a:pt x="16" y="37"/>
                    <a:pt x="16" y="36"/>
                  </a:cubicBezTo>
                  <a:cubicBezTo>
                    <a:pt x="16" y="36"/>
                    <a:pt x="16" y="35"/>
                    <a:pt x="16" y="34"/>
                  </a:cubicBezTo>
                  <a:cubicBezTo>
                    <a:pt x="16" y="32"/>
                    <a:pt x="16" y="31"/>
                    <a:pt x="15" y="29"/>
                  </a:cubicBezTo>
                  <a:cubicBezTo>
                    <a:pt x="15" y="28"/>
                    <a:pt x="14" y="27"/>
                    <a:pt x="14" y="26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11" y="23"/>
                    <a:pt x="10" y="23"/>
                    <a:pt x="9" y="2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8"/>
                    <a:pt x="15" y="10"/>
                    <a:pt x="16" y="12"/>
                  </a:cubicBezTo>
                  <a:cubicBezTo>
                    <a:pt x="18" y="14"/>
                    <a:pt x="18" y="17"/>
                    <a:pt x="18" y="19"/>
                  </a:cubicBezTo>
                  <a:cubicBezTo>
                    <a:pt x="18" y="21"/>
                    <a:pt x="18" y="22"/>
                    <a:pt x="17" y="23"/>
                  </a:cubicBezTo>
                  <a:cubicBezTo>
                    <a:pt x="17" y="24"/>
                    <a:pt x="15" y="24"/>
                    <a:pt x="14" y="24"/>
                  </a:cubicBezTo>
                  <a:cubicBezTo>
                    <a:pt x="14" y="25"/>
                    <a:pt x="15" y="26"/>
                    <a:pt x="16" y="27"/>
                  </a:cubicBezTo>
                  <a:cubicBezTo>
                    <a:pt x="17" y="29"/>
                    <a:pt x="17" y="30"/>
                    <a:pt x="18" y="32"/>
                  </a:cubicBezTo>
                  <a:cubicBezTo>
                    <a:pt x="18" y="33"/>
                    <a:pt x="18" y="34"/>
                    <a:pt x="18" y="35"/>
                  </a:cubicBezTo>
                  <a:cubicBezTo>
                    <a:pt x="18" y="36"/>
                    <a:pt x="18" y="37"/>
                    <a:pt x="18" y="37"/>
                  </a:cubicBezTo>
                  <a:cubicBezTo>
                    <a:pt x="18" y="38"/>
                    <a:pt x="18" y="39"/>
                    <a:pt x="18" y="39"/>
                  </a:cubicBezTo>
                  <a:close/>
                  <a:moveTo>
                    <a:pt x="9" y="20"/>
                  </a:moveTo>
                  <a:cubicBezTo>
                    <a:pt x="11" y="22"/>
                    <a:pt x="13" y="22"/>
                    <a:pt x="14" y="22"/>
                  </a:cubicBezTo>
                  <a:cubicBezTo>
                    <a:pt x="16" y="22"/>
                    <a:pt x="16" y="20"/>
                    <a:pt x="16" y="18"/>
                  </a:cubicBezTo>
                  <a:cubicBezTo>
                    <a:pt x="16" y="16"/>
                    <a:pt x="16" y="14"/>
                    <a:pt x="15" y="13"/>
                  </a:cubicBezTo>
                  <a:cubicBezTo>
                    <a:pt x="14" y="11"/>
                    <a:pt x="12" y="10"/>
                    <a:pt x="10" y="8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9" y="20"/>
                    <a:pt x="9" y="20"/>
                    <a:pt x="9" y="2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0" name="组合 949">
            <a:extLst>
              <a:ext uri="{FF2B5EF4-FFF2-40B4-BE49-F238E27FC236}">
                <a16:creationId xmlns:a16="http://schemas.microsoft.com/office/drawing/2014/main" id="{ADD0662E-AF18-5717-D12B-A64612A62486}"/>
              </a:ext>
            </a:extLst>
          </p:cNvPr>
          <p:cNvGrpSpPr/>
          <p:nvPr/>
        </p:nvGrpSpPr>
        <p:grpSpPr>
          <a:xfrm>
            <a:off x="10645998" y="2311827"/>
            <a:ext cx="456511" cy="795248"/>
            <a:chOff x="10645998" y="2311827"/>
            <a:chExt cx="456511" cy="795248"/>
          </a:xfrm>
        </p:grpSpPr>
        <p:sp>
          <p:nvSpPr>
            <p:cNvPr id="651" name="Freeform 133">
              <a:extLst>
                <a:ext uri="{FF2B5EF4-FFF2-40B4-BE49-F238E27FC236}">
                  <a16:creationId xmlns:a16="http://schemas.microsoft.com/office/drawing/2014/main" id="{E7E6693A-2E13-7CD1-08F9-E2893D423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9190" y="2919760"/>
              <a:ext cx="252371" cy="144693"/>
            </a:xfrm>
            <a:custGeom>
              <a:avLst/>
              <a:gdLst>
                <a:gd name="T0" fmla="*/ 177 w 177"/>
                <a:gd name="T1" fmla="*/ 51 h 102"/>
                <a:gd name="T2" fmla="*/ 89 w 177"/>
                <a:gd name="T3" fmla="*/ 102 h 102"/>
                <a:gd name="T4" fmla="*/ 26 w 177"/>
                <a:gd name="T5" fmla="*/ 87 h 102"/>
                <a:gd name="T6" fmla="*/ 0 w 177"/>
                <a:gd name="T7" fmla="*/ 51 h 102"/>
                <a:gd name="T8" fmla="*/ 88 w 177"/>
                <a:gd name="T9" fmla="*/ 0 h 102"/>
                <a:gd name="T10" fmla="*/ 150 w 177"/>
                <a:gd name="T11" fmla="*/ 15 h 102"/>
                <a:gd name="T12" fmla="*/ 177 w 177"/>
                <a:gd name="T13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02">
                  <a:moveTo>
                    <a:pt x="177" y="51"/>
                  </a:moveTo>
                  <a:cubicBezTo>
                    <a:pt x="177" y="79"/>
                    <a:pt x="137" y="102"/>
                    <a:pt x="89" y="102"/>
                  </a:cubicBezTo>
                  <a:cubicBezTo>
                    <a:pt x="64" y="102"/>
                    <a:pt x="42" y="97"/>
                    <a:pt x="26" y="87"/>
                  </a:cubicBezTo>
                  <a:cubicBezTo>
                    <a:pt x="10" y="78"/>
                    <a:pt x="0" y="65"/>
                    <a:pt x="0" y="51"/>
                  </a:cubicBezTo>
                  <a:cubicBezTo>
                    <a:pt x="0" y="23"/>
                    <a:pt x="39" y="0"/>
                    <a:pt x="88" y="0"/>
                  </a:cubicBezTo>
                  <a:cubicBezTo>
                    <a:pt x="112" y="0"/>
                    <a:pt x="134" y="6"/>
                    <a:pt x="150" y="15"/>
                  </a:cubicBezTo>
                  <a:cubicBezTo>
                    <a:pt x="166" y="24"/>
                    <a:pt x="176" y="37"/>
                    <a:pt x="177" y="51"/>
                  </a:cubicBezTo>
                  <a:close/>
                </a:path>
              </a:pathLst>
            </a:custGeom>
            <a:solidFill>
              <a:srgbClr val="F6D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134">
              <a:extLst>
                <a:ext uri="{FF2B5EF4-FFF2-40B4-BE49-F238E27FC236}">
                  <a16:creationId xmlns:a16="http://schemas.microsoft.com/office/drawing/2014/main" id="{E9027F73-643B-5F23-A3CE-602F770E95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54798" y="2922003"/>
              <a:ext cx="238911" cy="140206"/>
            </a:xfrm>
            <a:custGeom>
              <a:avLst/>
              <a:gdLst>
                <a:gd name="T0" fmla="*/ 84 w 168"/>
                <a:gd name="T1" fmla="*/ 98 h 98"/>
                <a:gd name="T2" fmla="*/ 25 w 168"/>
                <a:gd name="T3" fmla="*/ 84 h 98"/>
                <a:gd name="T4" fmla="*/ 0 w 168"/>
                <a:gd name="T5" fmla="*/ 49 h 98"/>
                <a:gd name="T6" fmla="*/ 12 w 168"/>
                <a:gd name="T7" fmla="*/ 24 h 98"/>
                <a:gd name="T8" fmla="*/ 84 w 168"/>
                <a:gd name="T9" fmla="*/ 0 h 98"/>
                <a:gd name="T10" fmla="*/ 143 w 168"/>
                <a:gd name="T11" fmla="*/ 14 h 98"/>
                <a:gd name="T12" fmla="*/ 168 w 168"/>
                <a:gd name="T13" fmla="*/ 49 h 98"/>
                <a:gd name="T14" fmla="*/ 157 w 168"/>
                <a:gd name="T15" fmla="*/ 74 h 98"/>
                <a:gd name="T16" fmla="*/ 84 w 168"/>
                <a:gd name="T17" fmla="*/ 98 h 98"/>
                <a:gd name="T18" fmla="*/ 84 w 168"/>
                <a:gd name="T19" fmla="*/ 2 h 98"/>
                <a:gd name="T20" fmla="*/ 13 w 168"/>
                <a:gd name="T21" fmla="*/ 26 h 98"/>
                <a:gd name="T22" fmla="*/ 2 w 168"/>
                <a:gd name="T23" fmla="*/ 49 h 98"/>
                <a:gd name="T24" fmla="*/ 26 w 168"/>
                <a:gd name="T25" fmla="*/ 82 h 98"/>
                <a:gd name="T26" fmla="*/ 84 w 168"/>
                <a:gd name="T27" fmla="*/ 96 h 98"/>
                <a:gd name="T28" fmla="*/ 156 w 168"/>
                <a:gd name="T29" fmla="*/ 73 h 98"/>
                <a:gd name="T30" fmla="*/ 166 w 168"/>
                <a:gd name="T31" fmla="*/ 49 h 98"/>
                <a:gd name="T32" fmla="*/ 142 w 168"/>
                <a:gd name="T33" fmla="*/ 16 h 98"/>
                <a:gd name="T34" fmla="*/ 84 w 168"/>
                <a:gd name="T35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8" h="98">
                  <a:moveTo>
                    <a:pt x="84" y="98"/>
                  </a:moveTo>
                  <a:cubicBezTo>
                    <a:pt x="62" y="98"/>
                    <a:pt x="41" y="93"/>
                    <a:pt x="25" y="84"/>
                  </a:cubicBezTo>
                  <a:cubicBezTo>
                    <a:pt x="9" y="75"/>
                    <a:pt x="0" y="62"/>
                    <a:pt x="0" y="49"/>
                  </a:cubicBezTo>
                  <a:cubicBezTo>
                    <a:pt x="0" y="40"/>
                    <a:pt x="4" y="32"/>
                    <a:pt x="12" y="24"/>
                  </a:cubicBezTo>
                  <a:cubicBezTo>
                    <a:pt x="26" y="9"/>
                    <a:pt x="54" y="0"/>
                    <a:pt x="84" y="0"/>
                  </a:cubicBezTo>
                  <a:cubicBezTo>
                    <a:pt x="106" y="0"/>
                    <a:pt x="127" y="5"/>
                    <a:pt x="143" y="14"/>
                  </a:cubicBezTo>
                  <a:cubicBezTo>
                    <a:pt x="159" y="24"/>
                    <a:pt x="168" y="36"/>
                    <a:pt x="168" y="49"/>
                  </a:cubicBezTo>
                  <a:cubicBezTo>
                    <a:pt x="168" y="58"/>
                    <a:pt x="164" y="66"/>
                    <a:pt x="157" y="74"/>
                  </a:cubicBezTo>
                  <a:cubicBezTo>
                    <a:pt x="142" y="89"/>
                    <a:pt x="114" y="98"/>
                    <a:pt x="84" y="98"/>
                  </a:cubicBezTo>
                  <a:close/>
                  <a:moveTo>
                    <a:pt x="84" y="2"/>
                  </a:moveTo>
                  <a:cubicBezTo>
                    <a:pt x="55" y="2"/>
                    <a:pt x="27" y="11"/>
                    <a:pt x="13" y="26"/>
                  </a:cubicBezTo>
                  <a:cubicBezTo>
                    <a:pt x="6" y="33"/>
                    <a:pt x="2" y="41"/>
                    <a:pt x="2" y="49"/>
                  </a:cubicBezTo>
                  <a:cubicBezTo>
                    <a:pt x="2" y="62"/>
                    <a:pt x="11" y="73"/>
                    <a:pt x="26" y="82"/>
                  </a:cubicBezTo>
                  <a:cubicBezTo>
                    <a:pt x="42" y="91"/>
                    <a:pt x="62" y="96"/>
                    <a:pt x="84" y="96"/>
                  </a:cubicBezTo>
                  <a:cubicBezTo>
                    <a:pt x="114" y="96"/>
                    <a:pt x="141" y="87"/>
                    <a:pt x="156" y="73"/>
                  </a:cubicBezTo>
                  <a:cubicBezTo>
                    <a:pt x="163" y="65"/>
                    <a:pt x="166" y="57"/>
                    <a:pt x="166" y="49"/>
                  </a:cubicBezTo>
                  <a:cubicBezTo>
                    <a:pt x="166" y="37"/>
                    <a:pt x="158" y="25"/>
                    <a:pt x="142" y="16"/>
                  </a:cubicBezTo>
                  <a:cubicBezTo>
                    <a:pt x="127" y="7"/>
                    <a:pt x="106" y="2"/>
                    <a:pt x="84" y="2"/>
                  </a:cubicBezTo>
                  <a:close/>
                </a:path>
              </a:pathLst>
            </a:custGeom>
            <a:solidFill>
              <a:srgbClr val="EBC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135">
              <a:extLst>
                <a:ext uri="{FF2B5EF4-FFF2-40B4-BE49-F238E27FC236}">
                  <a16:creationId xmlns:a16="http://schemas.microsoft.com/office/drawing/2014/main" id="{5CDFCB03-52DE-9956-469E-94A9AEE6AF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17610" y="2945558"/>
              <a:ext cx="123381" cy="99827"/>
            </a:xfrm>
            <a:custGeom>
              <a:avLst/>
              <a:gdLst>
                <a:gd name="T0" fmla="*/ 78 w 87"/>
                <a:gd name="T1" fmla="*/ 60 h 70"/>
                <a:gd name="T2" fmla="*/ 56 w 87"/>
                <a:gd name="T3" fmla="*/ 70 h 70"/>
                <a:gd name="T4" fmla="*/ 40 w 87"/>
                <a:gd name="T5" fmla="*/ 65 h 70"/>
                <a:gd name="T6" fmla="*/ 31 w 87"/>
                <a:gd name="T7" fmla="*/ 70 h 70"/>
                <a:gd name="T8" fmla="*/ 15 w 87"/>
                <a:gd name="T9" fmla="*/ 65 h 70"/>
                <a:gd name="T10" fmla="*/ 0 w 87"/>
                <a:gd name="T11" fmla="*/ 65 h 70"/>
                <a:gd name="T12" fmla="*/ 9 w 87"/>
                <a:gd name="T13" fmla="*/ 56 h 70"/>
                <a:gd name="T14" fmla="*/ 0 w 87"/>
                <a:gd name="T15" fmla="*/ 14 h 70"/>
                <a:gd name="T16" fmla="*/ 9 w 87"/>
                <a:gd name="T17" fmla="*/ 5 h 70"/>
                <a:gd name="T18" fmla="*/ 15 w 87"/>
                <a:gd name="T19" fmla="*/ 0 h 70"/>
                <a:gd name="T20" fmla="*/ 30 w 87"/>
                <a:gd name="T21" fmla="*/ 5 h 70"/>
                <a:gd name="T22" fmla="*/ 40 w 87"/>
                <a:gd name="T23" fmla="*/ 0 h 70"/>
                <a:gd name="T24" fmla="*/ 55 w 87"/>
                <a:gd name="T25" fmla="*/ 5 h 70"/>
                <a:gd name="T26" fmla="*/ 69 w 87"/>
                <a:gd name="T27" fmla="*/ 7 h 70"/>
                <a:gd name="T28" fmla="*/ 79 w 87"/>
                <a:gd name="T29" fmla="*/ 12 h 70"/>
                <a:gd name="T30" fmla="*/ 80 w 87"/>
                <a:gd name="T31" fmla="*/ 27 h 70"/>
                <a:gd name="T32" fmla="*/ 79 w 87"/>
                <a:gd name="T33" fmla="*/ 35 h 70"/>
                <a:gd name="T34" fmla="*/ 87 w 87"/>
                <a:gd name="T35" fmla="*/ 47 h 70"/>
                <a:gd name="T36" fmla="*/ 69 w 87"/>
                <a:gd name="T37" fmla="*/ 52 h 70"/>
                <a:gd name="T38" fmla="*/ 68 w 87"/>
                <a:gd name="T39" fmla="*/ 42 h 70"/>
                <a:gd name="T40" fmla="*/ 61 w 87"/>
                <a:gd name="T41" fmla="*/ 39 h 70"/>
                <a:gd name="T42" fmla="*/ 46 w 87"/>
                <a:gd name="T43" fmla="*/ 38 h 70"/>
                <a:gd name="T44" fmla="*/ 26 w 87"/>
                <a:gd name="T45" fmla="*/ 56 h 70"/>
                <a:gd name="T46" fmla="*/ 59 w 87"/>
                <a:gd name="T47" fmla="*/ 56 h 70"/>
                <a:gd name="T48" fmla="*/ 26 w 87"/>
                <a:gd name="T49" fmla="*/ 14 h 70"/>
                <a:gd name="T50" fmla="*/ 46 w 87"/>
                <a:gd name="T51" fmla="*/ 29 h 70"/>
                <a:gd name="T52" fmla="*/ 58 w 87"/>
                <a:gd name="T53" fmla="*/ 28 h 70"/>
                <a:gd name="T54" fmla="*/ 66 w 87"/>
                <a:gd name="T55" fmla="*/ 22 h 70"/>
                <a:gd name="T56" fmla="*/ 63 w 87"/>
                <a:gd name="T57" fmla="*/ 16 h 70"/>
                <a:gd name="T58" fmla="*/ 54 w 87"/>
                <a:gd name="T59" fmla="*/ 14 h 70"/>
                <a:gd name="T60" fmla="*/ 40 w 87"/>
                <a:gd name="T61" fmla="*/ 14 h 70"/>
                <a:gd name="T62" fmla="*/ 26 w 87"/>
                <a:gd name="T63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" h="70">
                  <a:moveTo>
                    <a:pt x="87" y="47"/>
                  </a:moveTo>
                  <a:cubicBezTo>
                    <a:pt x="87" y="53"/>
                    <a:pt x="84" y="57"/>
                    <a:pt x="78" y="60"/>
                  </a:cubicBezTo>
                  <a:cubicBezTo>
                    <a:pt x="73" y="63"/>
                    <a:pt x="65" y="65"/>
                    <a:pt x="56" y="65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5"/>
                    <a:pt x="59" y="5"/>
                    <a:pt x="61" y="5"/>
                  </a:cubicBezTo>
                  <a:cubicBezTo>
                    <a:pt x="64" y="5"/>
                    <a:pt x="67" y="6"/>
                    <a:pt x="69" y="7"/>
                  </a:cubicBezTo>
                  <a:cubicBezTo>
                    <a:pt x="71" y="7"/>
                    <a:pt x="73" y="8"/>
                    <a:pt x="74" y="9"/>
                  </a:cubicBezTo>
                  <a:cubicBezTo>
                    <a:pt x="76" y="10"/>
                    <a:pt x="77" y="11"/>
                    <a:pt x="79" y="12"/>
                  </a:cubicBezTo>
                  <a:cubicBezTo>
                    <a:pt x="81" y="15"/>
                    <a:pt x="83" y="17"/>
                    <a:pt x="83" y="20"/>
                  </a:cubicBezTo>
                  <a:cubicBezTo>
                    <a:pt x="83" y="23"/>
                    <a:pt x="82" y="25"/>
                    <a:pt x="80" y="27"/>
                  </a:cubicBezTo>
                  <a:cubicBezTo>
                    <a:pt x="79" y="29"/>
                    <a:pt x="76" y="31"/>
                    <a:pt x="73" y="33"/>
                  </a:cubicBezTo>
                  <a:cubicBezTo>
                    <a:pt x="75" y="33"/>
                    <a:pt x="77" y="34"/>
                    <a:pt x="79" y="35"/>
                  </a:cubicBezTo>
                  <a:cubicBezTo>
                    <a:pt x="81" y="36"/>
                    <a:pt x="82" y="37"/>
                    <a:pt x="84" y="39"/>
                  </a:cubicBezTo>
                  <a:cubicBezTo>
                    <a:pt x="86" y="41"/>
                    <a:pt x="87" y="44"/>
                    <a:pt x="87" y="47"/>
                  </a:cubicBezTo>
                  <a:close/>
                  <a:moveTo>
                    <a:pt x="65" y="55"/>
                  </a:moveTo>
                  <a:cubicBezTo>
                    <a:pt x="67" y="54"/>
                    <a:pt x="68" y="53"/>
                    <a:pt x="69" y="52"/>
                  </a:cubicBezTo>
                  <a:cubicBezTo>
                    <a:pt x="70" y="50"/>
                    <a:pt x="70" y="49"/>
                    <a:pt x="70" y="47"/>
                  </a:cubicBezTo>
                  <a:cubicBezTo>
                    <a:pt x="70" y="45"/>
                    <a:pt x="70" y="43"/>
                    <a:pt x="68" y="42"/>
                  </a:cubicBezTo>
                  <a:cubicBezTo>
                    <a:pt x="68" y="41"/>
                    <a:pt x="67" y="41"/>
                    <a:pt x="66" y="40"/>
                  </a:cubicBezTo>
                  <a:cubicBezTo>
                    <a:pt x="65" y="40"/>
                    <a:pt x="63" y="39"/>
                    <a:pt x="61" y="39"/>
                  </a:cubicBezTo>
                  <a:cubicBezTo>
                    <a:pt x="60" y="38"/>
                    <a:pt x="58" y="38"/>
                    <a:pt x="56" y="38"/>
                  </a:cubicBezTo>
                  <a:cubicBezTo>
                    <a:pt x="53" y="38"/>
                    <a:pt x="50" y="38"/>
                    <a:pt x="4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53" y="56"/>
                    <a:pt x="57" y="56"/>
                    <a:pt x="59" y="56"/>
                  </a:cubicBezTo>
                  <a:cubicBezTo>
                    <a:pt x="61" y="55"/>
                    <a:pt x="63" y="55"/>
                    <a:pt x="65" y="55"/>
                  </a:cubicBezTo>
                  <a:moveTo>
                    <a:pt x="26" y="14"/>
                  </a:moveTo>
                  <a:cubicBezTo>
                    <a:pt x="26" y="29"/>
                    <a:pt x="26" y="29"/>
                    <a:pt x="2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9" y="29"/>
                    <a:pt x="52" y="29"/>
                    <a:pt x="53" y="29"/>
                  </a:cubicBezTo>
                  <a:cubicBezTo>
                    <a:pt x="55" y="29"/>
                    <a:pt x="57" y="29"/>
                    <a:pt x="58" y="28"/>
                  </a:cubicBezTo>
                  <a:cubicBezTo>
                    <a:pt x="61" y="28"/>
                    <a:pt x="63" y="27"/>
                    <a:pt x="64" y="26"/>
                  </a:cubicBezTo>
                  <a:cubicBezTo>
                    <a:pt x="66" y="25"/>
                    <a:pt x="66" y="23"/>
                    <a:pt x="66" y="22"/>
                  </a:cubicBezTo>
                  <a:cubicBezTo>
                    <a:pt x="66" y="20"/>
                    <a:pt x="66" y="18"/>
                    <a:pt x="64" y="17"/>
                  </a:cubicBezTo>
                  <a:cubicBezTo>
                    <a:pt x="64" y="16"/>
                    <a:pt x="63" y="16"/>
                    <a:pt x="63" y="16"/>
                  </a:cubicBezTo>
                  <a:cubicBezTo>
                    <a:pt x="62" y="15"/>
                    <a:pt x="60" y="15"/>
                    <a:pt x="59" y="14"/>
                  </a:cubicBezTo>
                  <a:cubicBezTo>
                    <a:pt x="58" y="14"/>
                    <a:pt x="56" y="14"/>
                    <a:pt x="54" y="14"/>
                  </a:cubicBezTo>
                  <a:cubicBezTo>
                    <a:pt x="53" y="14"/>
                    <a:pt x="52" y="14"/>
                    <a:pt x="5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6" y="14"/>
                    <a:pt x="26" y="14"/>
                    <a:pt x="26" y="14"/>
                  </a:cubicBezTo>
                </a:path>
              </a:pathLst>
            </a:custGeom>
            <a:solidFill>
              <a:srgbClr val="BFB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136">
              <a:extLst>
                <a:ext uri="{FF2B5EF4-FFF2-40B4-BE49-F238E27FC236}">
                  <a16:creationId xmlns:a16="http://schemas.microsoft.com/office/drawing/2014/main" id="{54ADBFBD-246A-7E77-7218-D190F8B3D9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19854" y="2941071"/>
              <a:ext cx="124503" cy="99827"/>
            </a:xfrm>
            <a:custGeom>
              <a:avLst/>
              <a:gdLst>
                <a:gd name="T0" fmla="*/ 78 w 87"/>
                <a:gd name="T1" fmla="*/ 60 h 70"/>
                <a:gd name="T2" fmla="*/ 55 w 87"/>
                <a:gd name="T3" fmla="*/ 70 h 70"/>
                <a:gd name="T4" fmla="*/ 40 w 87"/>
                <a:gd name="T5" fmla="*/ 65 h 70"/>
                <a:gd name="T6" fmla="*/ 30 w 87"/>
                <a:gd name="T7" fmla="*/ 70 h 70"/>
                <a:gd name="T8" fmla="*/ 15 w 87"/>
                <a:gd name="T9" fmla="*/ 65 h 70"/>
                <a:gd name="T10" fmla="*/ 0 w 87"/>
                <a:gd name="T11" fmla="*/ 65 h 70"/>
                <a:gd name="T12" fmla="*/ 9 w 87"/>
                <a:gd name="T13" fmla="*/ 56 h 70"/>
                <a:gd name="T14" fmla="*/ 0 w 87"/>
                <a:gd name="T15" fmla="*/ 14 h 70"/>
                <a:gd name="T16" fmla="*/ 8 w 87"/>
                <a:gd name="T17" fmla="*/ 5 h 70"/>
                <a:gd name="T18" fmla="*/ 14 w 87"/>
                <a:gd name="T19" fmla="*/ 0 h 70"/>
                <a:gd name="T20" fmla="*/ 30 w 87"/>
                <a:gd name="T21" fmla="*/ 5 h 70"/>
                <a:gd name="T22" fmla="*/ 39 w 87"/>
                <a:gd name="T23" fmla="*/ 0 h 70"/>
                <a:gd name="T24" fmla="*/ 55 w 87"/>
                <a:gd name="T25" fmla="*/ 5 h 70"/>
                <a:gd name="T26" fmla="*/ 69 w 87"/>
                <a:gd name="T27" fmla="*/ 7 h 70"/>
                <a:gd name="T28" fmla="*/ 78 w 87"/>
                <a:gd name="T29" fmla="*/ 12 h 70"/>
                <a:gd name="T30" fmla="*/ 80 w 87"/>
                <a:gd name="T31" fmla="*/ 27 h 70"/>
                <a:gd name="T32" fmla="*/ 79 w 87"/>
                <a:gd name="T33" fmla="*/ 36 h 70"/>
                <a:gd name="T34" fmla="*/ 87 w 87"/>
                <a:gd name="T35" fmla="*/ 47 h 70"/>
                <a:gd name="T36" fmla="*/ 68 w 87"/>
                <a:gd name="T37" fmla="*/ 52 h 70"/>
                <a:gd name="T38" fmla="*/ 68 w 87"/>
                <a:gd name="T39" fmla="*/ 42 h 70"/>
                <a:gd name="T40" fmla="*/ 61 w 87"/>
                <a:gd name="T41" fmla="*/ 39 h 70"/>
                <a:gd name="T42" fmla="*/ 45 w 87"/>
                <a:gd name="T43" fmla="*/ 38 h 70"/>
                <a:gd name="T44" fmla="*/ 25 w 87"/>
                <a:gd name="T45" fmla="*/ 56 h 70"/>
                <a:gd name="T46" fmla="*/ 58 w 87"/>
                <a:gd name="T47" fmla="*/ 56 h 70"/>
                <a:gd name="T48" fmla="*/ 25 w 87"/>
                <a:gd name="T49" fmla="*/ 14 h 70"/>
                <a:gd name="T50" fmla="*/ 45 w 87"/>
                <a:gd name="T51" fmla="*/ 29 h 70"/>
                <a:gd name="T52" fmla="*/ 58 w 87"/>
                <a:gd name="T53" fmla="*/ 29 h 70"/>
                <a:gd name="T54" fmla="*/ 66 w 87"/>
                <a:gd name="T55" fmla="*/ 22 h 70"/>
                <a:gd name="T56" fmla="*/ 62 w 87"/>
                <a:gd name="T57" fmla="*/ 16 h 70"/>
                <a:gd name="T58" fmla="*/ 54 w 87"/>
                <a:gd name="T59" fmla="*/ 14 h 70"/>
                <a:gd name="T60" fmla="*/ 39 w 87"/>
                <a:gd name="T61" fmla="*/ 14 h 70"/>
                <a:gd name="T62" fmla="*/ 25 w 87"/>
                <a:gd name="T63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" h="70">
                  <a:moveTo>
                    <a:pt x="87" y="47"/>
                  </a:moveTo>
                  <a:cubicBezTo>
                    <a:pt x="87" y="53"/>
                    <a:pt x="84" y="57"/>
                    <a:pt x="78" y="60"/>
                  </a:cubicBezTo>
                  <a:cubicBezTo>
                    <a:pt x="72" y="63"/>
                    <a:pt x="65" y="65"/>
                    <a:pt x="55" y="65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5"/>
                    <a:pt x="59" y="5"/>
                    <a:pt x="60" y="5"/>
                  </a:cubicBezTo>
                  <a:cubicBezTo>
                    <a:pt x="63" y="5"/>
                    <a:pt x="66" y="6"/>
                    <a:pt x="69" y="7"/>
                  </a:cubicBezTo>
                  <a:cubicBezTo>
                    <a:pt x="70" y="7"/>
                    <a:pt x="72" y="8"/>
                    <a:pt x="74" y="9"/>
                  </a:cubicBezTo>
                  <a:cubicBezTo>
                    <a:pt x="75" y="10"/>
                    <a:pt x="77" y="11"/>
                    <a:pt x="78" y="12"/>
                  </a:cubicBezTo>
                  <a:cubicBezTo>
                    <a:pt x="81" y="15"/>
                    <a:pt x="82" y="17"/>
                    <a:pt x="82" y="20"/>
                  </a:cubicBezTo>
                  <a:cubicBezTo>
                    <a:pt x="82" y="23"/>
                    <a:pt x="81" y="25"/>
                    <a:pt x="80" y="27"/>
                  </a:cubicBezTo>
                  <a:cubicBezTo>
                    <a:pt x="78" y="29"/>
                    <a:pt x="75" y="31"/>
                    <a:pt x="72" y="33"/>
                  </a:cubicBezTo>
                  <a:cubicBezTo>
                    <a:pt x="75" y="33"/>
                    <a:pt x="77" y="34"/>
                    <a:pt x="79" y="36"/>
                  </a:cubicBezTo>
                  <a:cubicBezTo>
                    <a:pt x="80" y="36"/>
                    <a:pt x="82" y="38"/>
                    <a:pt x="83" y="39"/>
                  </a:cubicBezTo>
                  <a:cubicBezTo>
                    <a:pt x="85" y="41"/>
                    <a:pt x="87" y="44"/>
                    <a:pt x="87" y="47"/>
                  </a:cubicBezTo>
                  <a:close/>
                  <a:moveTo>
                    <a:pt x="64" y="55"/>
                  </a:moveTo>
                  <a:cubicBezTo>
                    <a:pt x="66" y="54"/>
                    <a:pt x="68" y="53"/>
                    <a:pt x="68" y="52"/>
                  </a:cubicBezTo>
                  <a:cubicBezTo>
                    <a:pt x="69" y="50"/>
                    <a:pt x="70" y="49"/>
                    <a:pt x="70" y="47"/>
                  </a:cubicBezTo>
                  <a:cubicBezTo>
                    <a:pt x="70" y="45"/>
                    <a:pt x="69" y="43"/>
                    <a:pt x="68" y="42"/>
                  </a:cubicBezTo>
                  <a:cubicBezTo>
                    <a:pt x="67" y="41"/>
                    <a:pt x="67" y="41"/>
                    <a:pt x="66" y="41"/>
                  </a:cubicBezTo>
                  <a:cubicBezTo>
                    <a:pt x="64" y="40"/>
                    <a:pt x="63" y="39"/>
                    <a:pt x="61" y="39"/>
                  </a:cubicBezTo>
                  <a:cubicBezTo>
                    <a:pt x="59" y="39"/>
                    <a:pt x="58" y="38"/>
                    <a:pt x="55" y="38"/>
                  </a:cubicBezTo>
                  <a:cubicBezTo>
                    <a:pt x="53" y="38"/>
                    <a:pt x="50" y="38"/>
                    <a:pt x="4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52" y="56"/>
                    <a:pt x="56" y="56"/>
                    <a:pt x="58" y="56"/>
                  </a:cubicBezTo>
                  <a:cubicBezTo>
                    <a:pt x="61" y="56"/>
                    <a:pt x="63" y="55"/>
                    <a:pt x="64" y="55"/>
                  </a:cubicBezTo>
                  <a:moveTo>
                    <a:pt x="25" y="14"/>
                  </a:moveTo>
                  <a:cubicBezTo>
                    <a:pt x="25" y="29"/>
                    <a:pt x="25" y="29"/>
                    <a:pt x="2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8" y="29"/>
                    <a:pt x="51" y="29"/>
                    <a:pt x="53" y="29"/>
                  </a:cubicBezTo>
                  <a:cubicBezTo>
                    <a:pt x="54" y="29"/>
                    <a:pt x="56" y="29"/>
                    <a:pt x="58" y="29"/>
                  </a:cubicBezTo>
                  <a:cubicBezTo>
                    <a:pt x="60" y="28"/>
                    <a:pt x="62" y="27"/>
                    <a:pt x="64" y="26"/>
                  </a:cubicBezTo>
                  <a:cubicBezTo>
                    <a:pt x="65" y="25"/>
                    <a:pt x="66" y="23"/>
                    <a:pt x="66" y="22"/>
                  </a:cubicBezTo>
                  <a:cubicBezTo>
                    <a:pt x="66" y="20"/>
                    <a:pt x="65" y="18"/>
                    <a:pt x="64" y="17"/>
                  </a:cubicBezTo>
                  <a:cubicBezTo>
                    <a:pt x="63" y="17"/>
                    <a:pt x="63" y="16"/>
                    <a:pt x="62" y="16"/>
                  </a:cubicBezTo>
                  <a:cubicBezTo>
                    <a:pt x="61" y="15"/>
                    <a:pt x="60" y="15"/>
                    <a:pt x="58" y="14"/>
                  </a:cubicBezTo>
                  <a:cubicBezTo>
                    <a:pt x="57" y="14"/>
                    <a:pt x="56" y="14"/>
                    <a:pt x="54" y="14"/>
                  </a:cubicBezTo>
                  <a:cubicBezTo>
                    <a:pt x="53" y="14"/>
                    <a:pt x="51" y="14"/>
                    <a:pt x="4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5" y="14"/>
                    <a:pt x="25" y="14"/>
                    <a:pt x="25" y="14"/>
                  </a:cubicBezTo>
                </a:path>
              </a:pathLst>
            </a:custGeom>
            <a:solidFill>
              <a:srgbClr val="EBC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137">
              <a:extLst>
                <a:ext uri="{FF2B5EF4-FFF2-40B4-BE49-F238E27FC236}">
                  <a16:creationId xmlns:a16="http://schemas.microsoft.com/office/drawing/2014/main" id="{CD9D8CEE-D4D7-0BD6-D4C7-C0A4703A2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9190" y="2991545"/>
              <a:ext cx="252371" cy="113286"/>
            </a:xfrm>
            <a:custGeom>
              <a:avLst/>
              <a:gdLst>
                <a:gd name="T0" fmla="*/ 89 w 177"/>
                <a:gd name="T1" fmla="*/ 51 h 79"/>
                <a:gd name="T2" fmla="*/ 26 w 177"/>
                <a:gd name="T3" fmla="*/ 36 h 79"/>
                <a:gd name="T4" fmla="*/ 0 w 177"/>
                <a:gd name="T5" fmla="*/ 0 h 79"/>
                <a:gd name="T6" fmla="*/ 0 w 177"/>
                <a:gd name="T7" fmla="*/ 28 h 79"/>
                <a:gd name="T8" fmla="*/ 26 w 177"/>
                <a:gd name="T9" fmla="*/ 64 h 79"/>
                <a:gd name="T10" fmla="*/ 88 w 177"/>
                <a:gd name="T11" fmla="*/ 79 h 79"/>
                <a:gd name="T12" fmla="*/ 176 w 177"/>
                <a:gd name="T13" fmla="*/ 28 h 79"/>
                <a:gd name="T14" fmla="*/ 177 w 177"/>
                <a:gd name="T15" fmla="*/ 0 h 79"/>
                <a:gd name="T16" fmla="*/ 89 w 177"/>
                <a:gd name="T17" fmla="*/ 5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79">
                  <a:moveTo>
                    <a:pt x="89" y="51"/>
                  </a:moveTo>
                  <a:cubicBezTo>
                    <a:pt x="64" y="51"/>
                    <a:pt x="42" y="46"/>
                    <a:pt x="26" y="36"/>
                  </a:cubicBezTo>
                  <a:cubicBezTo>
                    <a:pt x="10" y="27"/>
                    <a:pt x="0" y="14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2"/>
                    <a:pt x="10" y="55"/>
                    <a:pt x="26" y="64"/>
                  </a:cubicBezTo>
                  <a:cubicBezTo>
                    <a:pt x="42" y="74"/>
                    <a:pt x="64" y="79"/>
                    <a:pt x="88" y="79"/>
                  </a:cubicBezTo>
                  <a:cubicBezTo>
                    <a:pt x="137" y="79"/>
                    <a:pt x="177" y="56"/>
                    <a:pt x="176" y="28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7" y="28"/>
                    <a:pt x="137" y="51"/>
                    <a:pt x="89" y="51"/>
                  </a:cubicBezTo>
                  <a:close/>
                </a:path>
              </a:pathLst>
            </a:custGeom>
            <a:solidFill>
              <a:srgbClr val="EBC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138">
              <a:extLst>
                <a:ext uri="{FF2B5EF4-FFF2-40B4-BE49-F238E27FC236}">
                  <a16:creationId xmlns:a16="http://schemas.microsoft.com/office/drawing/2014/main" id="{F9AECC3F-8385-847A-75EC-8C1E58F65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1450" y="2853583"/>
              <a:ext cx="5608" cy="253492"/>
            </a:xfrm>
            <a:custGeom>
              <a:avLst/>
              <a:gdLst>
                <a:gd name="T0" fmla="*/ 0 w 4"/>
                <a:gd name="T1" fmla="*/ 2 h 178"/>
                <a:gd name="T2" fmla="*/ 0 w 4"/>
                <a:gd name="T3" fmla="*/ 176 h 178"/>
                <a:gd name="T4" fmla="*/ 2 w 4"/>
                <a:gd name="T5" fmla="*/ 178 h 178"/>
                <a:gd name="T6" fmla="*/ 4 w 4"/>
                <a:gd name="T7" fmla="*/ 176 h 178"/>
                <a:gd name="T8" fmla="*/ 4 w 4"/>
                <a:gd name="T9" fmla="*/ 2 h 178"/>
                <a:gd name="T10" fmla="*/ 2 w 4"/>
                <a:gd name="T11" fmla="*/ 0 h 178"/>
                <a:gd name="T12" fmla="*/ 0 w 4"/>
                <a:gd name="T13" fmla="*/ 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8">
                  <a:moveTo>
                    <a:pt x="0" y="2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7"/>
                    <a:pt x="1" y="178"/>
                    <a:pt x="2" y="178"/>
                  </a:cubicBezTo>
                  <a:cubicBezTo>
                    <a:pt x="3" y="178"/>
                    <a:pt x="4" y="177"/>
                    <a:pt x="4" y="17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139">
              <a:extLst>
                <a:ext uri="{FF2B5EF4-FFF2-40B4-BE49-F238E27FC236}">
                  <a16:creationId xmlns:a16="http://schemas.microsoft.com/office/drawing/2014/main" id="{C91382F6-44F4-E601-3F94-FC3657AC0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5825" y="2817690"/>
              <a:ext cx="69542" cy="229938"/>
            </a:xfrm>
            <a:custGeom>
              <a:avLst/>
              <a:gdLst>
                <a:gd name="T0" fmla="*/ 45 w 49"/>
                <a:gd name="T1" fmla="*/ 1 h 161"/>
                <a:gd name="T2" fmla="*/ 0 w 49"/>
                <a:gd name="T3" fmla="*/ 122 h 161"/>
                <a:gd name="T4" fmla="*/ 0 w 49"/>
                <a:gd name="T5" fmla="*/ 159 h 161"/>
                <a:gd name="T6" fmla="*/ 2 w 49"/>
                <a:gd name="T7" fmla="*/ 161 h 161"/>
                <a:gd name="T8" fmla="*/ 4 w 49"/>
                <a:gd name="T9" fmla="*/ 159 h 161"/>
                <a:gd name="T10" fmla="*/ 4 w 49"/>
                <a:gd name="T11" fmla="*/ 122 h 161"/>
                <a:gd name="T12" fmla="*/ 49 w 49"/>
                <a:gd name="T13" fmla="*/ 3 h 161"/>
                <a:gd name="T14" fmla="*/ 47 w 49"/>
                <a:gd name="T15" fmla="*/ 0 h 161"/>
                <a:gd name="T16" fmla="*/ 45 w 49"/>
                <a:gd name="T17" fmla="*/ 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61">
                  <a:moveTo>
                    <a:pt x="45" y="1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0"/>
                    <a:pt x="1" y="161"/>
                    <a:pt x="2" y="161"/>
                  </a:cubicBezTo>
                  <a:cubicBezTo>
                    <a:pt x="3" y="161"/>
                    <a:pt x="4" y="160"/>
                    <a:pt x="4" y="159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0"/>
                    <a:pt x="47" y="0"/>
                  </a:cubicBezTo>
                  <a:cubicBezTo>
                    <a:pt x="46" y="0"/>
                    <a:pt x="45" y="0"/>
                    <a:pt x="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140">
              <a:extLst>
                <a:ext uri="{FF2B5EF4-FFF2-40B4-BE49-F238E27FC236}">
                  <a16:creationId xmlns:a16="http://schemas.microsoft.com/office/drawing/2014/main" id="{054FE18A-9825-CC33-CDFE-9C0010E43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34262" y="2817690"/>
              <a:ext cx="69542" cy="229938"/>
            </a:xfrm>
            <a:custGeom>
              <a:avLst/>
              <a:gdLst>
                <a:gd name="T0" fmla="*/ 0 w 49"/>
                <a:gd name="T1" fmla="*/ 3 h 161"/>
                <a:gd name="T2" fmla="*/ 45 w 49"/>
                <a:gd name="T3" fmla="*/ 122 h 161"/>
                <a:gd name="T4" fmla="*/ 45 w 49"/>
                <a:gd name="T5" fmla="*/ 159 h 161"/>
                <a:gd name="T6" fmla="*/ 47 w 49"/>
                <a:gd name="T7" fmla="*/ 161 h 161"/>
                <a:gd name="T8" fmla="*/ 49 w 49"/>
                <a:gd name="T9" fmla="*/ 159 h 161"/>
                <a:gd name="T10" fmla="*/ 49 w 49"/>
                <a:gd name="T11" fmla="*/ 122 h 161"/>
                <a:gd name="T12" fmla="*/ 4 w 49"/>
                <a:gd name="T13" fmla="*/ 1 h 161"/>
                <a:gd name="T14" fmla="*/ 1 w 49"/>
                <a:gd name="T15" fmla="*/ 0 h 161"/>
                <a:gd name="T16" fmla="*/ 0 w 49"/>
                <a:gd name="T17" fmla="*/ 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61">
                  <a:moveTo>
                    <a:pt x="0" y="3"/>
                  </a:moveTo>
                  <a:cubicBezTo>
                    <a:pt x="45" y="122"/>
                    <a:pt x="45" y="122"/>
                    <a:pt x="45" y="122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45" y="160"/>
                    <a:pt x="46" y="161"/>
                    <a:pt x="47" y="161"/>
                  </a:cubicBezTo>
                  <a:cubicBezTo>
                    <a:pt x="48" y="161"/>
                    <a:pt x="49" y="160"/>
                    <a:pt x="49" y="159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141">
              <a:extLst>
                <a:ext uri="{FF2B5EF4-FFF2-40B4-BE49-F238E27FC236}">
                  <a16:creationId xmlns:a16="http://schemas.microsoft.com/office/drawing/2014/main" id="{0D21DF38-25C7-329F-EC7C-BC3CE7ECF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5998" y="2311827"/>
              <a:ext cx="456511" cy="545121"/>
            </a:xfrm>
            <a:custGeom>
              <a:avLst/>
              <a:gdLst>
                <a:gd name="T0" fmla="*/ 154 w 320"/>
                <a:gd name="T1" fmla="*/ 3 h 382"/>
                <a:gd name="T2" fmla="*/ 0 w 320"/>
                <a:gd name="T3" fmla="*/ 163 h 382"/>
                <a:gd name="T4" fmla="*/ 76 w 320"/>
                <a:gd name="T5" fmla="*/ 299 h 382"/>
                <a:gd name="T6" fmla="*/ 112 w 320"/>
                <a:gd name="T7" fmla="*/ 363 h 382"/>
                <a:gd name="T8" fmla="*/ 160 w 320"/>
                <a:gd name="T9" fmla="*/ 382 h 382"/>
                <a:gd name="T10" fmla="*/ 209 w 320"/>
                <a:gd name="T11" fmla="*/ 363 h 382"/>
                <a:gd name="T12" fmla="*/ 209 w 320"/>
                <a:gd name="T13" fmla="*/ 361 h 382"/>
                <a:gd name="T14" fmla="*/ 245 w 320"/>
                <a:gd name="T15" fmla="*/ 298 h 382"/>
                <a:gd name="T16" fmla="*/ 320 w 320"/>
                <a:gd name="T17" fmla="*/ 163 h 382"/>
                <a:gd name="T18" fmla="*/ 154 w 320"/>
                <a:gd name="T19" fmla="*/ 3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0" h="382">
                  <a:moveTo>
                    <a:pt x="154" y="3"/>
                  </a:moveTo>
                  <a:cubicBezTo>
                    <a:pt x="68" y="6"/>
                    <a:pt x="0" y="78"/>
                    <a:pt x="0" y="163"/>
                  </a:cubicBezTo>
                  <a:cubicBezTo>
                    <a:pt x="1" y="220"/>
                    <a:pt x="31" y="271"/>
                    <a:pt x="76" y="299"/>
                  </a:cubicBezTo>
                  <a:cubicBezTo>
                    <a:pt x="98" y="312"/>
                    <a:pt x="112" y="337"/>
                    <a:pt x="112" y="363"/>
                  </a:cubicBezTo>
                  <a:cubicBezTo>
                    <a:pt x="112" y="374"/>
                    <a:pt x="133" y="382"/>
                    <a:pt x="160" y="382"/>
                  </a:cubicBezTo>
                  <a:cubicBezTo>
                    <a:pt x="187" y="382"/>
                    <a:pt x="209" y="374"/>
                    <a:pt x="209" y="363"/>
                  </a:cubicBezTo>
                  <a:cubicBezTo>
                    <a:pt x="209" y="362"/>
                    <a:pt x="209" y="362"/>
                    <a:pt x="209" y="361"/>
                  </a:cubicBezTo>
                  <a:cubicBezTo>
                    <a:pt x="209" y="336"/>
                    <a:pt x="223" y="312"/>
                    <a:pt x="245" y="298"/>
                  </a:cubicBezTo>
                  <a:cubicBezTo>
                    <a:pt x="290" y="270"/>
                    <a:pt x="320" y="220"/>
                    <a:pt x="320" y="163"/>
                  </a:cubicBezTo>
                  <a:cubicBezTo>
                    <a:pt x="320" y="73"/>
                    <a:pt x="245" y="0"/>
                    <a:pt x="154" y="3"/>
                  </a:cubicBezTo>
                  <a:close/>
                </a:path>
              </a:pathLst>
            </a:custGeom>
            <a:gradFill>
              <a:gsLst>
                <a:gs pos="0">
                  <a:srgbClr val="2CB9F2">
                    <a:alpha val="80000"/>
                  </a:srgbClr>
                </a:gs>
                <a:gs pos="100000">
                  <a:srgbClr val="5B2CF2">
                    <a:alpha val="6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144">
              <a:extLst>
                <a:ext uri="{FF2B5EF4-FFF2-40B4-BE49-F238E27FC236}">
                  <a16:creationId xmlns:a16="http://schemas.microsoft.com/office/drawing/2014/main" id="{8A0AE1A5-EFB2-D805-F218-C3F0AEA09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4419" y="2340989"/>
              <a:ext cx="160396" cy="522688"/>
            </a:xfrm>
            <a:custGeom>
              <a:avLst/>
              <a:gdLst>
                <a:gd name="T0" fmla="*/ 112 w 112"/>
                <a:gd name="T1" fmla="*/ 0 h 367"/>
                <a:gd name="T2" fmla="*/ 0 w 112"/>
                <a:gd name="T3" fmla="*/ 161 h 367"/>
                <a:gd name="T4" fmla="*/ 55 w 112"/>
                <a:gd name="T5" fmla="*/ 275 h 367"/>
                <a:gd name="T6" fmla="*/ 82 w 112"/>
                <a:gd name="T7" fmla="*/ 366 h 367"/>
                <a:gd name="T8" fmla="*/ 100 w 112"/>
                <a:gd name="T9" fmla="*/ 367 h 367"/>
                <a:gd name="T10" fmla="*/ 89 w 112"/>
                <a:gd name="T11" fmla="*/ 288 h 367"/>
                <a:gd name="T12" fmla="*/ 112 w 112"/>
                <a:gd name="T13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367">
                  <a:moveTo>
                    <a:pt x="112" y="0"/>
                  </a:moveTo>
                  <a:cubicBezTo>
                    <a:pt x="112" y="0"/>
                    <a:pt x="0" y="17"/>
                    <a:pt x="0" y="161"/>
                  </a:cubicBezTo>
                  <a:cubicBezTo>
                    <a:pt x="0" y="161"/>
                    <a:pt x="0" y="220"/>
                    <a:pt x="55" y="275"/>
                  </a:cubicBezTo>
                  <a:cubicBezTo>
                    <a:pt x="55" y="275"/>
                    <a:pt x="87" y="305"/>
                    <a:pt x="82" y="366"/>
                  </a:cubicBezTo>
                  <a:cubicBezTo>
                    <a:pt x="100" y="367"/>
                    <a:pt x="100" y="367"/>
                    <a:pt x="100" y="367"/>
                  </a:cubicBezTo>
                  <a:cubicBezTo>
                    <a:pt x="100" y="367"/>
                    <a:pt x="103" y="316"/>
                    <a:pt x="89" y="288"/>
                  </a:cubicBezTo>
                  <a:cubicBezTo>
                    <a:pt x="89" y="288"/>
                    <a:pt x="11" y="128"/>
                    <a:pt x="1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145">
              <a:extLst>
                <a:ext uri="{FF2B5EF4-FFF2-40B4-BE49-F238E27FC236}">
                  <a16:creationId xmlns:a16="http://schemas.microsoft.com/office/drawing/2014/main" id="{8DA4F32D-B842-1BAE-59D1-22F741D18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74814" y="2340989"/>
              <a:ext cx="160396" cy="522688"/>
            </a:xfrm>
            <a:custGeom>
              <a:avLst/>
              <a:gdLst>
                <a:gd name="T0" fmla="*/ 0 w 113"/>
                <a:gd name="T1" fmla="*/ 0 h 367"/>
                <a:gd name="T2" fmla="*/ 113 w 113"/>
                <a:gd name="T3" fmla="*/ 161 h 367"/>
                <a:gd name="T4" fmla="*/ 58 w 113"/>
                <a:gd name="T5" fmla="*/ 275 h 367"/>
                <a:gd name="T6" fmla="*/ 31 w 113"/>
                <a:gd name="T7" fmla="*/ 366 h 367"/>
                <a:gd name="T8" fmla="*/ 13 w 113"/>
                <a:gd name="T9" fmla="*/ 367 h 367"/>
                <a:gd name="T10" fmla="*/ 24 w 113"/>
                <a:gd name="T11" fmla="*/ 288 h 367"/>
                <a:gd name="T12" fmla="*/ 0 w 113"/>
                <a:gd name="T13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367">
                  <a:moveTo>
                    <a:pt x="0" y="0"/>
                  </a:moveTo>
                  <a:cubicBezTo>
                    <a:pt x="0" y="0"/>
                    <a:pt x="113" y="17"/>
                    <a:pt x="113" y="161"/>
                  </a:cubicBezTo>
                  <a:cubicBezTo>
                    <a:pt x="113" y="161"/>
                    <a:pt x="113" y="220"/>
                    <a:pt x="58" y="275"/>
                  </a:cubicBezTo>
                  <a:cubicBezTo>
                    <a:pt x="58" y="275"/>
                    <a:pt x="26" y="305"/>
                    <a:pt x="31" y="366"/>
                  </a:cubicBezTo>
                  <a:cubicBezTo>
                    <a:pt x="13" y="367"/>
                    <a:pt x="13" y="367"/>
                    <a:pt x="13" y="367"/>
                  </a:cubicBezTo>
                  <a:cubicBezTo>
                    <a:pt x="13" y="367"/>
                    <a:pt x="10" y="316"/>
                    <a:pt x="24" y="288"/>
                  </a:cubicBezTo>
                  <a:cubicBezTo>
                    <a:pt x="24" y="288"/>
                    <a:pt x="102" y="12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146">
              <a:extLst>
                <a:ext uri="{FF2B5EF4-FFF2-40B4-BE49-F238E27FC236}">
                  <a16:creationId xmlns:a16="http://schemas.microsoft.com/office/drawing/2014/main" id="{EA3ED380-A90F-39A0-005C-4D4FFCAE5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5825" y="3040898"/>
              <a:ext cx="8973" cy="12338"/>
            </a:xfrm>
            <a:custGeom>
              <a:avLst/>
              <a:gdLst>
                <a:gd name="T0" fmla="*/ 0 w 6"/>
                <a:gd name="T1" fmla="*/ 3 h 9"/>
                <a:gd name="T2" fmla="*/ 6 w 6"/>
                <a:gd name="T3" fmla="*/ 9 h 9"/>
                <a:gd name="T4" fmla="*/ 4 w 6"/>
                <a:gd name="T5" fmla="*/ 2 h 9"/>
                <a:gd name="T6" fmla="*/ 0 w 6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0" y="3"/>
                  </a:moveTo>
                  <a:cubicBezTo>
                    <a:pt x="0" y="3"/>
                    <a:pt x="0" y="8"/>
                    <a:pt x="6" y="9"/>
                  </a:cubicBezTo>
                  <a:cubicBezTo>
                    <a:pt x="6" y="9"/>
                    <a:pt x="4" y="5"/>
                    <a:pt x="4" y="2"/>
                  </a:cubicBezTo>
                  <a:cubicBezTo>
                    <a:pt x="4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147">
              <a:extLst>
                <a:ext uri="{FF2B5EF4-FFF2-40B4-BE49-F238E27FC236}">
                  <a16:creationId xmlns:a16="http://schemas.microsoft.com/office/drawing/2014/main" id="{FF50A273-A5E7-2942-AA87-4FA35355E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95952" y="3040898"/>
              <a:ext cx="7852" cy="12338"/>
            </a:xfrm>
            <a:custGeom>
              <a:avLst/>
              <a:gdLst>
                <a:gd name="T0" fmla="*/ 6 w 6"/>
                <a:gd name="T1" fmla="*/ 3 h 9"/>
                <a:gd name="T2" fmla="*/ 0 w 6"/>
                <a:gd name="T3" fmla="*/ 9 h 9"/>
                <a:gd name="T4" fmla="*/ 2 w 6"/>
                <a:gd name="T5" fmla="*/ 2 h 9"/>
                <a:gd name="T6" fmla="*/ 6 w 6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6" y="3"/>
                  </a:moveTo>
                  <a:cubicBezTo>
                    <a:pt x="6" y="3"/>
                    <a:pt x="5" y="8"/>
                    <a:pt x="0" y="9"/>
                  </a:cubicBezTo>
                  <a:cubicBezTo>
                    <a:pt x="0" y="9"/>
                    <a:pt x="2" y="5"/>
                    <a:pt x="2" y="2"/>
                  </a:cubicBezTo>
                  <a:cubicBezTo>
                    <a:pt x="2" y="0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6" name="组合 835">
            <a:extLst>
              <a:ext uri="{FF2B5EF4-FFF2-40B4-BE49-F238E27FC236}">
                <a16:creationId xmlns:a16="http://schemas.microsoft.com/office/drawing/2014/main" id="{851B3D7D-447B-E6F0-A589-80F6ECB24F77}"/>
              </a:ext>
            </a:extLst>
          </p:cNvPr>
          <p:cNvGrpSpPr/>
          <p:nvPr/>
        </p:nvGrpSpPr>
        <p:grpSpPr>
          <a:xfrm>
            <a:off x="6444883" y="2642713"/>
            <a:ext cx="475579" cy="453145"/>
            <a:chOff x="6444883" y="2642713"/>
            <a:chExt cx="475579" cy="453145"/>
          </a:xfrm>
        </p:grpSpPr>
        <p:sp>
          <p:nvSpPr>
            <p:cNvPr id="711" name="Freeform 195">
              <a:extLst>
                <a:ext uri="{FF2B5EF4-FFF2-40B4-BE49-F238E27FC236}">
                  <a16:creationId xmlns:a16="http://schemas.microsoft.com/office/drawing/2014/main" id="{79A1266B-E1A6-A1EC-A0F5-65B1D32F9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2854" y="2658416"/>
              <a:ext cx="128989" cy="51596"/>
            </a:xfrm>
            <a:custGeom>
              <a:avLst/>
              <a:gdLst>
                <a:gd name="T0" fmla="*/ 39 w 91"/>
                <a:gd name="T1" fmla="*/ 6 h 36"/>
                <a:gd name="T2" fmla="*/ 91 w 91"/>
                <a:gd name="T3" fmla="*/ 36 h 36"/>
                <a:gd name="T4" fmla="*/ 51 w 91"/>
                <a:gd name="T5" fmla="*/ 36 h 36"/>
                <a:gd name="T6" fmla="*/ 0 w 91"/>
                <a:gd name="T7" fmla="*/ 6 h 36"/>
                <a:gd name="T8" fmla="*/ 39 w 91"/>
                <a:gd name="T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6">
                  <a:moveTo>
                    <a:pt x="39" y="6"/>
                  </a:moveTo>
                  <a:cubicBezTo>
                    <a:pt x="91" y="36"/>
                    <a:pt x="91" y="36"/>
                    <a:pt x="91" y="36"/>
                  </a:cubicBezTo>
                  <a:cubicBezTo>
                    <a:pt x="80" y="30"/>
                    <a:pt x="66" y="30"/>
                    <a:pt x="51" y="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0"/>
                    <a:pt x="29" y="0"/>
                    <a:pt x="39" y="6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196">
              <a:extLst>
                <a:ext uri="{FF2B5EF4-FFF2-40B4-BE49-F238E27FC236}">
                  <a16:creationId xmlns:a16="http://schemas.microsoft.com/office/drawing/2014/main" id="{1E7A6AD5-7EFB-D803-6925-92530501E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5365" y="2642713"/>
              <a:ext cx="145814" cy="61691"/>
            </a:xfrm>
            <a:custGeom>
              <a:avLst/>
              <a:gdLst>
                <a:gd name="T0" fmla="*/ 50 w 102"/>
                <a:gd name="T1" fmla="*/ 8 h 43"/>
                <a:gd name="T2" fmla="*/ 102 w 102"/>
                <a:gd name="T3" fmla="*/ 38 h 43"/>
                <a:gd name="T4" fmla="*/ 51 w 102"/>
                <a:gd name="T5" fmla="*/ 43 h 43"/>
                <a:gd name="T6" fmla="*/ 0 w 102"/>
                <a:gd name="T7" fmla="*/ 13 h 43"/>
                <a:gd name="T8" fmla="*/ 50 w 102"/>
                <a:gd name="T9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43">
                  <a:moveTo>
                    <a:pt x="50" y="8"/>
                  </a:moveTo>
                  <a:cubicBezTo>
                    <a:pt x="102" y="38"/>
                    <a:pt x="102" y="38"/>
                    <a:pt x="102" y="38"/>
                  </a:cubicBezTo>
                  <a:cubicBezTo>
                    <a:pt x="89" y="30"/>
                    <a:pt x="71" y="32"/>
                    <a:pt x="51" y="4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0" y="2"/>
                    <a:pt x="38" y="0"/>
                    <a:pt x="50" y="8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197">
              <a:extLst>
                <a:ext uri="{FF2B5EF4-FFF2-40B4-BE49-F238E27FC236}">
                  <a16:creationId xmlns:a16="http://schemas.microsoft.com/office/drawing/2014/main" id="{4B9CD730-9106-94BB-97A9-904554A96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2553" y="2656172"/>
              <a:ext cx="135719" cy="59447"/>
            </a:xfrm>
            <a:custGeom>
              <a:avLst/>
              <a:gdLst>
                <a:gd name="T0" fmla="*/ 52 w 95"/>
                <a:gd name="T1" fmla="*/ 42 h 42"/>
                <a:gd name="T2" fmla="*/ 0 w 95"/>
                <a:gd name="T3" fmla="*/ 12 h 42"/>
                <a:gd name="T4" fmla="*/ 44 w 95"/>
                <a:gd name="T5" fmla="*/ 4 h 42"/>
                <a:gd name="T6" fmla="*/ 95 w 95"/>
                <a:gd name="T7" fmla="*/ 34 h 42"/>
                <a:gd name="T8" fmla="*/ 52 w 9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2">
                  <a:moveTo>
                    <a:pt x="52" y="4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7" y="3"/>
                    <a:pt x="32" y="0"/>
                    <a:pt x="44" y="4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83" y="30"/>
                    <a:pt x="68" y="33"/>
                    <a:pt x="52" y="42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198">
              <a:extLst>
                <a:ext uri="{FF2B5EF4-FFF2-40B4-BE49-F238E27FC236}">
                  <a16:creationId xmlns:a16="http://schemas.microsoft.com/office/drawing/2014/main" id="{F2D07E91-0087-4A74-3CBB-394F7CC3B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4883" y="2812082"/>
              <a:ext cx="144693" cy="257979"/>
            </a:xfrm>
            <a:custGeom>
              <a:avLst/>
              <a:gdLst>
                <a:gd name="T0" fmla="*/ 72 w 101"/>
                <a:gd name="T1" fmla="*/ 181 h 181"/>
                <a:gd name="T2" fmla="*/ 21 w 101"/>
                <a:gd name="T3" fmla="*/ 151 h 181"/>
                <a:gd name="T4" fmla="*/ 0 w 101"/>
                <a:gd name="T5" fmla="*/ 106 h 181"/>
                <a:gd name="T6" fmla="*/ 50 w 101"/>
                <a:gd name="T7" fmla="*/ 0 h 181"/>
                <a:gd name="T8" fmla="*/ 101 w 101"/>
                <a:gd name="T9" fmla="*/ 30 h 181"/>
                <a:gd name="T10" fmla="*/ 52 w 101"/>
                <a:gd name="T11" fmla="*/ 136 h 181"/>
                <a:gd name="T12" fmla="*/ 72 w 101"/>
                <a:gd name="T1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81">
                  <a:moveTo>
                    <a:pt x="72" y="181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8" y="144"/>
                    <a:pt x="0" y="128"/>
                    <a:pt x="0" y="106"/>
                  </a:cubicBezTo>
                  <a:cubicBezTo>
                    <a:pt x="0" y="70"/>
                    <a:pt x="21" y="27"/>
                    <a:pt x="50" y="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72" y="57"/>
                    <a:pt x="51" y="100"/>
                    <a:pt x="52" y="136"/>
                  </a:cubicBezTo>
                  <a:cubicBezTo>
                    <a:pt x="52" y="158"/>
                    <a:pt x="59" y="174"/>
                    <a:pt x="72" y="181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199">
              <a:extLst>
                <a:ext uri="{FF2B5EF4-FFF2-40B4-BE49-F238E27FC236}">
                  <a16:creationId xmlns:a16="http://schemas.microsoft.com/office/drawing/2014/main" id="{8092E4A4-E658-E7C1-E2C5-9D732A0B6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7790" y="2683092"/>
              <a:ext cx="402672" cy="412766"/>
            </a:xfrm>
            <a:custGeom>
              <a:avLst/>
              <a:gdLst>
                <a:gd name="T0" fmla="*/ 118 w 282"/>
                <a:gd name="T1" fmla="*/ 23 h 290"/>
                <a:gd name="T2" fmla="*/ 161 w 282"/>
                <a:gd name="T3" fmla="*/ 15 h 290"/>
                <a:gd name="T4" fmla="*/ 222 w 282"/>
                <a:gd name="T5" fmla="*/ 19 h 290"/>
                <a:gd name="T6" fmla="*/ 282 w 282"/>
                <a:gd name="T7" fmla="*/ 64 h 290"/>
                <a:gd name="T8" fmla="*/ 212 w 282"/>
                <a:gd name="T9" fmla="*/ 186 h 290"/>
                <a:gd name="T10" fmla="*/ 206 w 282"/>
                <a:gd name="T11" fmla="*/ 189 h 290"/>
                <a:gd name="T12" fmla="*/ 148 w 282"/>
                <a:gd name="T13" fmla="*/ 222 h 290"/>
                <a:gd name="T14" fmla="*/ 142 w 282"/>
                <a:gd name="T15" fmla="*/ 227 h 290"/>
                <a:gd name="T16" fmla="*/ 135 w 282"/>
                <a:gd name="T17" fmla="*/ 230 h 290"/>
                <a:gd name="T18" fmla="*/ 78 w 282"/>
                <a:gd name="T19" fmla="*/ 263 h 290"/>
                <a:gd name="T20" fmla="*/ 71 w 282"/>
                <a:gd name="T21" fmla="*/ 267 h 290"/>
                <a:gd name="T22" fmla="*/ 1 w 282"/>
                <a:gd name="T23" fmla="*/ 227 h 290"/>
                <a:gd name="T24" fmla="*/ 50 w 282"/>
                <a:gd name="T25" fmla="*/ 121 h 290"/>
                <a:gd name="T26" fmla="*/ 118 w 282"/>
                <a:gd name="T27" fmla="*/ 2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290">
                  <a:moveTo>
                    <a:pt x="118" y="23"/>
                  </a:moveTo>
                  <a:cubicBezTo>
                    <a:pt x="134" y="14"/>
                    <a:pt x="149" y="11"/>
                    <a:pt x="161" y="15"/>
                  </a:cubicBezTo>
                  <a:cubicBezTo>
                    <a:pt x="187" y="0"/>
                    <a:pt x="210" y="3"/>
                    <a:pt x="222" y="19"/>
                  </a:cubicBezTo>
                  <a:cubicBezTo>
                    <a:pt x="256" y="5"/>
                    <a:pt x="282" y="24"/>
                    <a:pt x="282" y="64"/>
                  </a:cubicBezTo>
                  <a:cubicBezTo>
                    <a:pt x="282" y="109"/>
                    <a:pt x="251" y="163"/>
                    <a:pt x="212" y="186"/>
                  </a:cubicBezTo>
                  <a:cubicBezTo>
                    <a:pt x="210" y="187"/>
                    <a:pt x="208" y="188"/>
                    <a:pt x="206" y="189"/>
                  </a:cubicBezTo>
                  <a:cubicBezTo>
                    <a:pt x="148" y="222"/>
                    <a:pt x="148" y="222"/>
                    <a:pt x="148" y="222"/>
                  </a:cubicBezTo>
                  <a:cubicBezTo>
                    <a:pt x="146" y="224"/>
                    <a:pt x="144" y="225"/>
                    <a:pt x="142" y="227"/>
                  </a:cubicBezTo>
                  <a:cubicBezTo>
                    <a:pt x="139" y="228"/>
                    <a:pt x="137" y="229"/>
                    <a:pt x="135" y="230"/>
                  </a:cubicBezTo>
                  <a:cubicBezTo>
                    <a:pt x="78" y="263"/>
                    <a:pt x="78" y="263"/>
                    <a:pt x="78" y="263"/>
                  </a:cubicBezTo>
                  <a:cubicBezTo>
                    <a:pt x="76" y="265"/>
                    <a:pt x="73" y="266"/>
                    <a:pt x="71" y="267"/>
                  </a:cubicBezTo>
                  <a:cubicBezTo>
                    <a:pt x="32" y="290"/>
                    <a:pt x="1" y="272"/>
                    <a:pt x="1" y="227"/>
                  </a:cubicBezTo>
                  <a:cubicBezTo>
                    <a:pt x="0" y="191"/>
                    <a:pt x="21" y="148"/>
                    <a:pt x="50" y="121"/>
                  </a:cubicBezTo>
                  <a:cubicBezTo>
                    <a:pt x="58" y="82"/>
                    <a:pt x="86" y="42"/>
                    <a:pt x="118" y="23"/>
                  </a:cubicBezTo>
                  <a:close/>
                </a:path>
              </a:pathLst>
            </a:custGeom>
            <a:solidFill>
              <a:srgbClr val="E6F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200">
              <a:extLst>
                <a:ext uri="{FF2B5EF4-FFF2-40B4-BE49-F238E27FC236}">
                  <a16:creationId xmlns:a16="http://schemas.microsoft.com/office/drawing/2014/main" id="{4849D9DC-7845-6227-8F0B-EB9DE8664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7213" y="2672997"/>
              <a:ext cx="169369" cy="181707"/>
            </a:xfrm>
            <a:custGeom>
              <a:avLst/>
              <a:gdLst>
                <a:gd name="T0" fmla="*/ 51 w 119"/>
                <a:gd name="T1" fmla="*/ 128 h 128"/>
                <a:gd name="T2" fmla="*/ 0 w 119"/>
                <a:gd name="T3" fmla="*/ 98 h 128"/>
                <a:gd name="T4" fmla="*/ 67 w 119"/>
                <a:gd name="T5" fmla="*/ 0 h 128"/>
                <a:gd name="T6" fmla="*/ 119 w 119"/>
                <a:gd name="T7" fmla="*/ 30 h 128"/>
                <a:gd name="T8" fmla="*/ 51 w 119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28">
                  <a:moveTo>
                    <a:pt x="51" y="12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8" y="59"/>
                    <a:pt x="35" y="19"/>
                    <a:pt x="67" y="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87" y="49"/>
                    <a:pt x="59" y="89"/>
                    <a:pt x="51" y="128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3" name="组合 942">
            <a:extLst>
              <a:ext uri="{FF2B5EF4-FFF2-40B4-BE49-F238E27FC236}">
                <a16:creationId xmlns:a16="http://schemas.microsoft.com/office/drawing/2014/main" id="{E57E961E-844E-BC58-1BEF-7C6D885742F8}"/>
              </a:ext>
            </a:extLst>
          </p:cNvPr>
          <p:cNvGrpSpPr/>
          <p:nvPr/>
        </p:nvGrpSpPr>
        <p:grpSpPr>
          <a:xfrm>
            <a:off x="7883380" y="2283785"/>
            <a:ext cx="476701" cy="452024"/>
            <a:chOff x="7883380" y="2283785"/>
            <a:chExt cx="476701" cy="452024"/>
          </a:xfrm>
        </p:grpSpPr>
        <p:sp>
          <p:nvSpPr>
            <p:cNvPr id="459" name="Freeform 208">
              <a:extLst>
                <a:ext uri="{FF2B5EF4-FFF2-40B4-BE49-F238E27FC236}">
                  <a16:creationId xmlns:a16="http://schemas.microsoft.com/office/drawing/2014/main" id="{74BFF143-F919-E19E-D75B-98E05DDFF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9684" y="2298367"/>
              <a:ext cx="130111" cy="50474"/>
            </a:xfrm>
            <a:custGeom>
              <a:avLst/>
              <a:gdLst>
                <a:gd name="T0" fmla="*/ 40 w 91"/>
                <a:gd name="T1" fmla="*/ 6 h 36"/>
                <a:gd name="T2" fmla="*/ 91 w 91"/>
                <a:gd name="T3" fmla="*/ 36 h 36"/>
                <a:gd name="T4" fmla="*/ 51 w 91"/>
                <a:gd name="T5" fmla="*/ 36 h 36"/>
                <a:gd name="T6" fmla="*/ 0 w 91"/>
                <a:gd name="T7" fmla="*/ 6 h 36"/>
                <a:gd name="T8" fmla="*/ 40 w 91"/>
                <a:gd name="T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6">
                  <a:moveTo>
                    <a:pt x="40" y="6"/>
                  </a:moveTo>
                  <a:cubicBezTo>
                    <a:pt x="91" y="36"/>
                    <a:pt x="91" y="36"/>
                    <a:pt x="91" y="36"/>
                  </a:cubicBezTo>
                  <a:cubicBezTo>
                    <a:pt x="81" y="30"/>
                    <a:pt x="67" y="30"/>
                    <a:pt x="51" y="3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0"/>
                    <a:pt x="29" y="0"/>
                    <a:pt x="4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209">
              <a:extLst>
                <a:ext uri="{FF2B5EF4-FFF2-40B4-BE49-F238E27FC236}">
                  <a16:creationId xmlns:a16="http://schemas.microsoft.com/office/drawing/2014/main" id="{B54839F6-5503-8AA6-FDF3-226D4689B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3318" y="2283785"/>
              <a:ext cx="145814" cy="59447"/>
            </a:xfrm>
            <a:custGeom>
              <a:avLst/>
              <a:gdLst>
                <a:gd name="T0" fmla="*/ 51 w 102"/>
                <a:gd name="T1" fmla="*/ 7 h 42"/>
                <a:gd name="T2" fmla="*/ 102 w 102"/>
                <a:gd name="T3" fmla="*/ 37 h 42"/>
                <a:gd name="T4" fmla="*/ 52 w 102"/>
                <a:gd name="T5" fmla="*/ 42 h 42"/>
                <a:gd name="T6" fmla="*/ 0 w 102"/>
                <a:gd name="T7" fmla="*/ 12 h 42"/>
                <a:gd name="T8" fmla="*/ 51 w 102"/>
                <a:gd name="T9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42">
                  <a:moveTo>
                    <a:pt x="51" y="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90" y="30"/>
                    <a:pt x="72" y="31"/>
                    <a:pt x="52" y="4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1"/>
                    <a:pt x="38" y="0"/>
                    <a:pt x="5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210">
              <a:extLst>
                <a:ext uri="{FF2B5EF4-FFF2-40B4-BE49-F238E27FC236}">
                  <a16:creationId xmlns:a16="http://schemas.microsoft.com/office/drawing/2014/main" id="{34BCE29E-0580-E665-DC61-E2F6682FC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0505" y="2295002"/>
              <a:ext cx="136841" cy="59447"/>
            </a:xfrm>
            <a:custGeom>
              <a:avLst/>
              <a:gdLst>
                <a:gd name="T0" fmla="*/ 52 w 96"/>
                <a:gd name="T1" fmla="*/ 42 h 42"/>
                <a:gd name="T2" fmla="*/ 0 w 96"/>
                <a:gd name="T3" fmla="*/ 12 h 42"/>
                <a:gd name="T4" fmla="*/ 44 w 96"/>
                <a:gd name="T5" fmla="*/ 4 h 42"/>
                <a:gd name="T6" fmla="*/ 96 w 96"/>
                <a:gd name="T7" fmla="*/ 34 h 42"/>
                <a:gd name="T8" fmla="*/ 52 w 9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42">
                  <a:moveTo>
                    <a:pt x="52" y="4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7" y="3"/>
                    <a:pt x="32" y="0"/>
                    <a:pt x="44" y="4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84" y="30"/>
                    <a:pt x="68" y="33"/>
                    <a:pt x="52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211">
              <a:extLst>
                <a:ext uri="{FF2B5EF4-FFF2-40B4-BE49-F238E27FC236}">
                  <a16:creationId xmlns:a16="http://schemas.microsoft.com/office/drawing/2014/main" id="{F65A01DA-E07A-A62A-087B-B951D44C2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3380" y="2452033"/>
              <a:ext cx="143571" cy="257979"/>
            </a:xfrm>
            <a:custGeom>
              <a:avLst/>
              <a:gdLst>
                <a:gd name="T0" fmla="*/ 72 w 101"/>
                <a:gd name="T1" fmla="*/ 181 h 181"/>
                <a:gd name="T2" fmla="*/ 21 w 101"/>
                <a:gd name="T3" fmla="*/ 151 h 181"/>
                <a:gd name="T4" fmla="*/ 0 w 101"/>
                <a:gd name="T5" fmla="*/ 106 h 181"/>
                <a:gd name="T6" fmla="*/ 50 w 101"/>
                <a:gd name="T7" fmla="*/ 0 h 181"/>
                <a:gd name="T8" fmla="*/ 101 w 101"/>
                <a:gd name="T9" fmla="*/ 30 h 181"/>
                <a:gd name="T10" fmla="*/ 52 w 101"/>
                <a:gd name="T11" fmla="*/ 136 h 181"/>
                <a:gd name="T12" fmla="*/ 72 w 101"/>
                <a:gd name="T1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81">
                  <a:moveTo>
                    <a:pt x="72" y="181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8" y="144"/>
                    <a:pt x="0" y="128"/>
                    <a:pt x="0" y="106"/>
                  </a:cubicBezTo>
                  <a:cubicBezTo>
                    <a:pt x="0" y="70"/>
                    <a:pt x="21" y="27"/>
                    <a:pt x="50" y="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73" y="57"/>
                    <a:pt x="52" y="100"/>
                    <a:pt x="52" y="136"/>
                  </a:cubicBezTo>
                  <a:cubicBezTo>
                    <a:pt x="52" y="158"/>
                    <a:pt x="60" y="174"/>
                    <a:pt x="72" y="1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212">
              <a:extLst>
                <a:ext uri="{FF2B5EF4-FFF2-40B4-BE49-F238E27FC236}">
                  <a16:creationId xmlns:a16="http://schemas.microsoft.com/office/drawing/2014/main" id="{98C69C35-2A16-1D94-D552-B7B5770024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7409" y="2321921"/>
              <a:ext cx="402672" cy="413888"/>
            </a:xfrm>
            <a:custGeom>
              <a:avLst/>
              <a:gdLst>
                <a:gd name="T0" fmla="*/ 117 w 282"/>
                <a:gd name="T1" fmla="*/ 23 h 290"/>
                <a:gd name="T2" fmla="*/ 161 w 282"/>
                <a:gd name="T3" fmla="*/ 15 h 290"/>
                <a:gd name="T4" fmla="*/ 221 w 282"/>
                <a:gd name="T5" fmla="*/ 19 h 290"/>
                <a:gd name="T6" fmla="*/ 282 w 282"/>
                <a:gd name="T7" fmla="*/ 64 h 290"/>
                <a:gd name="T8" fmla="*/ 211 w 282"/>
                <a:gd name="T9" fmla="*/ 186 h 290"/>
                <a:gd name="T10" fmla="*/ 205 w 282"/>
                <a:gd name="T11" fmla="*/ 189 h 290"/>
                <a:gd name="T12" fmla="*/ 147 w 282"/>
                <a:gd name="T13" fmla="*/ 223 h 290"/>
                <a:gd name="T14" fmla="*/ 141 w 282"/>
                <a:gd name="T15" fmla="*/ 227 h 290"/>
                <a:gd name="T16" fmla="*/ 135 w 282"/>
                <a:gd name="T17" fmla="*/ 230 h 290"/>
                <a:gd name="T18" fmla="*/ 77 w 282"/>
                <a:gd name="T19" fmla="*/ 263 h 290"/>
                <a:gd name="T20" fmla="*/ 71 w 282"/>
                <a:gd name="T21" fmla="*/ 267 h 290"/>
                <a:gd name="T22" fmla="*/ 0 w 282"/>
                <a:gd name="T23" fmla="*/ 227 h 290"/>
                <a:gd name="T24" fmla="*/ 49 w 282"/>
                <a:gd name="T25" fmla="*/ 121 h 290"/>
                <a:gd name="T26" fmla="*/ 117 w 282"/>
                <a:gd name="T27" fmla="*/ 2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290">
                  <a:moveTo>
                    <a:pt x="117" y="23"/>
                  </a:moveTo>
                  <a:cubicBezTo>
                    <a:pt x="133" y="14"/>
                    <a:pt x="149" y="11"/>
                    <a:pt x="161" y="15"/>
                  </a:cubicBezTo>
                  <a:cubicBezTo>
                    <a:pt x="187" y="0"/>
                    <a:pt x="209" y="3"/>
                    <a:pt x="221" y="19"/>
                  </a:cubicBezTo>
                  <a:cubicBezTo>
                    <a:pt x="255" y="5"/>
                    <a:pt x="282" y="24"/>
                    <a:pt x="282" y="64"/>
                  </a:cubicBezTo>
                  <a:cubicBezTo>
                    <a:pt x="282" y="109"/>
                    <a:pt x="250" y="164"/>
                    <a:pt x="211" y="186"/>
                  </a:cubicBezTo>
                  <a:cubicBezTo>
                    <a:pt x="209" y="187"/>
                    <a:pt x="207" y="188"/>
                    <a:pt x="205" y="189"/>
                  </a:cubicBezTo>
                  <a:cubicBezTo>
                    <a:pt x="147" y="223"/>
                    <a:pt x="147" y="223"/>
                    <a:pt x="147" y="223"/>
                  </a:cubicBezTo>
                  <a:cubicBezTo>
                    <a:pt x="145" y="224"/>
                    <a:pt x="143" y="225"/>
                    <a:pt x="141" y="227"/>
                  </a:cubicBezTo>
                  <a:cubicBezTo>
                    <a:pt x="139" y="228"/>
                    <a:pt x="137" y="229"/>
                    <a:pt x="135" y="230"/>
                  </a:cubicBezTo>
                  <a:cubicBezTo>
                    <a:pt x="77" y="263"/>
                    <a:pt x="77" y="263"/>
                    <a:pt x="77" y="263"/>
                  </a:cubicBezTo>
                  <a:cubicBezTo>
                    <a:pt x="75" y="265"/>
                    <a:pt x="73" y="266"/>
                    <a:pt x="71" y="267"/>
                  </a:cubicBezTo>
                  <a:cubicBezTo>
                    <a:pt x="32" y="290"/>
                    <a:pt x="0" y="272"/>
                    <a:pt x="0" y="227"/>
                  </a:cubicBezTo>
                  <a:cubicBezTo>
                    <a:pt x="0" y="191"/>
                    <a:pt x="21" y="148"/>
                    <a:pt x="49" y="121"/>
                  </a:cubicBezTo>
                  <a:cubicBezTo>
                    <a:pt x="58" y="82"/>
                    <a:pt x="85" y="42"/>
                    <a:pt x="117" y="23"/>
                  </a:cubicBezTo>
                  <a:close/>
                </a:path>
              </a:pathLst>
            </a:custGeom>
            <a:solidFill>
              <a:srgbClr val="E6F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213">
              <a:extLst>
                <a:ext uri="{FF2B5EF4-FFF2-40B4-BE49-F238E27FC236}">
                  <a16:creationId xmlns:a16="http://schemas.microsoft.com/office/drawing/2014/main" id="{C5DC1EBF-22AA-8241-654E-BC712C063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4044" y="2311827"/>
              <a:ext cx="170490" cy="182829"/>
            </a:xfrm>
            <a:custGeom>
              <a:avLst/>
              <a:gdLst>
                <a:gd name="T0" fmla="*/ 51 w 119"/>
                <a:gd name="T1" fmla="*/ 128 h 128"/>
                <a:gd name="T2" fmla="*/ 0 w 119"/>
                <a:gd name="T3" fmla="*/ 98 h 128"/>
                <a:gd name="T4" fmla="*/ 67 w 119"/>
                <a:gd name="T5" fmla="*/ 0 h 128"/>
                <a:gd name="T6" fmla="*/ 119 w 119"/>
                <a:gd name="T7" fmla="*/ 30 h 128"/>
                <a:gd name="T8" fmla="*/ 51 w 119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28">
                  <a:moveTo>
                    <a:pt x="51" y="12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8" y="59"/>
                    <a:pt x="35" y="19"/>
                    <a:pt x="67" y="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87" y="49"/>
                    <a:pt x="60" y="89"/>
                    <a:pt x="51" y="1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7" name="组合 946">
            <a:extLst>
              <a:ext uri="{FF2B5EF4-FFF2-40B4-BE49-F238E27FC236}">
                <a16:creationId xmlns:a16="http://schemas.microsoft.com/office/drawing/2014/main" id="{C3387D45-142E-79A1-78ED-68A04B0B7591}"/>
              </a:ext>
            </a:extLst>
          </p:cNvPr>
          <p:cNvGrpSpPr/>
          <p:nvPr/>
        </p:nvGrpSpPr>
        <p:grpSpPr>
          <a:xfrm>
            <a:off x="8757143" y="1527795"/>
            <a:ext cx="402672" cy="893954"/>
            <a:chOff x="8757143" y="1527795"/>
            <a:chExt cx="402672" cy="893954"/>
          </a:xfrm>
        </p:grpSpPr>
        <p:sp>
          <p:nvSpPr>
            <p:cNvPr id="526" name="Freeform 7">
              <a:extLst>
                <a:ext uri="{FF2B5EF4-FFF2-40B4-BE49-F238E27FC236}">
                  <a16:creationId xmlns:a16="http://schemas.microsoft.com/office/drawing/2014/main" id="{AFACA605-26EB-394A-D647-E23F3E253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7143" y="1527795"/>
              <a:ext cx="402672" cy="893954"/>
            </a:xfrm>
            <a:custGeom>
              <a:avLst/>
              <a:gdLst>
                <a:gd name="T0" fmla="*/ 1 w 359"/>
                <a:gd name="T1" fmla="*/ 0 h 797"/>
                <a:gd name="T2" fmla="*/ 0 w 359"/>
                <a:gd name="T3" fmla="*/ 590 h 797"/>
                <a:gd name="T4" fmla="*/ 359 w 359"/>
                <a:gd name="T5" fmla="*/ 797 h 797"/>
                <a:gd name="T6" fmla="*/ 359 w 359"/>
                <a:gd name="T7" fmla="*/ 361 h 797"/>
                <a:gd name="T8" fmla="*/ 288 w 359"/>
                <a:gd name="T9" fmla="*/ 321 h 797"/>
                <a:gd name="T10" fmla="*/ 289 w 359"/>
                <a:gd name="T11" fmla="*/ 165 h 797"/>
                <a:gd name="T12" fmla="*/ 1 w 359"/>
                <a:gd name="T13" fmla="*/ 0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9" h="797">
                  <a:moveTo>
                    <a:pt x="1" y="0"/>
                  </a:moveTo>
                  <a:lnTo>
                    <a:pt x="0" y="590"/>
                  </a:lnTo>
                  <a:lnTo>
                    <a:pt x="359" y="797"/>
                  </a:lnTo>
                  <a:lnTo>
                    <a:pt x="359" y="361"/>
                  </a:lnTo>
                  <a:lnTo>
                    <a:pt x="288" y="321"/>
                  </a:lnTo>
                  <a:lnTo>
                    <a:pt x="289" y="16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>
                <a:alpha val="65000"/>
              </a:srgb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8">
              <a:extLst>
                <a:ext uri="{FF2B5EF4-FFF2-40B4-BE49-F238E27FC236}">
                  <a16:creationId xmlns:a16="http://schemas.microsoft.com/office/drawing/2014/main" id="{EEB279E0-0071-5A5B-EC39-FCD3055612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7143" y="1527795"/>
              <a:ext cx="402672" cy="893954"/>
            </a:xfrm>
            <a:custGeom>
              <a:avLst/>
              <a:gdLst>
                <a:gd name="T0" fmla="*/ 1 w 359"/>
                <a:gd name="T1" fmla="*/ 0 h 797"/>
                <a:gd name="T2" fmla="*/ 0 w 359"/>
                <a:gd name="T3" fmla="*/ 590 h 797"/>
                <a:gd name="T4" fmla="*/ 359 w 359"/>
                <a:gd name="T5" fmla="*/ 797 h 797"/>
                <a:gd name="T6" fmla="*/ 359 w 359"/>
                <a:gd name="T7" fmla="*/ 361 h 797"/>
                <a:gd name="T8" fmla="*/ 288 w 359"/>
                <a:gd name="T9" fmla="*/ 321 h 797"/>
                <a:gd name="T10" fmla="*/ 289 w 359"/>
                <a:gd name="T11" fmla="*/ 165 h 797"/>
                <a:gd name="T12" fmla="*/ 1 w 359"/>
                <a:gd name="T13" fmla="*/ 0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9" h="797">
                  <a:moveTo>
                    <a:pt x="1" y="0"/>
                  </a:moveTo>
                  <a:lnTo>
                    <a:pt x="0" y="590"/>
                  </a:lnTo>
                  <a:lnTo>
                    <a:pt x="359" y="797"/>
                  </a:lnTo>
                  <a:lnTo>
                    <a:pt x="359" y="361"/>
                  </a:lnTo>
                  <a:lnTo>
                    <a:pt x="288" y="321"/>
                  </a:lnTo>
                  <a:lnTo>
                    <a:pt x="289" y="165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9">
              <a:extLst>
                <a:ext uri="{FF2B5EF4-FFF2-40B4-BE49-F238E27FC236}">
                  <a16:creationId xmlns:a16="http://schemas.microsoft.com/office/drawing/2014/main" id="{F51DD2AF-9CD9-D340-5720-64AB97462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0178" y="1712866"/>
              <a:ext cx="79637" cy="219843"/>
            </a:xfrm>
            <a:custGeom>
              <a:avLst/>
              <a:gdLst>
                <a:gd name="T0" fmla="*/ 1 w 71"/>
                <a:gd name="T1" fmla="*/ 0 h 196"/>
                <a:gd name="T2" fmla="*/ 0 w 71"/>
                <a:gd name="T3" fmla="*/ 156 h 196"/>
                <a:gd name="T4" fmla="*/ 71 w 71"/>
                <a:gd name="T5" fmla="*/ 196 h 196"/>
                <a:gd name="T6" fmla="*/ 71 w 71"/>
                <a:gd name="T7" fmla="*/ 41 h 196"/>
                <a:gd name="T8" fmla="*/ 1 w 71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96">
                  <a:moveTo>
                    <a:pt x="1" y="0"/>
                  </a:moveTo>
                  <a:lnTo>
                    <a:pt x="0" y="156"/>
                  </a:lnTo>
                  <a:lnTo>
                    <a:pt x="71" y="196"/>
                  </a:lnTo>
                  <a:lnTo>
                    <a:pt x="71" y="4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10">
              <a:extLst>
                <a:ext uri="{FF2B5EF4-FFF2-40B4-BE49-F238E27FC236}">
                  <a16:creationId xmlns:a16="http://schemas.microsoft.com/office/drawing/2014/main" id="{DD827A97-D99F-C93C-BE6D-9A3394DA6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0178" y="1712866"/>
              <a:ext cx="79637" cy="219843"/>
            </a:xfrm>
            <a:custGeom>
              <a:avLst/>
              <a:gdLst>
                <a:gd name="T0" fmla="*/ 1 w 71"/>
                <a:gd name="T1" fmla="*/ 0 h 196"/>
                <a:gd name="T2" fmla="*/ 0 w 71"/>
                <a:gd name="T3" fmla="*/ 156 h 196"/>
                <a:gd name="T4" fmla="*/ 71 w 71"/>
                <a:gd name="T5" fmla="*/ 196 h 196"/>
                <a:gd name="T6" fmla="*/ 71 w 71"/>
                <a:gd name="T7" fmla="*/ 41 h 196"/>
                <a:gd name="T8" fmla="*/ 1 w 71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96">
                  <a:moveTo>
                    <a:pt x="1" y="0"/>
                  </a:moveTo>
                  <a:lnTo>
                    <a:pt x="0" y="156"/>
                  </a:lnTo>
                  <a:lnTo>
                    <a:pt x="71" y="196"/>
                  </a:lnTo>
                  <a:lnTo>
                    <a:pt x="71" y="4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214">
              <a:extLst>
                <a:ext uri="{FF2B5EF4-FFF2-40B4-BE49-F238E27FC236}">
                  <a16:creationId xmlns:a16="http://schemas.microsoft.com/office/drawing/2014/main" id="{F39B86AF-7921-13A3-A503-1FAFB8556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6986" y="1922615"/>
              <a:ext cx="127868" cy="265831"/>
            </a:xfrm>
            <a:custGeom>
              <a:avLst/>
              <a:gdLst>
                <a:gd name="T0" fmla="*/ 62 w 90"/>
                <a:gd name="T1" fmla="*/ 0 h 186"/>
                <a:gd name="T2" fmla="*/ 90 w 90"/>
                <a:gd name="T3" fmla="*/ 99 h 186"/>
                <a:gd name="T4" fmla="*/ 2 w 90"/>
                <a:gd name="T5" fmla="*/ 165 h 186"/>
                <a:gd name="T6" fmla="*/ 0 w 90"/>
                <a:gd name="T7" fmla="*/ 143 h 186"/>
                <a:gd name="T8" fmla="*/ 72 w 90"/>
                <a:gd name="T9" fmla="*/ 89 h 186"/>
                <a:gd name="T10" fmla="*/ 49 w 90"/>
                <a:gd name="T11" fmla="*/ 8 h 186"/>
                <a:gd name="T12" fmla="*/ 62 w 90"/>
                <a:gd name="T1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86">
                  <a:moveTo>
                    <a:pt x="62" y="0"/>
                  </a:moveTo>
                  <a:cubicBezTo>
                    <a:pt x="79" y="32"/>
                    <a:pt x="90" y="67"/>
                    <a:pt x="90" y="99"/>
                  </a:cubicBezTo>
                  <a:cubicBezTo>
                    <a:pt x="90" y="158"/>
                    <a:pt x="52" y="186"/>
                    <a:pt x="2" y="165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41" y="160"/>
                    <a:pt x="72" y="137"/>
                    <a:pt x="72" y="89"/>
                  </a:cubicBezTo>
                  <a:cubicBezTo>
                    <a:pt x="72" y="62"/>
                    <a:pt x="63" y="34"/>
                    <a:pt x="49" y="8"/>
                  </a:cubicBezTo>
                  <a:lnTo>
                    <a:pt x="62" y="0"/>
                  </a:lnTo>
                  <a:close/>
                </a:path>
              </a:pathLst>
            </a:custGeom>
            <a:gradFill>
              <a:gsLst>
                <a:gs pos="0">
                  <a:srgbClr val="2CB9F2">
                    <a:alpha val="74000"/>
                  </a:srgbClr>
                </a:gs>
                <a:gs pos="100000">
                  <a:srgbClr val="5B2CF2">
                    <a:alpha val="5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215">
              <a:extLst>
                <a:ext uri="{FF2B5EF4-FFF2-40B4-BE49-F238E27FC236}">
                  <a16:creationId xmlns:a16="http://schemas.microsoft.com/office/drawing/2014/main" id="{104B58F6-A811-6B92-339F-E6FCC6139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1077" y="1780165"/>
              <a:ext cx="113286" cy="85245"/>
            </a:xfrm>
            <a:custGeom>
              <a:avLst/>
              <a:gdLst>
                <a:gd name="T0" fmla="*/ 75 w 79"/>
                <a:gd name="T1" fmla="*/ 12 h 60"/>
                <a:gd name="T2" fmla="*/ 79 w 79"/>
                <a:gd name="T3" fmla="*/ 34 h 60"/>
                <a:gd name="T4" fmla="*/ 17 w 79"/>
                <a:gd name="T5" fmla="*/ 60 h 60"/>
                <a:gd name="T6" fmla="*/ 0 w 79"/>
                <a:gd name="T7" fmla="*/ 43 h 60"/>
                <a:gd name="T8" fmla="*/ 75 w 79"/>
                <a:gd name="T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60">
                  <a:moveTo>
                    <a:pt x="75" y="12"/>
                  </a:moveTo>
                  <a:cubicBezTo>
                    <a:pt x="79" y="34"/>
                    <a:pt x="79" y="34"/>
                    <a:pt x="79" y="34"/>
                  </a:cubicBezTo>
                  <a:cubicBezTo>
                    <a:pt x="50" y="25"/>
                    <a:pt x="27" y="35"/>
                    <a:pt x="17" y="6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2" y="12"/>
                    <a:pt x="40" y="0"/>
                    <a:pt x="75" y="12"/>
                  </a:cubicBezTo>
                  <a:close/>
                </a:path>
              </a:pathLst>
            </a:custGeom>
            <a:gradFill>
              <a:gsLst>
                <a:gs pos="0">
                  <a:srgbClr val="2CB9F2">
                    <a:alpha val="74000"/>
                  </a:srgbClr>
                </a:gs>
                <a:gs pos="100000">
                  <a:srgbClr val="5B2CF2">
                    <a:alpha val="5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216">
              <a:extLst>
                <a:ext uri="{FF2B5EF4-FFF2-40B4-BE49-F238E27FC236}">
                  <a16:creationId xmlns:a16="http://schemas.microsoft.com/office/drawing/2014/main" id="{027D20DA-172C-A122-96F8-B33C4E570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2104" y="1841856"/>
              <a:ext cx="33649" cy="95340"/>
            </a:xfrm>
            <a:custGeom>
              <a:avLst/>
              <a:gdLst>
                <a:gd name="T0" fmla="*/ 6 w 23"/>
                <a:gd name="T1" fmla="*/ 0 h 67"/>
                <a:gd name="T2" fmla="*/ 23 w 23"/>
                <a:gd name="T3" fmla="*/ 17 h 67"/>
                <a:gd name="T4" fmla="*/ 18 w 23"/>
                <a:gd name="T5" fmla="*/ 48 h 67"/>
                <a:gd name="T6" fmla="*/ 19 w 23"/>
                <a:gd name="T7" fmla="*/ 67 h 67"/>
                <a:gd name="T8" fmla="*/ 1 w 23"/>
                <a:gd name="T9" fmla="*/ 61 h 67"/>
                <a:gd name="T10" fmla="*/ 0 w 23"/>
                <a:gd name="T11" fmla="*/ 37 h 67"/>
                <a:gd name="T12" fmla="*/ 6 w 23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67">
                  <a:moveTo>
                    <a:pt x="6" y="0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0" y="25"/>
                    <a:pt x="18" y="36"/>
                    <a:pt x="18" y="48"/>
                  </a:cubicBezTo>
                  <a:cubicBezTo>
                    <a:pt x="18" y="54"/>
                    <a:pt x="18" y="60"/>
                    <a:pt x="19" y="67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53"/>
                    <a:pt x="0" y="45"/>
                    <a:pt x="0" y="37"/>
                  </a:cubicBezTo>
                  <a:cubicBezTo>
                    <a:pt x="0" y="23"/>
                    <a:pt x="2" y="11"/>
                    <a:pt x="6" y="0"/>
                  </a:cubicBezTo>
                  <a:close/>
                </a:path>
              </a:pathLst>
            </a:custGeom>
            <a:gradFill>
              <a:gsLst>
                <a:gs pos="0">
                  <a:srgbClr val="2CB9F2">
                    <a:alpha val="74000"/>
                  </a:srgbClr>
                </a:gs>
                <a:gs pos="100000">
                  <a:srgbClr val="5B2CF2">
                    <a:alpha val="5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217">
              <a:extLst>
                <a:ext uri="{FF2B5EF4-FFF2-40B4-BE49-F238E27FC236}">
                  <a16:creationId xmlns:a16="http://schemas.microsoft.com/office/drawing/2014/main" id="{F3822A93-EA7F-EE21-03BC-CF19B579D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4347" y="1928223"/>
              <a:ext cx="164882" cy="229938"/>
            </a:xfrm>
            <a:custGeom>
              <a:avLst/>
              <a:gdLst>
                <a:gd name="T0" fmla="*/ 18 w 116"/>
                <a:gd name="T1" fmla="*/ 6 h 161"/>
                <a:gd name="T2" fmla="*/ 101 w 116"/>
                <a:gd name="T3" fmla="*/ 133 h 161"/>
                <a:gd name="T4" fmla="*/ 114 w 116"/>
                <a:gd name="T5" fmla="*/ 139 h 161"/>
                <a:gd name="T6" fmla="*/ 116 w 116"/>
                <a:gd name="T7" fmla="*/ 161 h 161"/>
                <a:gd name="T8" fmla="*/ 101 w 116"/>
                <a:gd name="T9" fmla="*/ 154 h 161"/>
                <a:gd name="T10" fmla="*/ 0 w 116"/>
                <a:gd name="T11" fmla="*/ 0 h 161"/>
                <a:gd name="T12" fmla="*/ 18 w 116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61">
                  <a:moveTo>
                    <a:pt x="18" y="6"/>
                  </a:moveTo>
                  <a:cubicBezTo>
                    <a:pt x="25" y="55"/>
                    <a:pt x="60" y="109"/>
                    <a:pt x="101" y="133"/>
                  </a:cubicBezTo>
                  <a:cubicBezTo>
                    <a:pt x="106" y="136"/>
                    <a:pt x="110" y="138"/>
                    <a:pt x="114" y="139"/>
                  </a:cubicBezTo>
                  <a:cubicBezTo>
                    <a:pt x="116" y="161"/>
                    <a:pt x="116" y="161"/>
                    <a:pt x="116" y="161"/>
                  </a:cubicBezTo>
                  <a:cubicBezTo>
                    <a:pt x="111" y="159"/>
                    <a:pt x="106" y="157"/>
                    <a:pt x="101" y="154"/>
                  </a:cubicBezTo>
                  <a:cubicBezTo>
                    <a:pt x="51" y="125"/>
                    <a:pt x="9" y="60"/>
                    <a:pt x="0" y="0"/>
                  </a:cubicBezTo>
                  <a:lnTo>
                    <a:pt x="18" y="6"/>
                  </a:lnTo>
                  <a:close/>
                </a:path>
              </a:pathLst>
            </a:custGeom>
            <a:gradFill>
              <a:gsLst>
                <a:gs pos="0">
                  <a:srgbClr val="2CB9F2">
                    <a:alpha val="74000"/>
                  </a:srgbClr>
                </a:gs>
                <a:gs pos="100000">
                  <a:srgbClr val="5B2CF2">
                    <a:alpha val="5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218">
              <a:extLst>
                <a:ext uri="{FF2B5EF4-FFF2-40B4-BE49-F238E27FC236}">
                  <a16:creationId xmlns:a16="http://schemas.microsoft.com/office/drawing/2014/main" id="{7F400985-2CAD-836D-D614-BF940F390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8756" y="1796990"/>
              <a:ext cx="136841" cy="136841"/>
            </a:xfrm>
            <a:custGeom>
              <a:avLst/>
              <a:gdLst>
                <a:gd name="T0" fmla="*/ 22 w 96"/>
                <a:gd name="T1" fmla="*/ 9 h 96"/>
                <a:gd name="T2" fmla="*/ 96 w 96"/>
                <a:gd name="T3" fmla="*/ 88 h 96"/>
                <a:gd name="T4" fmla="*/ 83 w 96"/>
                <a:gd name="T5" fmla="*/ 96 h 96"/>
                <a:gd name="T6" fmla="*/ 22 w 96"/>
                <a:gd name="T7" fmla="*/ 30 h 96"/>
                <a:gd name="T8" fmla="*/ 4 w 96"/>
                <a:gd name="T9" fmla="*/ 22 h 96"/>
                <a:gd name="T10" fmla="*/ 0 w 96"/>
                <a:gd name="T11" fmla="*/ 0 h 96"/>
                <a:gd name="T12" fmla="*/ 22 w 96"/>
                <a:gd name="T13" fmla="*/ 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6">
                  <a:moveTo>
                    <a:pt x="22" y="9"/>
                  </a:moveTo>
                  <a:cubicBezTo>
                    <a:pt x="51" y="26"/>
                    <a:pt x="77" y="55"/>
                    <a:pt x="96" y="88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7" y="68"/>
                    <a:pt x="46" y="44"/>
                    <a:pt x="22" y="30"/>
                  </a:cubicBezTo>
                  <a:cubicBezTo>
                    <a:pt x="16" y="27"/>
                    <a:pt x="10" y="24"/>
                    <a:pt x="4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2"/>
                    <a:pt x="14" y="5"/>
                    <a:pt x="22" y="9"/>
                  </a:cubicBezTo>
                  <a:close/>
                </a:path>
              </a:pathLst>
            </a:custGeom>
            <a:gradFill>
              <a:gsLst>
                <a:gs pos="0">
                  <a:srgbClr val="2CB9F2">
                    <a:alpha val="74000"/>
                  </a:srgbClr>
                </a:gs>
                <a:gs pos="100000">
                  <a:srgbClr val="5B2CF2">
                    <a:alpha val="5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219">
              <a:extLst>
                <a:ext uri="{FF2B5EF4-FFF2-40B4-BE49-F238E27FC236}">
                  <a16:creationId xmlns:a16="http://schemas.microsoft.com/office/drawing/2014/main" id="{52A5737E-577C-C65F-B7D5-591F0301A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9213" y="1838491"/>
              <a:ext cx="87489" cy="178342"/>
            </a:xfrm>
            <a:custGeom>
              <a:avLst/>
              <a:gdLst>
                <a:gd name="T0" fmla="*/ 19 w 61"/>
                <a:gd name="T1" fmla="*/ 125 h 125"/>
                <a:gd name="T2" fmla="*/ 0 w 61"/>
                <a:gd name="T3" fmla="*/ 59 h 125"/>
                <a:gd name="T4" fmla="*/ 60 w 61"/>
                <a:gd name="T5" fmla="*/ 14 h 125"/>
                <a:gd name="T6" fmla="*/ 61 w 61"/>
                <a:gd name="T7" fmla="*/ 29 h 125"/>
                <a:gd name="T8" fmla="*/ 12 w 61"/>
                <a:gd name="T9" fmla="*/ 66 h 125"/>
                <a:gd name="T10" fmla="*/ 28 w 61"/>
                <a:gd name="T11" fmla="*/ 120 h 125"/>
                <a:gd name="T12" fmla="*/ 19 w 61"/>
                <a:gd name="T13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5">
                  <a:moveTo>
                    <a:pt x="19" y="125"/>
                  </a:moveTo>
                  <a:cubicBezTo>
                    <a:pt x="7" y="104"/>
                    <a:pt x="0" y="80"/>
                    <a:pt x="0" y="59"/>
                  </a:cubicBezTo>
                  <a:cubicBezTo>
                    <a:pt x="0" y="19"/>
                    <a:pt x="26" y="0"/>
                    <a:pt x="60" y="14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33" y="18"/>
                    <a:pt x="12" y="33"/>
                    <a:pt x="12" y="66"/>
                  </a:cubicBezTo>
                  <a:cubicBezTo>
                    <a:pt x="12" y="83"/>
                    <a:pt x="18" y="103"/>
                    <a:pt x="28" y="120"/>
                  </a:cubicBezTo>
                  <a:lnTo>
                    <a:pt x="19" y="125"/>
                  </a:lnTo>
                  <a:close/>
                </a:path>
              </a:pathLst>
            </a:custGeom>
            <a:solidFill>
              <a:srgbClr val="5B2CF2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220">
              <a:extLst>
                <a:ext uri="{FF2B5EF4-FFF2-40B4-BE49-F238E27FC236}">
                  <a16:creationId xmlns:a16="http://schemas.microsoft.com/office/drawing/2014/main" id="{08D506A2-85E7-9CFD-719D-174D458B2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5865" y="2054969"/>
              <a:ext cx="75150" cy="59447"/>
            </a:xfrm>
            <a:custGeom>
              <a:avLst/>
              <a:gdLst>
                <a:gd name="T0" fmla="*/ 3 w 53"/>
                <a:gd name="T1" fmla="*/ 33 h 41"/>
                <a:gd name="T2" fmla="*/ 0 w 53"/>
                <a:gd name="T3" fmla="*/ 18 h 41"/>
                <a:gd name="T4" fmla="*/ 42 w 53"/>
                <a:gd name="T5" fmla="*/ 0 h 41"/>
                <a:gd name="T6" fmla="*/ 53 w 53"/>
                <a:gd name="T7" fmla="*/ 11 h 41"/>
                <a:gd name="T8" fmla="*/ 3 w 53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1">
                  <a:moveTo>
                    <a:pt x="3" y="33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9" y="24"/>
                    <a:pt x="35" y="17"/>
                    <a:pt x="42" y="0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5" y="32"/>
                    <a:pt x="26" y="41"/>
                    <a:pt x="3" y="33"/>
                  </a:cubicBezTo>
                  <a:close/>
                </a:path>
              </a:pathLst>
            </a:custGeom>
            <a:solidFill>
              <a:srgbClr val="5B2CF2">
                <a:alpha val="62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221">
              <a:extLst>
                <a:ext uri="{FF2B5EF4-FFF2-40B4-BE49-F238E27FC236}">
                  <a16:creationId xmlns:a16="http://schemas.microsoft.com/office/drawing/2014/main" id="{7762A360-57E3-7863-77FD-C0837E4FC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5312" y="2008982"/>
              <a:ext cx="22433" cy="61691"/>
            </a:xfrm>
            <a:custGeom>
              <a:avLst/>
              <a:gdLst>
                <a:gd name="T0" fmla="*/ 11 w 16"/>
                <a:gd name="T1" fmla="*/ 44 h 44"/>
                <a:gd name="T2" fmla="*/ 0 w 16"/>
                <a:gd name="T3" fmla="*/ 33 h 44"/>
                <a:gd name="T4" fmla="*/ 4 w 16"/>
                <a:gd name="T5" fmla="*/ 13 h 44"/>
                <a:gd name="T6" fmla="*/ 3 w 16"/>
                <a:gd name="T7" fmla="*/ 0 h 44"/>
                <a:gd name="T8" fmla="*/ 15 w 16"/>
                <a:gd name="T9" fmla="*/ 4 h 44"/>
                <a:gd name="T10" fmla="*/ 16 w 16"/>
                <a:gd name="T11" fmla="*/ 20 h 44"/>
                <a:gd name="T12" fmla="*/ 11 w 16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4">
                  <a:moveTo>
                    <a:pt x="11" y="44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" y="28"/>
                    <a:pt x="4" y="21"/>
                    <a:pt x="4" y="13"/>
                  </a:cubicBezTo>
                  <a:cubicBezTo>
                    <a:pt x="4" y="8"/>
                    <a:pt x="3" y="4"/>
                    <a:pt x="3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9"/>
                    <a:pt x="16" y="14"/>
                    <a:pt x="16" y="20"/>
                  </a:cubicBezTo>
                  <a:cubicBezTo>
                    <a:pt x="16" y="29"/>
                    <a:pt x="14" y="37"/>
                    <a:pt x="11" y="44"/>
                  </a:cubicBezTo>
                  <a:close/>
                </a:path>
              </a:pathLst>
            </a:custGeom>
            <a:solidFill>
              <a:srgbClr val="8AA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222">
              <a:extLst>
                <a:ext uri="{FF2B5EF4-FFF2-40B4-BE49-F238E27FC236}">
                  <a16:creationId xmlns:a16="http://schemas.microsoft.com/office/drawing/2014/main" id="{4277CC49-FC78-779F-8F00-5F718A5DE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5580" y="1858681"/>
              <a:ext cx="111043" cy="155909"/>
            </a:xfrm>
            <a:custGeom>
              <a:avLst/>
              <a:gdLst>
                <a:gd name="T0" fmla="*/ 66 w 78"/>
                <a:gd name="T1" fmla="*/ 105 h 109"/>
                <a:gd name="T2" fmla="*/ 10 w 78"/>
                <a:gd name="T3" fmla="*/ 19 h 109"/>
                <a:gd name="T4" fmla="*/ 1 w 78"/>
                <a:gd name="T5" fmla="*/ 15 h 109"/>
                <a:gd name="T6" fmla="*/ 0 w 78"/>
                <a:gd name="T7" fmla="*/ 0 h 109"/>
                <a:gd name="T8" fmla="*/ 10 w 78"/>
                <a:gd name="T9" fmla="*/ 5 h 109"/>
                <a:gd name="T10" fmla="*/ 78 w 78"/>
                <a:gd name="T11" fmla="*/ 109 h 109"/>
                <a:gd name="T12" fmla="*/ 66 w 78"/>
                <a:gd name="T13" fmla="*/ 10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9">
                  <a:moveTo>
                    <a:pt x="66" y="105"/>
                  </a:moveTo>
                  <a:cubicBezTo>
                    <a:pt x="61" y="71"/>
                    <a:pt x="37" y="35"/>
                    <a:pt x="10" y="19"/>
                  </a:cubicBezTo>
                  <a:cubicBezTo>
                    <a:pt x="7" y="17"/>
                    <a:pt x="4" y="16"/>
                    <a:pt x="1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3"/>
                    <a:pt x="10" y="5"/>
                  </a:cubicBezTo>
                  <a:cubicBezTo>
                    <a:pt x="43" y="24"/>
                    <a:pt x="71" y="69"/>
                    <a:pt x="78" y="109"/>
                  </a:cubicBezTo>
                  <a:lnTo>
                    <a:pt x="66" y="105"/>
                  </a:lnTo>
                  <a:close/>
                </a:path>
              </a:pathLst>
            </a:custGeom>
            <a:solidFill>
              <a:srgbClr val="C0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223">
              <a:extLst>
                <a:ext uri="{FF2B5EF4-FFF2-40B4-BE49-F238E27FC236}">
                  <a16:creationId xmlns:a16="http://schemas.microsoft.com/office/drawing/2014/main" id="{10224192-4C4E-6A60-A331-A333057704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7255" y="2010103"/>
              <a:ext cx="91975" cy="91975"/>
            </a:xfrm>
            <a:custGeom>
              <a:avLst/>
              <a:gdLst>
                <a:gd name="T0" fmla="*/ 50 w 65"/>
                <a:gd name="T1" fmla="*/ 58 h 65"/>
                <a:gd name="T2" fmla="*/ 0 w 65"/>
                <a:gd name="T3" fmla="*/ 5 h 65"/>
                <a:gd name="T4" fmla="*/ 9 w 65"/>
                <a:gd name="T5" fmla="*/ 0 h 65"/>
                <a:gd name="T6" fmla="*/ 50 w 65"/>
                <a:gd name="T7" fmla="*/ 44 h 65"/>
                <a:gd name="T8" fmla="*/ 62 w 65"/>
                <a:gd name="T9" fmla="*/ 50 h 65"/>
                <a:gd name="T10" fmla="*/ 65 w 65"/>
                <a:gd name="T11" fmla="*/ 65 h 65"/>
                <a:gd name="T12" fmla="*/ 50 w 65"/>
                <a:gd name="T13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5">
                  <a:moveTo>
                    <a:pt x="50" y="58"/>
                  </a:moveTo>
                  <a:cubicBezTo>
                    <a:pt x="31" y="47"/>
                    <a:pt x="13" y="27"/>
                    <a:pt x="0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9" y="19"/>
                    <a:pt x="34" y="35"/>
                    <a:pt x="50" y="44"/>
                  </a:cubicBezTo>
                  <a:cubicBezTo>
                    <a:pt x="54" y="47"/>
                    <a:pt x="58" y="48"/>
                    <a:pt x="62" y="50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0" y="63"/>
                    <a:pt x="55" y="61"/>
                    <a:pt x="50" y="58"/>
                  </a:cubicBezTo>
                  <a:close/>
                </a:path>
              </a:pathLst>
            </a:custGeom>
            <a:gradFill>
              <a:gsLst>
                <a:gs pos="0">
                  <a:srgbClr val="2CB9F2">
                    <a:alpha val="74000"/>
                  </a:srgbClr>
                </a:gs>
                <a:gs pos="100000">
                  <a:srgbClr val="5B2CF2">
                    <a:alpha val="5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224">
              <a:extLst>
                <a:ext uri="{FF2B5EF4-FFF2-40B4-BE49-F238E27FC236}">
                  <a16:creationId xmlns:a16="http://schemas.microsoft.com/office/drawing/2014/main" id="{8666B487-EB83-0A91-B4BE-0BD308D3D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9766" y="2143579"/>
              <a:ext cx="21311" cy="37014"/>
            </a:xfrm>
            <a:custGeom>
              <a:avLst/>
              <a:gdLst>
                <a:gd name="T0" fmla="*/ 19 w 19"/>
                <a:gd name="T1" fmla="*/ 12 h 33"/>
                <a:gd name="T2" fmla="*/ 19 w 19"/>
                <a:gd name="T3" fmla="*/ 33 h 33"/>
                <a:gd name="T4" fmla="*/ 0 w 19"/>
                <a:gd name="T5" fmla="*/ 22 h 33"/>
                <a:gd name="T6" fmla="*/ 0 w 19"/>
                <a:gd name="T7" fmla="*/ 0 h 33"/>
                <a:gd name="T8" fmla="*/ 19 w 19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3">
                  <a:moveTo>
                    <a:pt x="19" y="12"/>
                  </a:moveTo>
                  <a:lnTo>
                    <a:pt x="19" y="33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rgbClr val="8AA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225">
              <a:extLst>
                <a:ext uri="{FF2B5EF4-FFF2-40B4-BE49-F238E27FC236}">
                  <a16:creationId xmlns:a16="http://schemas.microsoft.com/office/drawing/2014/main" id="{244BA5DE-EF47-6350-C0D1-58098854A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4537" y="2163769"/>
              <a:ext cx="19068" cy="35893"/>
            </a:xfrm>
            <a:custGeom>
              <a:avLst/>
              <a:gdLst>
                <a:gd name="T0" fmla="*/ 17 w 17"/>
                <a:gd name="T1" fmla="*/ 10 h 32"/>
                <a:gd name="T2" fmla="*/ 17 w 17"/>
                <a:gd name="T3" fmla="*/ 32 h 32"/>
                <a:gd name="T4" fmla="*/ 0 w 17"/>
                <a:gd name="T5" fmla="*/ 22 h 32"/>
                <a:gd name="T6" fmla="*/ 0 w 17"/>
                <a:gd name="T7" fmla="*/ 0 h 32"/>
                <a:gd name="T8" fmla="*/ 17 w 17"/>
                <a:gd name="T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2">
                  <a:moveTo>
                    <a:pt x="17" y="10"/>
                  </a:moveTo>
                  <a:lnTo>
                    <a:pt x="17" y="32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rgbClr val="639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226">
              <a:extLst>
                <a:ext uri="{FF2B5EF4-FFF2-40B4-BE49-F238E27FC236}">
                  <a16:creationId xmlns:a16="http://schemas.microsoft.com/office/drawing/2014/main" id="{A8E40FFC-B3E3-20D2-04A9-AA54DF97C06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7065" y="2182837"/>
              <a:ext cx="21311" cy="37014"/>
            </a:xfrm>
            <a:custGeom>
              <a:avLst/>
              <a:gdLst>
                <a:gd name="T0" fmla="*/ 19 w 19"/>
                <a:gd name="T1" fmla="*/ 11 h 33"/>
                <a:gd name="T2" fmla="*/ 19 w 19"/>
                <a:gd name="T3" fmla="*/ 33 h 33"/>
                <a:gd name="T4" fmla="*/ 0 w 19"/>
                <a:gd name="T5" fmla="*/ 21 h 33"/>
                <a:gd name="T6" fmla="*/ 0 w 19"/>
                <a:gd name="T7" fmla="*/ 0 h 33"/>
                <a:gd name="T8" fmla="*/ 19 w 19"/>
                <a:gd name="T9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3">
                  <a:moveTo>
                    <a:pt x="19" y="11"/>
                  </a:moveTo>
                  <a:lnTo>
                    <a:pt x="19" y="33"/>
                  </a:lnTo>
                  <a:lnTo>
                    <a:pt x="0" y="21"/>
                  </a:lnTo>
                  <a:lnTo>
                    <a:pt x="0" y="0"/>
                  </a:lnTo>
                  <a:lnTo>
                    <a:pt x="19" y="11"/>
                  </a:lnTo>
                  <a:close/>
                </a:path>
              </a:pathLst>
            </a:custGeom>
            <a:gradFill>
              <a:gsLst>
                <a:gs pos="0">
                  <a:srgbClr val="2CB9F2">
                    <a:alpha val="74000"/>
                  </a:srgbClr>
                </a:gs>
                <a:gs pos="100000">
                  <a:srgbClr val="5B2CF2">
                    <a:alpha val="5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78" name="Freeform 227">
              <a:extLst>
                <a:ext uri="{FF2B5EF4-FFF2-40B4-BE49-F238E27FC236}">
                  <a16:creationId xmlns:a16="http://schemas.microsoft.com/office/drawing/2014/main" id="{B4864138-D62E-6E97-6BE6-594C4D795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0714" y="2201905"/>
              <a:ext cx="21311" cy="37014"/>
            </a:xfrm>
            <a:custGeom>
              <a:avLst/>
              <a:gdLst>
                <a:gd name="T0" fmla="*/ 19 w 19"/>
                <a:gd name="T1" fmla="*/ 12 h 33"/>
                <a:gd name="T2" fmla="*/ 19 w 19"/>
                <a:gd name="T3" fmla="*/ 33 h 33"/>
                <a:gd name="T4" fmla="*/ 0 w 19"/>
                <a:gd name="T5" fmla="*/ 22 h 33"/>
                <a:gd name="T6" fmla="*/ 0 w 19"/>
                <a:gd name="T7" fmla="*/ 0 h 33"/>
                <a:gd name="T8" fmla="*/ 19 w 19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3">
                  <a:moveTo>
                    <a:pt x="19" y="12"/>
                  </a:moveTo>
                  <a:lnTo>
                    <a:pt x="19" y="33"/>
                  </a:lnTo>
                  <a:lnTo>
                    <a:pt x="0" y="22"/>
                  </a:lnTo>
                  <a:lnTo>
                    <a:pt x="0" y="0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rgbClr val="C0D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228">
              <a:extLst>
                <a:ext uri="{FF2B5EF4-FFF2-40B4-BE49-F238E27FC236}">
                  <a16:creationId xmlns:a16="http://schemas.microsoft.com/office/drawing/2014/main" id="{B8DD8965-1DAE-476E-D22C-958530E25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8739" y="1615283"/>
              <a:ext cx="128989" cy="85245"/>
            </a:xfrm>
            <a:custGeom>
              <a:avLst/>
              <a:gdLst>
                <a:gd name="T0" fmla="*/ 115 w 115"/>
                <a:gd name="T1" fmla="*/ 66 h 76"/>
                <a:gd name="T2" fmla="*/ 115 w 115"/>
                <a:gd name="T3" fmla="*/ 76 h 76"/>
                <a:gd name="T4" fmla="*/ 0 w 115"/>
                <a:gd name="T5" fmla="*/ 10 h 76"/>
                <a:gd name="T6" fmla="*/ 0 w 115"/>
                <a:gd name="T7" fmla="*/ 0 h 76"/>
                <a:gd name="T8" fmla="*/ 115 w 115"/>
                <a:gd name="T9" fmla="*/ 6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76">
                  <a:moveTo>
                    <a:pt x="115" y="66"/>
                  </a:moveTo>
                  <a:lnTo>
                    <a:pt x="115" y="76"/>
                  </a:lnTo>
                  <a:lnTo>
                    <a:pt x="0" y="10"/>
                  </a:lnTo>
                  <a:lnTo>
                    <a:pt x="0" y="0"/>
                  </a:lnTo>
                  <a:lnTo>
                    <a:pt x="115" y="66"/>
                  </a:lnTo>
                  <a:close/>
                </a:path>
              </a:pathLst>
            </a:custGeom>
            <a:gradFill>
              <a:gsLst>
                <a:gs pos="0">
                  <a:srgbClr val="2CB9F2">
                    <a:alpha val="74000"/>
                  </a:srgbClr>
                </a:gs>
                <a:gs pos="100000">
                  <a:srgbClr val="5B2CF2">
                    <a:alpha val="5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229">
              <a:extLst>
                <a:ext uri="{FF2B5EF4-FFF2-40B4-BE49-F238E27FC236}">
                  <a16:creationId xmlns:a16="http://schemas.microsoft.com/office/drawing/2014/main" id="{897596B1-9474-5EE7-3D78-8BEF23661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8739" y="1644446"/>
              <a:ext cx="189558" cy="120016"/>
            </a:xfrm>
            <a:custGeom>
              <a:avLst/>
              <a:gdLst>
                <a:gd name="T0" fmla="*/ 169 w 169"/>
                <a:gd name="T1" fmla="*/ 97 h 107"/>
                <a:gd name="T2" fmla="*/ 168 w 169"/>
                <a:gd name="T3" fmla="*/ 107 h 107"/>
                <a:gd name="T4" fmla="*/ 0 w 169"/>
                <a:gd name="T5" fmla="*/ 11 h 107"/>
                <a:gd name="T6" fmla="*/ 0 w 169"/>
                <a:gd name="T7" fmla="*/ 0 h 107"/>
                <a:gd name="T8" fmla="*/ 169 w 169"/>
                <a:gd name="T9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07">
                  <a:moveTo>
                    <a:pt x="169" y="97"/>
                  </a:moveTo>
                  <a:lnTo>
                    <a:pt x="168" y="107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69" y="97"/>
                  </a:lnTo>
                  <a:close/>
                </a:path>
              </a:pathLst>
            </a:custGeom>
            <a:solidFill>
              <a:srgbClr val="8AAC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951" name="组合 950">
            <a:extLst>
              <a:ext uri="{FF2B5EF4-FFF2-40B4-BE49-F238E27FC236}">
                <a16:creationId xmlns:a16="http://schemas.microsoft.com/office/drawing/2014/main" id="{A7B5AEDB-2EDC-452A-B4E0-B04923278B74}"/>
              </a:ext>
            </a:extLst>
          </p:cNvPr>
          <p:cNvGrpSpPr/>
          <p:nvPr/>
        </p:nvGrpSpPr>
        <p:grpSpPr>
          <a:xfrm>
            <a:off x="9214776" y="2025806"/>
            <a:ext cx="1258489" cy="1538901"/>
            <a:chOff x="9214776" y="2025806"/>
            <a:chExt cx="1258489" cy="1538901"/>
          </a:xfrm>
        </p:grpSpPr>
        <p:sp>
          <p:nvSpPr>
            <p:cNvPr id="664" name="Freeform 148">
              <a:extLst>
                <a:ext uri="{FF2B5EF4-FFF2-40B4-BE49-F238E27FC236}">
                  <a16:creationId xmlns:a16="http://schemas.microsoft.com/office/drawing/2014/main" id="{0B2A3741-D2A2-AD34-4FF4-3EC7FD0DB6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14776" y="2025806"/>
              <a:ext cx="1258489" cy="1538901"/>
            </a:xfrm>
            <a:custGeom>
              <a:avLst/>
              <a:gdLst>
                <a:gd name="T0" fmla="*/ 471 w 881"/>
                <a:gd name="T1" fmla="*/ 697 h 1080"/>
                <a:gd name="T2" fmla="*/ 441 w 881"/>
                <a:gd name="T3" fmla="*/ 668 h 1080"/>
                <a:gd name="T4" fmla="*/ 447 w 881"/>
                <a:gd name="T5" fmla="*/ 671 h 1080"/>
                <a:gd name="T6" fmla="*/ 753 w 881"/>
                <a:gd name="T7" fmla="*/ 615 h 1080"/>
                <a:gd name="T8" fmla="*/ 771 w 881"/>
                <a:gd name="T9" fmla="*/ 612 h 1080"/>
                <a:gd name="T10" fmla="*/ 715 w 881"/>
                <a:gd name="T11" fmla="*/ 618 h 1080"/>
                <a:gd name="T12" fmla="*/ 224 w 881"/>
                <a:gd name="T13" fmla="*/ 543 h 1080"/>
                <a:gd name="T14" fmla="*/ 237 w 881"/>
                <a:gd name="T15" fmla="*/ 573 h 1080"/>
                <a:gd name="T16" fmla="*/ 239 w 881"/>
                <a:gd name="T17" fmla="*/ 572 h 1080"/>
                <a:gd name="T18" fmla="*/ 269 w 881"/>
                <a:gd name="T19" fmla="*/ 593 h 1080"/>
                <a:gd name="T20" fmla="*/ 292 w 881"/>
                <a:gd name="T21" fmla="*/ 592 h 1080"/>
                <a:gd name="T22" fmla="*/ 308 w 881"/>
                <a:gd name="T23" fmla="*/ 600 h 1080"/>
                <a:gd name="T24" fmla="*/ 224 w 881"/>
                <a:gd name="T25" fmla="*/ 543 h 1080"/>
                <a:gd name="T26" fmla="*/ 156 w 881"/>
                <a:gd name="T27" fmla="*/ 254 h 1080"/>
                <a:gd name="T28" fmla="*/ 695 w 881"/>
                <a:gd name="T29" fmla="*/ 520 h 1080"/>
                <a:gd name="T30" fmla="*/ 704 w 881"/>
                <a:gd name="T31" fmla="*/ 534 h 1080"/>
                <a:gd name="T32" fmla="*/ 727 w 881"/>
                <a:gd name="T33" fmla="*/ 562 h 1080"/>
                <a:gd name="T34" fmla="*/ 772 w 881"/>
                <a:gd name="T35" fmla="*/ 610 h 1080"/>
                <a:gd name="T36" fmla="*/ 825 w 881"/>
                <a:gd name="T37" fmla="*/ 640 h 1080"/>
                <a:gd name="T38" fmla="*/ 785 w 881"/>
                <a:gd name="T39" fmla="*/ 630 h 1080"/>
                <a:gd name="T40" fmla="*/ 799 w 881"/>
                <a:gd name="T41" fmla="*/ 666 h 1080"/>
                <a:gd name="T42" fmla="*/ 825 w 881"/>
                <a:gd name="T43" fmla="*/ 725 h 1080"/>
                <a:gd name="T44" fmla="*/ 810 w 881"/>
                <a:gd name="T45" fmla="*/ 795 h 1080"/>
                <a:gd name="T46" fmla="*/ 810 w 881"/>
                <a:gd name="T47" fmla="*/ 799 h 1080"/>
                <a:gd name="T48" fmla="*/ 824 w 881"/>
                <a:gd name="T49" fmla="*/ 889 h 1080"/>
                <a:gd name="T50" fmla="*/ 824 w 881"/>
                <a:gd name="T51" fmla="*/ 968 h 1080"/>
                <a:gd name="T52" fmla="*/ 155 w 881"/>
                <a:gd name="T53" fmla="*/ 581 h 1080"/>
                <a:gd name="T54" fmla="*/ 204 w 881"/>
                <a:gd name="T55" fmla="*/ 531 h 1080"/>
                <a:gd name="T56" fmla="*/ 206 w 881"/>
                <a:gd name="T57" fmla="*/ 528 h 1080"/>
                <a:gd name="T58" fmla="*/ 216 w 881"/>
                <a:gd name="T59" fmla="*/ 528 h 1080"/>
                <a:gd name="T60" fmla="*/ 319 w 881"/>
                <a:gd name="T61" fmla="*/ 594 h 1080"/>
                <a:gd name="T62" fmla="*/ 329 w 881"/>
                <a:gd name="T63" fmla="*/ 594 h 1080"/>
                <a:gd name="T64" fmla="*/ 358 w 881"/>
                <a:gd name="T65" fmla="*/ 615 h 1080"/>
                <a:gd name="T66" fmla="*/ 394 w 881"/>
                <a:gd name="T67" fmla="*/ 606 h 1080"/>
                <a:gd name="T68" fmla="*/ 416 w 881"/>
                <a:gd name="T69" fmla="*/ 629 h 1080"/>
                <a:gd name="T70" fmla="*/ 427 w 881"/>
                <a:gd name="T71" fmla="*/ 628 h 1080"/>
                <a:gd name="T72" fmla="*/ 451 w 881"/>
                <a:gd name="T73" fmla="*/ 670 h 1080"/>
                <a:gd name="T74" fmla="*/ 480 w 881"/>
                <a:gd name="T75" fmla="*/ 687 h 1080"/>
                <a:gd name="T76" fmla="*/ 497 w 881"/>
                <a:gd name="T77" fmla="*/ 688 h 1080"/>
                <a:gd name="T78" fmla="*/ 565 w 881"/>
                <a:gd name="T79" fmla="*/ 697 h 1080"/>
                <a:gd name="T80" fmla="*/ 156 w 881"/>
                <a:gd name="T81" fmla="*/ 421 h 1080"/>
                <a:gd name="T82" fmla="*/ 599 w 881"/>
                <a:gd name="T83" fmla="*/ 668 h 1080"/>
                <a:gd name="T84" fmla="*/ 610 w 881"/>
                <a:gd name="T85" fmla="*/ 644 h 1080"/>
                <a:gd name="T86" fmla="*/ 156 w 881"/>
                <a:gd name="T87" fmla="*/ 339 h 1080"/>
                <a:gd name="T88" fmla="*/ 638 w 881"/>
                <a:gd name="T89" fmla="*/ 583 h 1080"/>
                <a:gd name="T90" fmla="*/ 656 w 881"/>
                <a:gd name="T91" fmla="*/ 561 h 1080"/>
                <a:gd name="T92" fmla="*/ 2 w 881"/>
                <a:gd name="T93" fmla="*/ 0 h 1080"/>
                <a:gd name="T94" fmla="*/ 881 w 881"/>
                <a:gd name="T95" fmla="*/ 508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1" h="1080">
                  <a:moveTo>
                    <a:pt x="460" y="679"/>
                  </a:moveTo>
                  <a:cubicBezTo>
                    <a:pt x="462" y="686"/>
                    <a:pt x="464" y="694"/>
                    <a:pt x="469" y="697"/>
                  </a:cubicBezTo>
                  <a:cubicBezTo>
                    <a:pt x="470" y="697"/>
                    <a:pt x="471" y="697"/>
                    <a:pt x="471" y="697"/>
                  </a:cubicBezTo>
                  <a:cubicBezTo>
                    <a:pt x="475" y="697"/>
                    <a:pt x="476" y="693"/>
                    <a:pt x="478" y="689"/>
                  </a:cubicBezTo>
                  <a:cubicBezTo>
                    <a:pt x="460" y="679"/>
                    <a:pt x="460" y="679"/>
                    <a:pt x="460" y="679"/>
                  </a:cubicBezTo>
                  <a:moveTo>
                    <a:pt x="441" y="668"/>
                  </a:moveTo>
                  <a:cubicBezTo>
                    <a:pt x="441" y="668"/>
                    <a:pt x="441" y="669"/>
                    <a:pt x="441" y="670"/>
                  </a:cubicBezTo>
                  <a:cubicBezTo>
                    <a:pt x="443" y="671"/>
                    <a:pt x="445" y="671"/>
                    <a:pt x="447" y="671"/>
                  </a:cubicBezTo>
                  <a:cubicBezTo>
                    <a:pt x="447" y="671"/>
                    <a:pt x="447" y="671"/>
                    <a:pt x="447" y="671"/>
                  </a:cubicBezTo>
                  <a:cubicBezTo>
                    <a:pt x="441" y="668"/>
                    <a:pt x="441" y="668"/>
                    <a:pt x="441" y="668"/>
                  </a:cubicBezTo>
                  <a:moveTo>
                    <a:pt x="741" y="595"/>
                  </a:moveTo>
                  <a:cubicBezTo>
                    <a:pt x="743" y="603"/>
                    <a:pt x="747" y="612"/>
                    <a:pt x="753" y="615"/>
                  </a:cubicBezTo>
                  <a:cubicBezTo>
                    <a:pt x="754" y="611"/>
                    <a:pt x="757" y="608"/>
                    <a:pt x="760" y="607"/>
                  </a:cubicBezTo>
                  <a:cubicBezTo>
                    <a:pt x="761" y="611"/>
                    <a:pt x="764" y="617"/>
                    <a:pt x="767" y="621"/>
                  </a:cubicBezTo>
                  <a:cubicBezTo>
                    <a:pt x="768" y="618"/>
                    <a:pt x="770" y="615"/>
                    <a:pt x="771" y="612"/>
                  </a:cubicBezTo>
                  <a:cubicBezTo>
                    <a:pt x="741" y="595"/>
                    <a:pt x="741" y="595"/>
                    <a:pt x="741" y="595"/>
                  </a:cubicBezTo>
                  <a:moveTo>
                    <a:pt x="710" y="577"/>
                  </a:moveTo>
                  <a:cubicBezTo>
                    <a:pt x="712" y="591"/>
                    <a:pt x="713" y="604"/>
                    <a:pt x="715" y="618"/>
                  </a:cubicBezTo>
                  <a:cubicBezTo>
                    <a:pt x="722" y="611"/>
                    <a:pt x="725" y="599"/>
                    <a:pt x="726" y="586"/>
                  </a:cubicBezTo>
                  <a:cubicBezTo>
                    <a:pt x="710" y="577"/>
                    <a:pt x="710" y="577"/>
                    <a:pt x="710" y="577"/>
                  </a:cubicBezTo>
                  <a:moveTo>
                    <a:pt x="224" y="543"/>
                  </a:moveTo>
                  <a:cubicBezTo>
                    <a:pt x="225" y="547"/>
                    <a:pt x="225" y="551"/>
                    <a:pt x="226" y="555"/>
                  </a:cubicBezTo>
                  <a:cubicBezTo>
                    <a:pt x="226" y="561"/>
                    <a:pt x="231" y="570"/>
                    <a:pt x="235" y="572"/>
                  </a:cubicBezTo>
                  <a:cubicBezTo>
                    <a:pt x="236" y="572"/>
                    <a:pt x="236" y="573"/>
                    <a:pt x="237" y="573"/>
                  </a:cubicBezTo>
                  <a:cubicBezTo>
                    <a:pt x="238" y="573"/>
                    <a:pt x="238" y="572"/>
                    <a:pt x="239" y="572"/>
                  </a:cubicBezTo>
                  <a:cubicBezTo>
                    <a:pt x="239" y="572"/>
                    <a:pt x="239" y="572"/>
                    <a:pt x="239" y="572"/>
                  </a:cubicBezTo>
                  <a:cubicBezTo>
                    <a:pt x="239" y="572"/>
                    <a:pt x="239" y="572"/>
                    <a:pt x="239" y="572"/>
                  </a:cubicBezTo>
                  <a:cubicBezTo>
                    <a:pt x="236" y="578"/>
                    <a:pt x="243" y="589"/>
                    <a:pt x="250" y="593"/>
                  </a:cubicBezTo>
                  <a:cubicBezTo>
                    <a:pt x="253" y="595"/>
                    <a:pt x="256" y="596"/>
                    <a:pt x="258" y="596"/>
                  </a:cubicBezTo>
                  <a:cubicBezTo>
                    <a:pt x="262" y="596"/>
                    <a:pt x="265" y="594"/>
                    <a:pt x="269" y="593"/>
                  </a:cubicBezTo>
                  <a:cubicBezTo>
                    <a:pt x="272" y="591"/>
                    <a:pt x="276" y="588"/>
                    <a:pt x="281" y="588"/>
                  </a:cubicBezTo>
                  <a:cubicBezTo>
                    <a:pt x="282" y="588"/>
                    <a:pt x="284" y="589"/>
                    <a:pt x="286" y="589"/>
                  </a:cubicBezTo>
                  <a:cubicBezTo>
                    <a:pt x="288" y="590"/>
                    <a:pt x="290" y="591"/>
                    <a:pt x="292" y="592"/>
                  </a:cubicBezTo>
                  <a:cubicBezTo>
                    <a:pt x="293" y="593"/>
                    <a:pt x="294" y="593"/>
                    <a:pt x="295" y="594"/>
                  </a:cubicBezTo>
                  <a:cubicBezTo>
                    <a:pt x="297" y="595"/>
                    <a:pt x="298" y="596"/>
                    <a:pt x="299" y="596"/>
                  </a:cubicBezTo>
                  <a:cubicBezTo>
                    <a:pt x="302" y="598"/>
                    <a:pt x="305" y="600"/>
                    <a:pt x="308" y="600"/>
                  </a:cubicBezTo>
                  <a:cubicBezTo>
                    <a:pt x="308" y="600"/>
                    <a:pt x="308" y="600"/>
                    <a:pt x="308" y="600"/>
                  </a:cubicBezTo>
                  <a:cubicBezTo>
                    <a:pt x="312" y="600"/>
                    <a:pt x="314" y="598"/>
                    <a:pt x="316" y="596"/>
                  </a:cubicBezTo>
                  <a:cubicBezTo>
                    <a:pt x="224" y="543"/>
                    <a:pt x="224" y="543"/>
                    <a:pt x="224" y="543"/>
                  </a:cubicBezTo>
                  <a:moveTo>
                    <a:pt x="676" y="558"/>
                  </a:moveTo>
                  <a:cubicBezTo>
                    <a:pt x="156" y="257"/>
                    <a:pt x="156" y="257"/>
                    <a:pt x="156" y="257"/>
                  </a:cubicBezTo>
                  <a:cubicBezTo>
                    <a:pt x="156" y="254"/>
                    <a:pt x="156" y="254"/>
                    <a:pt x="156" y="254"/>
                  </a:cubicBezTo>
                  <a:cubicBezTo>
                    <a:pt x="677" y="555"/>
                    <a:pt x="677" y="555"/>
                    <a:pt x="677" y="555"/>
                  </a:cubicBezTo>
                  <a:cubicBezTo>
                    <a:pt x="681" y="546"/>
                    <a:pt x="684" y="537"/>
                    <a:pt x="688" y="527"/>
                  </a:cubicBezTo>
                  <a:cubicBezTo>
                    <a:pt x="689" y="524"/>
                    <a:pt x="692" y="520"/>
                    <a:pt x="695" y="520"/>
                  </a:cubicBezTo>
                  <a:cubicBezTo>
                    <a:pt x="696" y="520"/>
                    <a:pt x="697" y="521"/>
                    <a:pt x="698" y="521"/>
                  </a:cubicBezTo>
                  <a:cubicBezTo>
                    <a:pt x="698" y="522"/>
                    <a:pt x="699" y="522"/>
                    <a:pt x="700" y="524"/>
                  </a:cubicBezTo>
                  <a:cubicBezTo>
                    <a:pt x="703" y="527"/>
                    <a:pt x="703" y="531"/>
                    <a:pt x="704" y="534"/>
                  </a:cubicBezTo>
                  <a:cubicBezTo>
                    <a:pt x="706" y="547"/>
                    <a:pt x="707" y="560"/>
                    <a:pt x="709" y="573"/>
                  </a:cubicBezTo>
                  <a:cubicBezTo>
                    <a:pt x="727" y="583"/>
                    <a:pt x="727" y="583"/>
                    <a:pt x="727" y="583"/>
                  </a:cubicBezTo>
                  <a:cubicBezTo>
                    <a:pt x="727" y="577"/>
                    <a:pt x="727" y="569"/>
                    <a:pt x="727" y="562"/>
                  </a:cubicBezTo>
                  <a:cubicBezTo>
                    <a:pt x="735" y="568"/>
                    <a:pt x="738" y="580"/>
                    <a:pt x="739" y="590"/>
                  </a:cubicBezTo>
                  <a:cubicBezTo>
                    <a:pt x="739" y="590"/>
                    <a:pt x="740" y="591"/>
                    <a:pt x="740" y="591"/>
                  </a:cubicBezTo>
                  <a:cubicBezTo>
                    <a:pt x="772" y="610"/>
                    <a:pt x="772" y="610"/>
                    <a:pt x="772" y="610"/>
                  </a:cubicBezTo>
                  <a:cubicBezTo>
                    <a:pt x="773" y="609"/>
                    <a:pt x="773" y="608"/>
                    <a:pt x="774" y="607"/>
                  </a:cubicBezTo>
                  <a:cubicBezTo>
                    <a:pt x="776" y="609"/>
                    <a:pt x="778" y="611"/>
                    <a:pt x="780" y="614"/>
                  </a:cubicBezTo>
                  <a:cubicBezTo>
                    <a:pt x="825" y="640"/>
                    <a:pt x="825" y="640"/>
                    <a:pt x="825" y="640"/>
                  </a:cubicBezTo>
                  <a:cubicBezTo>
                    <a:pt x="825" y="644"/>
                    <a:pt x="825" y="644"/>
                    <a:pt x="825" y="644"/>
                  </a:cubicBezTo>
                  <a:cubicBezTo>
                    <a:pt x="782" y="619"/>
                    <a:pt x="782" y="619"/>
                    <a:pt x="782" y="619"/>
                  </a:cubicBezTo>
                  <a:cubicBezTo>
                    <a:pt x="784" y="623"/>
                    <a:pt x="785" y="627"/>
                    <a:pt x="785" y="630"/>
                  </a:cubicBezTo>
                  <a:cubicBezTo>
                    <a:pt x="785" y="635"/>
                    <a:pt x="783" y="641"/>
                    <a:pt x="787" y="646"/>
                  </a:cubicBezTo>
                  <a:cubicBezTo>
                    <a:pt x="789" y="649"/>
                    <a:pt x="791" y="650"/>
                    <a:pt x="793" y="652"/>
                  </a:cubicBezTo>
                  <a:cubicBezTo>
                    <a:pt x="797" y="656"/>
                    <a:pt x="798" y="662"/>
                    <a:pt x="799" y="666"/>
                  </a:cubicBezTo>
                  <a:cubicBezTo>
                    <a:pt x="803" y="682"/>
                    <a:pt x="805" y="697"/>
                    <a:pt x="807" y="712"/>
                  </a:cubicBezTo>
                  <a:cubicBezTo>
                    <a:pt x="825" y="722"/>
                    <a:pt x="825" y="722"/>
                    <a:pt x="825" y="722"/>
                  </a:cubicBezTo>
                  <a:cubicBezTo>
                    <a:pt x="825" y="725"/>
                    <a:pt x="825" y="725"/>
                    <a:pt x="825" y="725"/>
                  </a:cubicBezTo>
                  <a:cubicBezTo>
                    <a:pt x="808" y="715"/>
                    <a:pt x="808" y="715"/>
                    <a:pt x="808" y="715"/>
                  </a:cubicBezTo>
                  <a:cubicBezTo>
                    <a:pt x="809" y="723"/>
                    <a:pt x="809" y="730"/>
                    <a:pt x="810" y="738"/>
                  </a:cubicBezTo>
                  <a:cubicBezTo>
                    <a:pt x="810" y="795"/>
                    <a:pt x="810" y="795"/>
                    <a:pt x="810" y="795"/>
                  </a:cubicBezTo>
                  <a:cubicBezTo>
                    <a:pt x="825" y="804"/>
                    <a:pt x="825" y="804"/>
                    <a:pt x="825" y="804"/>
                  </a:cubicBezTo>
                  <a:cubicBezTo>
                    <a:pt x="825" y="807"/>
                    <a:pt x="825" y="807"/>
                    <a:pt x="825" y="807"/>
                  </a:cubicBezTo>
                  <a:cubicBezTo>
                    <a:pt x="810" y="799"/>
                    <a:pt x="810" y="799"/>
                    <a:pt x="810" y="799"/>
                  </a:cubicBezTo>
                  <a:cubicBezTo>
                    <a:pt x="810" y="877"/>
                    <a:pt x="810" y="877"/>
                    <a:pt x="810" y="877"/>
                  </a:cubicBezTo>
                  <a:cubicBezTo>
                    <a:pt x="824" y="886"/>
                    <a:pt x="824" y="886"/>
                    <a:pt x="824" y="886"/>
                  </a:cubicBezTo>
                  <a:cubicBezTo>
                    <a:pt x="824" y="889"/>
                    <a:pt x="824" y="889"/>
                    <a:pt x="824" y="889"/>
                  </a:cubicBezTo>
                  <a:cubicBezTo>
                    <a:pt x="810" y="881"/>
                    <a:pt x="810" y="881"/>
                    <a:pt x="810" y="881"/>
                  </a:cubicBezTo>
                  <a:cubicBezTo>
                    <a:pt x="809" y="959"/>
                    <a:pt x="809" y="959"/>
                    <a:pt x="809" y="959"/>
                  </a:cubicBezTo>
                  <a:cubicBezTo>
                    <a:pt x="824" y="968"/>
                    <a:pt x="824" y="968"/>
                    <a:pt x="824" y="968"/>
                  </a:cubicBezTo>
                  <a:cubicBezTo>
                    <a:pt x="824" y="971"/>
                    <a:pt x="824" y="971"/>
                    <a:pt x="824" y="971"/>
                  </a:cubicBezTo>
                  <a:cubicBezTo>
                    <a:pt x="155" y="585"/>
                    <a:pt x="155" y="585"/>
                    <a:pt x="155" y="585"/>
                  </a:cubicBezTo>
                  <a:cubicBezTo>
                    <a:pt x="155" y="581"/>
                    <a:pt x="155" y="581"/>
                    <a:pt x="155" y="581"/>
                  </a:cubicBezTo>
                  <a:cubicBezTo>
                    <a:pt x="201" y="608"/>
                    <a:pt x="201" y="608"/>
                    <a:pt x="201" y="608"/>
                  </a:cubicBezTo>
                  <a:cubicBezTo>
                    <a:pt x="202" y="544"/>
                    <a:pt x="202" y="544"/>
                    <a:pt x="202" y="544"/>
                  </a:cubicBezTo>
                  <a:cubicBezTo>
                    <a:pt x="202" y="539"/>
                    <a:pt x="202" y="534"/>
                    <a:pt x="204" y="531"/>
                  </a:cubicBezTo>
                  <a:cubicBezTo>
                    <a:pt x="155" y="503"/>
                    <a:pt x="155" y="503"/>
                    <a:pt x="155" y="503"/>
                  </a:cubicBezTo>
                  <a:cubicBezTo>
                    <a:pt x="155" y="499"/>
                    <a:pt x="155" y="499"/>
                    <a:pt x="155" y="499"/>
                  </a:cubicBezTo>
                  <a:cubicBezTo>
                    <a:pt x="206" y="528"/>
                    <a:pt x="206" y="528"/>
                    <a:pt x="206" y="528"/>
                  </a:cubicBezTo>
                  <a:cubicBezTo>
                    <a:pt x="206" y="528"/>
                    <a:pt x="206" y="528"/>
                    <a:pt x="206" y="528"/>
                  </a:cubicBezTo>
                  <a:cubicBezTo>
                    <a:pt x="207" y="527"/>
                    <a:pt x="209" y="526"/>
                    <a:pt x="211" y="526"/>
                  </a:cubicBezTo>
                  <a:cubicBezTo>
                    <a:pt x="212" y="526"/>
                    <a:pt x="214" y="527"/>
                    <a:pt x="216" y="528"/>
                  </a:cubicBezTo>
                  <a:cubicBezTo>
                    <a:pt x="217" y="529"/>
                    <a:pt x="219" y="530"/>
                    <a:pt x="220" y="531"/>
                  </a:cubicBezTo>
                  <a:cubicBezTo>
                    <a:pt x="222" y="534"/>
                    <a:pt x="223" y="536"/>
                    <a:pt x="223" y="539"/>
                  </a:cubicBezTo>
                  <a:cubicBezTo>
                    <a:pt x="319" y="594"/>
                    <a:pt x="319" y="594"/>
                    <a:pt x="319" y="594"/>
                  </a:cubicBezTo>
                  <a:cubicBezTo>
                    <a:pt x="320" y="593"/>
                    <a:pt x="322" y="593"/>
                    <a:pt x="323" y="593"/>
                  </a:cubicBezTo>
                  <a:cubicBezTo>
                    <a:pt x="324" y="593"/>
                    <a:pt x="325" y="593"/>
                    <a:pt x="326" y="593"/>
                  </a:cubicBezTo>
                  <a:cubicBezTo>
                    <a:pt x="327" y="593"/>
                    <a:pt x="328" y="594"/>
                    <a:pt x="329" y="594"/>
                  </a:cubicBezTo>
                  <a:cubicBezTo>
                    <a:pt x="333" y="597"/>
                    <a:pt x="338" y="603"/>
                    <a:pt x="343" y="608"/>
                  </a:cubicBezTo>
                  <a:cubicBezTo>
                    <a:pt x="355" y="615"/>
                    <a:pt x="355" y="615"/>
                    <a:pt x="355" y="615"/>
                  </a:cubicBezTo>
                  <a:cubicBezTo>
                    <a:pt x="356" y="615"/>
                    <a:pt x="357" y="615"/>
                    <a:pt x="358" y="615"/>
                  </a:cubicBezTo>
                  <a:cubicBezTo>
                    <a:pt x="364" y="615"/>
                    <a:pt x="369" y="611"/>
                    <a:pt x="373" y="608"/>
                  </a:cubicBezTo>
                  <a:cubicBezTo>
                    <a:pt x="377" y="606"/>
                    <a:pt x="381" y="604"/>
                    <a:pt x="385" y="604"/>
                  </a:cubicBezTo>
                  <a:cubicBezTo>
                    <a:pt x="388" y="604"/>
                    <a:pt x="391" y="605"/>
                    <a:pt x="394" y="606"/>
                  </a:cubicBezTo>
                  <a:cubicBezTo>
                    <a:pt x="396" y="608"/>
                    <a:pt x="398" y="609"/>
                    <a:pt x="400" y="612"/>
                  </a:cubicBezTo>
                  <a:cubicBezTo>
                    <a:pt x="405" y="617"/>
                    <a:pt x="408" y="626"/>
                    <a:pt x="413" y="629"/>
                  </a:cubicBezTo>
                  <a:cubicBezTo>
                    <a:pt x="414" y="629"/>
                    <a:pt x="415" y="629"/>
                    <a:pt x="416" y="629"/>
                  </a:cubicBezTo>
                  <a:cubicBezTo>
                    <a:pt x="418" y="629"/>
                    <a:pt x="419" y="629"/>
                    <a:pt x="421" y="628"/>
                  </a:cubicBezTo>
                  <a:cubicBezTo>
                    <a:pt x="422" y="628"/>
                    <a:pt x="423" y="627"/>
                    <a:pt x="425" y="627"/>
                  </a:cubicBezTo>
                  <a:cubicBezTo>
                    <a:pt x="426" y="627"/>
                    <a:pt x="426" y="628"/>
                    <a:pt x="427" y="628"/>
                  </a:cubicBezTo>
                  <a:cubicBezTo>
                    <a:pt x="431" y="631"/>
                    <a:pt x="432" y="635"/>
                    <a:pt x="434" y="638"/>
                  </a:cubicBezTo>
                  <a:cubicBezTo>
                    <a:pt x="437" y="647"/>
                    <a:pt x="439" y="656"/>
                    <a:pt x="440" y="664"/>
                  </a:cubicBezTo>
                  <a:cubicBezTo>
                    <a:pt x="451" y="670"/>
                    <a:pt x="451" y="670"/>
                    <a:pt x="451" y="670"/>
                  </a:cubicBezTo>
                  <a:cubicBezTo>
                    <a:pt x="453" y="670"/>
                    <a:pt x="454" y="669"/>
                    <a:pt x="455" y="667"/>
                  </a:cubicBezTo>
                  <a:cubicBezTo>
                    <a:pt x="456" y="669"/>
                    <a:pt x="458" y="672"/>
                    <a:pt x="459" y="675"/>
                  </a:cubicBezTo>
                  <a:cubicBezTo>
                    <a:pt x="480" y="687"/>
                    <a:pt x="480" y="687"/>
                    <a:pt x="480" y="687"/>
                  </a:cubicBezTo>
                  <a:cubicBezTo>
                    <a:pt x="480" y="687"/>
                    <a:pt x="480" y="686"/>
                    <a:pt x="480" y="686"/>
                  </a:cubicBezTo>
                  <a:cubicBezTo>
                    <a:pt x="481" y="685"/>
                    <a:pt x="483" y="685"/>
                    <a:pt x="485" y="685"/>
                  </a:cubicBezTo>
                  <a:cubicBezTo>
                    <a:pt x="488" y="685"/>
                    <a:pt x="493" y="687"/>
                    <a:pt x="497" y="688"/>
                  </a:cubicBezTo>
                  <a:cubicBezTo>
                    <a:pt x="502" y="690"/>
                    <a:pt x="508" y="691"/>
                    <a:pt x="513" y="692"/>
                  </a:cubicBezTo>
                  <a:cubicBezTo>
                    <a:pt x="526" y="693"/>
                    <a:pt x="538" y="695"/>
                    <a:pt x="550" y="696"/>
                  </a:cubicBezTo>
                  <a:cubicBezTo>
                    <a:pt x="555" y="697"/>
                    <a:pt x="560" y="697"/>
                    <a:pt x="565" y="697"/>
                  </a:cubicBezTo>
                  <a:cubicBezTo>
                    <a:pt x="571" y="697"/>
                    <a:pt x="577" y="696"/>
                    <a:pt x="582" y="694"/>
                  </a:cubicBezTo>
                  <a:cubicBezTo>
                    <a:pt x="590" y="691"/>
                    <a:pt x="596" y="685"/>
                    <a:pt x="598" y="676"/>
                  </a:cubicBezTo>
                  <a:cubicBezTo>
                    <a:pt x="156" y="421"/>
                    <a:pt x="156" y="421"/>
                    <a:pt x="156" y="421"/>
                  </a:cubicBezTo>
                  <a:cubicBezTo>
                    <a:pt x="156" y="418"/>
                    <a:pt x="156" y="418"/>
                    <a:pt x="156" y="418"/>
                  </a:cubicBezTo>
                  <a:cubicBezTo>
                    <a:pt x="599" y="673"/>
                    <a:pt x="599" y="673"/>
                    <a:pt x="599" y="673"/>
                  </a:cubicBezTo>
                  <a:cubicBezTo>
                    <a:pt x="599" y="672"/>
                    <a:pt x="599" y="670"/>
                    <a:pt x="599" y="668"/>
                  </a:cubicBezTo>
                  <a:cubicBezTo>
                    <a:pt x="600" y="660"/>
                    <a:pt x="598" y="650"/>
                    <a:pt x="601" y="645"/>
                  </a:cubicBezTo>
                  <a:cubicBezTo>
                    <a:pt x="602" y="643"/>
                    <a:pt x="603" y="643"/>
                    <a:pt x="605" y="643"/>
                  </a:cubicBezTo>
                  <a:cubicBezTo>
                    <a:pt x="606" y="643"/>
                    <a:pt x="608" y="643"/>
                    <a:pt x="610" y="644"/>
                  </a:cubicBezTo>
                  <a:cubicBezTo>
                    <a:pt x="613" y="646"/>
                    <a:pt x="616" y="650"/>
                    <a:pt x="617" y="654"/>
                  </a:cubicBezTo>
                  <a:cubicBezTo>
                    <a:pt x="622" y="641"/>
                    <a:pt x="627" y="628"/>
                    <a:pt x="631" y="614"/>
                  </a:cubicBezTo>
                  <a:cubicBezTo>
                    <a:pt x="156" y="339"/>
                    <a:pt x="156" y="339"/>
                    <a:pt x="156" y="339"/>
                  </a:cubicBezTo>
                  <a:cubicBezTo>
                    <a:pt x="156" y="336"/>
                    <a:pt x="156" y="336"/>
                    <a:pt x="156" y="336"/>
                  </a:cubicBezTo>
                  <a:cubicBezTo>
                    <a:pt x="632" y="611"/>
                    <a:pt x="632" y="611"/>
                    <a:pt x="632" y="611"/>
                  </a:cubicBezTo>
                  <a:cubicBezTo>
                    <a:pt x="634" y="602"/>
                    <a:pt x="636" y="592"/>
                    <a:pt x="638" y="583"/>
                  </a:cubicBezTo>
                  <a:cubicBezTo>
                    <a:pt x="639" y="573"/>
                    <a:pt x="641" y="562"/>
                    <a:pt x="648" y="560"/>
                  </a:cubicBezTo>
                  <a:cubicBezTo>
                    <a:pt x="648" y="560"/>
                    <a:pt x="649" y="559"/>
                    <a:pt x="650" y="559"/>
                  </a:cubicBezTo>
                  <a:cubicBezTo>
                    <a:pt x="652" y="559"/>
                    <a:pt x="654" y="560"/>
                    <a:pt x="656" y="561"/>
                  </a:cubicBezTo>
                  <a:cubicBezTo>
                    <a:pt x="662" y="565"/>
                    <a:pt x="669" y="573"/>
                    <a:pt x="668" y="580"/>
                  </a:cubicBezTo>
                  <a:cubicBezTo>
                    <a:pt x="671" y="572"/>
                    <a:pt x="674" y="565"/>
                    <a:pt x="676" y="558"/>
                  </a:cubicBezTo>
                  <a:moveTo>
                    <a:pt x="2" y="0"/>
                  </a:moveTo>
                  <a:cubicBezTo>
                    <a:pt x="0" y="573"/>
                    <a:pt x="0" y="573"/>
                    <a:pt x="0" y="573"/>
                  </a:cubicBezTo>
                  <a:cubicBezTo>
                    <a:pt x="879" y="1080"/>
                    <a:pt x="879" y="1080"/>
                    <a:pt x="879" y="1080"/>
                  </a:cubicBezTo>
                  <a:cubicBezTo>
                    <a:pt x="881" y="508"/>
                    <a:pt x="881" y="508"/>
                    <a:pt x="881" y="508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FFFFF">
                <a:alpha val="48000"/>
              </a:srgbClr>
            </a:solidFill>
            <a:ln w="952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149">
              <a:extLst>
                <a:ext uri="{FF2B5EF4-FFF2-40B4-BE49-F238E27FC236}">
                  <a16:creationId xmlns:a16="http://schemas.microsoft.com/office/drawing/2014/main" id="{B384EDE5-E2F4-B95A-765A-2CEE0DB35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7984" y="2388099"/>
              <a:ext cx="955644" cy="555216"/>
            </a:xfrm>
            <a:custGeom>
              <a:avLst/>
              <a:gdLst>
                <a:gd name="T0" fmla="*/ 852 w 852"/>
                <a:gd name="T1" fmla="*/ 490 h 495"/>
                <a:gd name="T2" fmla="*/ 852 w 852"/>
                <a:gd name="T3" fmla="*/ 495 h 495"/>
                <a:gd name="T4" fmla="*/ 0 w 852"/>
                <a:gd name="T5" fmla="*/ 3 h 495"/>
                <a:gd name="T6" fmla="*/ 0 w 852"/>
                <a:gd name="T7" fmla="*/ 0 h 495"/>
                <a:gd name="T8" fmla="*/ 852 w 852"/>
                <a:gd name="T9" fmla="*/ 49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495">
                  <a:moveTo>
                    <a:pt x="852" y="490"/>
                  </a:moveTo>
                  <a:lnTo>
                    <a:pt x="852" y="495"/>
                  </a:lnTo>
                  <a:lnTo>
                    <a:pt x="0" y="3"/>
                  </a:lnTo>
                  <a:lnTo>
                    <a:pt x="0" y="0"/>
                  </a:lnTo>
                  <a:lnTo>
                    <a:pt x="852" y="490"/>
                  </a:lnTo>
                  <a:close/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150">
              <a:extLst>
                <a:ext uri="{FF2B5EF4-FFF2-40B4-BE49-F238E27FC236}">
                  <a16:creationId xmlns:a16="http://schemas.microsoft.com/office/drawing/2014/main" id="{C8E68F83-8556-3912-50B9-B0B0EED242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7984" y="2388099"/>
              <a:ext cx="955644" cy="555216"/>
            </a:xfrm>
            <a:custGeom>
              <a:avLst/>
              <a:gdLst>
                <a:gd name="T0" fmla="*/ 852 w 852"/>
                <a:gd name="T1" fmla="*/ 490 h 495"/>
                <a:gd name="T2" fmla="*/ 852 w 852"/>
                <a:gd name="T3" fmla="*/ 495 h 495"/>
                <a:gd name="T4" fmla="*/ 0 w 852"/>
                <a:gd name="T5" fmla="*/ 3 h 495"/>
                <a:gd name="T6" fmla="*/ 0 w 852"/>
                <a:gd name="T7" fmla="*/ 0 h 495"/>
                <a:gd name="T8" fmla="*/ 852 w 852"/>
                <a:gd name="T9" fmla="*/ 49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495">
                  <a:moveTo>
                    <a:pt x="852" y="490"/>
                  </a:moveTo>
                  <a:lnTo>
                    <a:pt x="852" y="495"/>
                  </a:lnTo>
                  <a:lnTo>
                    <a:pt x="0" y="3"/>
                  </a:lnTo>
                  <a:lnTo>
                    <a:pt x="0" y="0"/>
                  </a:lnTo>
                  <a:lnTo>
                    <a:pt x="852" y="4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151">
              <a:extLst>
                <a:ext uri="{FF2B5EF4-FFF2-40B4-BE49-F238E27FC236}">
                  <a16:creationId xmlns:a16="http://schemas.microsoft.com/office/drawing/2014/main" id="{DC8956FC-942D-234C-8698-42AF3B0A1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7984" y="2270326"/>
              <a:ext cx="955644" cy="556337"/>
            </a:xfrm>
            <a:custGeom>
              <a:avLst/>
              <a:gdLst>
                <a:gd name="T0" fmla="*/ 852 w 852"/>
                <a:gd name="T1" fmla="*/ 491 h 496"/>
                <a:gd name="T2" fmla="*/ 852 w 852"/>
                <a:gd name="T3" fmla="*/ 496 h 496"/>
                <a:gd name="T4" fmla="*/ 0 w 852"/>
                <a:gd name="T5" fmla="*/ 4 h 496"/>
                <a:gd name="T6" fmla="*/ 0 w 852"/>
                <a:gd name="T7" fmla="*/ 0 h 496"/>
                <a:gd name="T8" fmla="*/ 852 w 852"/>
                <a:gd name="T9" fmla="*/ 491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496">
                  <a:moveTo>
                    <a:pt x="852" y="491"/>
                  </a:moveTo>
                  <a:lnTo>
                    <a:pt x="852" y="496"/>
                  </a:lnTo>
                  <a:lnTo>
                    <a:pt x="0" y="4"/>
                  </a:lnTo>
                  <a:lnTo>
                    <a:pt x="0" y="0"/>
                  </a:lnTo>
                  <a:lnTo>
                    <a:pt x="852" y="491"/>
                  </a:lnTo>
                  <a:close/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152">
              <a:extLst>
                <a:ext uri="{FF2B5EF4-FFF2-40B4-BE49-F238E27FC236}">
                  <a16:creationId xmlns:a16="http://schemas.microsoft.com/office/drawing/2014/main" id="{B1E0960D-3610-063F-AD6C-4FF0540C5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7984" y="2504750"/>
              <a:ext cx="955644" cy="554094"/>
            </a:xfrm>
            <a:custGeom>
              <a:avLst/>
              <a:gdLst>
                <a:gd name="T0" fmla="*/ 852 w 852"/>
                <a:gd name="T1" fmla="*/ 490 h 494"/>
                <a:gd name="T2" fmla="*/ 852 w 852"/>
                <a:gd name="T3" fmla="*/ 494 h 494"/>
                <a:gd name="T4" fmla="*/ 0 w 852"/>
                <a:gd name="T5" fmla="*/ 4 h 494"/>
                <a:gd name="T6" fmla="*/ 0 w 852"/>
                <a:gd name="T7" fmla="*/ 0 h 494"/>
                <a:gd name="T8" fmla="*/ 852 w 852"/>
                <a:gd name="T9" fmla="*/ 49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494">
                  <a:moveTo>
                    <a:pt x="852" y="490"/>
                  </a:moveTo>
                  <a:lnTo>
                    <a:pt x="852" y="494"/>
                  </a:lnTo>
                  <a:lnTo>
                    <a:pt x="0" y="4"/>
                  </a:lnTo>
                  <a:lnTo>
                    <a:pt x="0" y="0"/>
                  </a:lnTo>
                  <a:lnTo>
                    <a:pt x="852" y="490"/>
                  </a:lnTo>
                  <a:close/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153">
              <a:extLst>
                <a:ext uri="{FF2B5EF4-FFF2-40B4-BE49-F238E27FC236}">
                  <a16:creationId xmlns:a16="http://schemas.microsoft.com/office/drawing/2014/main" id="{8B4B08D7-29D7-0001-C020-FE13708D5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7984" y="2504750"/>
              <a:ext cx="955644" cy="554094"/>
            </a:xfrm>
            <a:custGeom>
              <a:avLst/>
              <a:gdLst>
                <a:gd name="T0" fmla="*/ 852 w 852"/>
                <a:gd name="T1" fmla="*/ 490 h 494"/>
                <a:gd name="T2" fmla="*/ 852 w 852"/>
                <a:gd name="T3" fmla="*/ 494 h 494"/>
                <a:gd name="T4" fmla="*/ 0 w 852"/>
                <a:gd name="T5" fmla="*/ 4 h 494"/>
                <a:gd name="T6" fmla="*/ 0 w 852"/>
                <a:gd name="T7" fmla="*/ 0 h 494"/>
                <a:gd name="T8" fmla="*/ 852 w 852"/>
                <a:gd name="T9" fmla="*/ 49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494">
                  <a:moveTo>
                    <a:pt x="852" y="490"/>
                  </a:moveTo>
                  <a:lnTo>
                    <a:pt x="852" y="494"/>
                  </a:lnTo>
                  <a:lnTo>
                    <a:pt x="0" y="4"/>
                  </a:lnTo>
                  <a:lnTo>
                    <a:pt x="0" y="0"/>
                  </a:lnTo>
                  <a:lnTo>
                    <a:pt x="852" y="4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154">
              <a:extLst>
                <a:ext uri="{FF2B5EF4-FFF2-40B4-BE49-F238E27FC236}">
                  <a16:creationId xmlns:a16="http://schemas.microsoft.com/office/drawing/2014/main" id="{29990AF1-92CE-37C9-E6B1-3F0936A634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7984" y="2621401"/>
              <a:ext cx="955644" cy="554094"/>
            </a:xfrm>
            <a:custGeom>
              <a:avLst/>
              <a:gdLst>
                <a:gd name="T0" fmla="*/ 852 w 852"/>
                <a:gd name="T1" fmla="*/ 491 h 494"/>
                <a:gd name="T2" fmla="*/ 852 w 852"/>
                <a:gd name="T3" fmla="*/ 494 h 494"/>
                <a:gd name="T4" fmla="*/ 0 w 852"/>
                <a:gd name="T5" fmla="*/ 4 h 494"/>
                <a:gd name="T6" fmla="*/ 0 w 852"/>
                <a:gd name="T7" fmla="*/ 0 h 494"/>
                <a:gd name="T8" fmla="*/ 852 w 852"/>
                <a:gd name="T9" fmla="*/ 491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494">
                  <a:moveTo>
                    <a:pt x="852" y="491"/>
                  </a:moveTo>
                  <a:lnTo>
                    <a:pt x="852" y="494"/>
                  </a:lnTo>
                  <a:lnTo>
                    <a:pt x="0" y="4"/>
                  </a:lnTo>
                  <a:lnTo>
                    <a:pt x="0" y="0"/>
                  </a:lnTo>
                  <a:lnTo>
                    <a:pt x="852" y="491"/>
                  </a:lnTo>
                  <a:close/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155">
              <a:extLst>
                <a:ext uri="{FF2B5EF4-FFF2-40B4-BE49-F238E27FC236}">
                  <a16:creationId xmlns:a16="http://schemas.microsoft.com/office/drawing/2014/main" id="{DA83C963-A062-E6EB-982F-062415447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7984" y="2621401"/>
              <a:ext cx="955644" cy="554094"/>
            </a:xfrm>
            <a:custGeom>
              <a:avLst/>
              <a:gdLst>
                <a:gd name="T0" fmla="*/ 852 w 852"/>
                <a:gd name="T1" fmla="*/ 491 h 494"/>
                <a:gd name="T2" fmla="*/ 852 w 852"/>
                <a:gd name="T3" fmla="*/ 494 h 494"/>
                <a:gd name="T4" fmla="*/ 0 w 852"/>
                <a:gd name="T5" fmla="*/ 4 h 494"/>
                <a:gd name="T6" fmla="*/ 0 w 852"/>
                <a:gd name="T7" fmla="*/ 0 h 494"/>
                <a:gd name="T8" fmla="*/ 852 w 852"/>
                <a:gd name="T9" fmla="*/ 491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494">
                  <a:moveTo>
                    <a:pt x="852" y="491"/>
                  </a:moveTo>
                  <a:lnTo>
                    <a:pt x="852" y="494"/>
                  </a:lnTo>
                  <a:lnTo>
                    <a:pt x="0" y="4"/>
                  </a:lnTo>
                  <a:lnTo>
                    <a:pt x="0" y="0"/>
                  </a:lnTo>
                  <a:lnTo>
                    <a:pt x="852" y="49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156">
              <a:extLst>
                <a:ext uri="{FF2B5EF4-FFF2-40B4-BE49-F238E27FC236}">
                  <a16:creationId xmlns:a16="http://schemas.microsoft.com/office/drawing/2014/main" id="{01E283F2-A3FA-FAB0-6C47-B2B58454C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6862" y="2736931"/>
              <a:ext cx="954522" cy="556337"/>
            </a:xfrm>
            <a:custGeom>
              <a:avLst/>
              <a:gdLst>
                <a:gd name="T0" fmla="*/ 851 w 851"/>
                <a:gd name="T1" fmla="*/ 492 h 496"/>
                <a:gd name="T2" fmla="*/ 851 w 851"/>
                <a:gd name="T3" fmla="*/ 496 h 496"/>
                <a:gd name="T4" fmla="*/ 0 w 851"/>
                <a:gd name="T5" fmla="*/ 5 h 496"/>
                <a:gd name="T6" fmla="*/ 0 w 851"/>
                <a:gd name="T7" fmla="*/ 0 h 496"/>
                <a:gd name="T8" fmla="*/ 851 w 851"/>
                <a:gd name="T9" fmla="*/ 492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496">
                  <a:moveTo>
                    <a:pt x="851" y="492"/>
                  </a:moveTo>
                  <a:lnTo>
                    <a:pt x="851" y="496"/>
                  </a:lnTo>
                  <a:lnTo>
                    <a:pt x="0" y="5"/>
                  </a:lnTo>
                  <a:lnTo>
                    <a:pt x="0" y="0"/>
                  </a:lnTo>
                  <a:lnTo>
                    <a:pt x="851" y="492"/>
                  </a:lnTo>
                  <a:close/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157">
              <a:extLst>
                <a:ext uri="{FF2B5EF4-FFF2-40B4-BE49-F238E27FC236}">
                  <a16:creationId xmlns:a16="http://schemas.microsoft.com/office/drawing/2014/main" id="{722C1B91-CC16-21BA-694B-018726AFF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6862" y="2736931"/>
              <a:ext cx="954522" cy="556337"/>
            </a:xfrm>
            <a:custGeom>
              <a:avLst/>
              <a:gdLst>
                <a:gd name="T0" fmla="*/ 851 w 851"/>
                <a:gd name="T1" fmla="*/ 492 h 496"/>
                <a:gd name="T2" fmla="*/ 851 w 851"/>
                <a:gd name="T3" fmla="*/ 496 h 496"/>
                <a:gd name="T4" fmla="*/ 0 w 851"/>
                <a:gd name="T5" fmla="*/ 5 h 496"/>
                <a:gd name="T6" fmla="*/ 0 w 851"/>
                <a:gd name="T7" fmla="*/ 0 h 496"/>
                <a:gd name="T8" fmla="*/ 851 w 851"/>
                <a:gd name="T9" fmla="*/ 492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496">
                  <a:moveTo>
                    <a:pt x="851" y="492"/>
                  </a:moveTo>
                  <a:lnTo>
                    <a:pt x="851" y="496"/>
                  </a:lnTo>
                  <a:lnTo>
                    <a:pt x="0" y="5"/>
                  </a:lnTo>
                  <a:lnTo>
                    <a:pt x="0" y="0"/>
                  </a:lnTo>
                  <a:lnTo>
                    <a:pt x="851" y="4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158">
              <a:extLst>
                <a:ext uri="{FF2B5EF4-FFF2-40B4-BE49-F238E27FC236}">
                  <a16:creationId xmlns:a16="http://schemas.microsoft.com/office/drawing/2014/main" id="{8F5FF964-EB49-450A-7C09-641DCAFBE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6862" y="2853583"/>
              <a:ext cx="954522" cy="556337"/>
            </a:xfrm>
            <a:custGeom>
              <a:avLst/>
              <a:gdLst>
                <a:gd name="T0" fmla="*/ 851 w 851"/>
                <a:gd name="T1" fmla="*/ 492 h 496"/>
                <a:gd name="T2" fmla="*/ 851 w 851"/>
                <a:gd name="T3" fmla="*/ 496 h 496"/>
                <a:gd name="T4" fmla="*/ 0 w 851"/>
                <a:gd name="T5" fmla="*/ 5 h 496"/>
                <a:gd name="T6" fmla="*/ 0 w 851"/>
                <a:gd name="T7" fmla="*/ 0 h 496"/>
                <a:gd name="T8" fmla="*/ 851 w 851"/>
                <a:gd name="T9" fmla="*/ 492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496">
                  <a:moveTo>
                    <a:pt x="851" y="492"/>
                  </a:moveTo>
                  <a:lnTo>
                    <a:pt x="851" y="496"/>
                  </a:lnTo>
                  <a:lnTo>
                    <a:pt x="0" y="5"/>
                  </a:lnTo>
                  <a:lnTo>
                    <a:pt x="0" y="0"/>
                  </a:lnTo>
                  <a:lnTo>
                    <a:pt x="851" y="492"/>
                  </a:lnTo>
                  <a:close/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159">
              <a:extLst>
                <a:ext uri="{FF2B5EF4-FFF2-40B4-BE49-F238E27FC236}">
                  <a16:creationId xmlns:a16="http://schemas.microsoft.com/office/drawing/2014/main" id="{98A9D9CF-29EA-04BD-042E-4AD1E5830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6862" y="2853583"/>
              <a:ext cx="954522" cy="556337"/>
            </a:xfrm>
            <a:custGeom>
              <a:avLst/>
              <a:gdLst>
                <a:gd name="T0" fmla="*/ 851 w 851"/>
                <a:gd name="T1" fmla="*/ 492 h 496"/>
                <a:gd name="T2" fmla="*/ 851 w 851"/>
                <a:gd name="T3" fmla="*/ 496 h 496"/>
                <a:gd name="T4" fmla="*/ 0 w 851"/>
                <a:gd name="T5" fmla="*/ 5 h 496"/>
                <a:gd name="T6" fmla="*/ 0 w 851"/>
                <a:gd name="T7" fmla="*/ 0 h 496"/>
                <a:gd name="T8" fmla="*/ 851 w 851"/>
                <a:gd name="T9" fmla="*/ 492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496">
                  <a:moveTo>
                    <a:pt x="851" y="492"/>
                  </a:moveTo>
                  <a:lnTo>
                    <a:pt x="851" y="496"/>
                  </a:lnTo>
                  <a:lnTo>
                    <a:pt x="0" y="5"/>
                  </a:lnTo>
                  <a:lnTo>
                    <a:pt x="0" y="0"/>
                  </a:lnTo>
                  <a:lnTo>
                    <a:pt x="851" y="4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60">
              <a:extLst>
                <a:ext uri="{FF2B5EF4-FFF2-40B4-BE49-F238E27FC236}">
                  <a16:creationId xmlns:a16="http://schemas.microsoft.com/office/drawing/2014/main" id="{914A9444-9F91-9541-4714-0CAB8FE71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0858" y="2742539"/>
              <a:ext cx="8973" cy="38136"/>
            </a:xfrm>
            <a:custGeom>
              <a:avLst/>
              <a:gdLst>
                <a:gd name="T0" fmla="*/ 6 w 6"/>
                <a:gd name="T1" fmla="*/ 1 h 27"/>
                <a:gd name="T2" fmla="*/ 6 w 6"/>
                <a:gd name="T3" fmla="*/ 27 h 27"/>
                <a:gd name="T4" fmla="*/ 4 w 6"/>
                <a:gd name="T5" fmla="*/ 26 h 27"/>
                <a:gd name="T6" fmla="*/ 4 w 6"/>
                <a:gd name="T7" fmla="*/ 6 h 27"/>
                <a:gd name="T8" fmla="*/ 3 w 6"/>
                <a:gd name="T9" fmla="*/ 6 h 27"/>
                <a:gd name="T10" fmla="*/ 1 w 6"/>
                <a:gd name="T11" fmla="*/ 5 h 27"/>
                <a:gd name="T12" fmla="*/ 0 w 6"/>
                <a:gd name="T13" fmla="*/ 5 h 27"/>
                <a:gd name="T14" fmla="*/ 0 w 6"/>
                <a:gd name="T15" fmla="*/ 4 h 27"/>
                <a:gd name="T16" fmla="*/ 0 w 6"/>
                <a:gd name="T17" fmla="*/ 3 h 27"/>
                <a:gd name="T18" fmla="*/ 3 w 6"/>
                <a:gd name="T19" fmla="*/ 3 h 27"/>
                <a:gd name="T20" fmla="*/ 4 w 6"/>
                <a:gd name="T21" fmla="*/ 0 h 27"/>
                <a:gd name="T22" fmla="*/ 6 w 6"/>
                <a:gd name="T2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27">
                  <a:moveTo>
                    <a:pt x="6" y="1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4"/>
                    <a:pt x="3" y="3"/>
                  </a:cubicBezTo>
                  <a:cubicBezTo>
                    <a:pt x="4" y="3"/>
                    <a:pt x="4" y="2"/>
                    <a:pt x="4" y="0"/>
                  </a:cubicBezTo>
                  <a:lnTo>
                    <a:pt x="6" y="1"/>
                  </a:lnTo>
                  <a:close/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61">
              <a:extLst>
                <a:ext uri="{FF2B5EF4-FFF2-40B4-BE49-F238E27FC236}">
                  <a16:creationId xmlns:a16="http://schemas.microsoft.com/office/drawing/2014/main" id="{C3481D95-092A-2E70-D046-3A0245C796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87683" y="2752634"/>
              <a:ext cx="20190" cy="41501"/>
            </a:xfrm>
            <a:custGeom>
              <a:avLst/>
              <a:gdLst>
                <a:gd name="T0" fmla="*/ 12 w 14"/>
                <a:gd name="T1" fmla="*/ 8 h 29"/>
                <a:gd name="T2" fmla="*/ 14 w 14"/>
                <a:gd name="T3" fmla="*/ 19 h 29"/>
                <a:gd name="T4" fmla="*/ 12 w 14"/>
                <a:gd name="T5" fmla="*/ 28 h 29"/>
                <a:gd name="T6" fmla="*/ 7 w 14"/>
                <a:gd name="T7" fmla="*/ 28 h 29"/>
                <a:gd name="T8" fmla="*/ 2 w 14"/>
                <a:gd name="T9" fmla="*/ 22 h 29"/>
                <a:gd name="T10" fmla="*/ 0 w 14"/>
                <a:gd name="T11" fmla="*/ 11 h 29"/>
                <a:gd name="T12" fmla="*/ 2 w 14"/>
                <a:gd name="T13" fmla="*/ 2 h 29"/>
                <a:gd name="T14" fmla="*/ 7 w 14"/>
                <a:gd name="T15" fmla="*/ 1 h 29"/>
                <a:gd name="T16" fmla="*/ 12 w 14"/>
                <a:gd name="T17" fmla="*/ 8 h 29"/>
                <a:gd name="T18" fmla="*/ 11 w 14"/>
                <a:gd name="T19" fmla="*/ 26 h 29"/>
                <a:gd name="T20" fmla="*/ 12 w 14"/>
                <a:gd name="T21" fmla="*/ 18 h 29"/>
                <a:gd name="T22" fmla="*/ 11 w 14"/>
                <a:gd name="T23" fmla="*/ 8 h 29"/>
                <a:gd name="T24" fmla="*/ 7 w 14"/>
                <a:gd name="T25" fmla="*/ 3 h 29"/>
                <a:gd name="T26" fmla="*/ 3 w 14"/>
                <a:gd name="T27" fmla="*/ 4 h 29"/>
                <a:gd name="T28" fmla="*/ 2 w 14"/>
                <a:gd name="T29" fmla="*/ 12 h 29"/>
                <a:gd name="T30" fmla="*/ 3 w 14"/>
                <a:gd name="T31" fmla="*/ 21 h 29"/>
                <a:gd name="T32" fmla="*/ 7 w 14"/>
                <a:gd name="T33" fmla="*/ 26 h 29"/>
                <a:gd name="T34" fmla="*/ 11 w 14"/>
                <a:gd name="T35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9">
                  <a:moveTo>
                    <a:pt x="12" y="8"/>
                  </a:moveTo>
                  <a:cubicBezTo>
                    <a:pt x="13" y="11"/>
                    <a:pt x="14" y="14"/>
                    <a:pt x="14" y="19"/>
                  </a:cubicBezTo>
                  <a:cubicBezTo>
                    <a:pt x="14" y="23"/>
                    <a:pt x="13" y="26"/>
                    <a:pt x="12" y="28"/>
                  </a:cubicBezTo>
                  <a:cubicBezTo>
                    <a:pt x="11" y="29"/>
                    <a:pt x="9" y="29"/>
                    <a:pt x="7" y="28"/>
                  </a:cubicBezTo>
                  <a:cubicBezTo>
                    <a:pt x="5" y="27"/>
                    <a:pt x="3" y="25"/>
                    <a:pt x="2" y="22"/>
                  </a:cubicBezTo>
                  <a:cubicBezTo>
                    <a:pt x="1" y="19"/>
                    <a:pt x="0" y="15"/>
                    <a:pt x="0" y="11"/>
                  </a:cubicBezTo>
                  <a:cubicBezTo>
                    <a:pt x="0" y="6"/>
                    <a:pt x="1" y="3"/>
                    <a:pt x="2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9" y="3"/>
                    <a:pt x="11" y="5"/>
                    <a:pt x="12" y="8"/>
                  </a:cubicBezTo>
                  <a:close/>
                  <a:moveTo>
                    <a:pt x="11" y="26"/>
                  </a:moveTo>
                  <a:cubicBezTo>
                    <a:pt x="12" y="25"/>
                    <a:pt x="12" y="22"/>
                    <a:pt x="12" y="18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6"/>
                    <a:pt x="9" y="4"/>
                    <a:pt x="7" y="3"/>
                  </a:cubicBezTo>
                  <a:cubicBezTo>
                    <a:pt x="5" y="2"/>
                    <a:pt x="4" y="2"/>
                    <a:pt x="3" y="4"/>
                  </a:cubicBezTo>
                  <a:cubicBezTo>
                    <a:pt x="2" y="5"/>
                    <a:pt x="2" y="8"/>
                    <a:pt x="2" y="12"/>
                  </a:cubicBezTo>
                  <a:cubicBezTo>
                    <a:pt x="2" y="16"/>
                    <a:pt x="2" y="19"/>
                    <a:pt x="3" y="21"/>
                  </a:cubicBezTo>
                  <a:cubicBezTo>
                    <a:pt x="4" y="24"/>
                    <a:pt x="5" y="25"/>
                    <a:pt x="7" y="26"/>
                  </a:cubicBezTo>
                  <a:cubicBezTo>
                    <a:pt x="9" y="27"/>
                    <a:pt x="10" y="27"/>
                    <a:pt x="11" y="26"/>
                  </a:cubicBezTo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162">
              <a:extLst>
                <a:ext uri="{FF2B5EF4-FFF2-40B4-BE49-F238E27FC236}">
                  <a16:creationId xmlns:a16="http://schemas.microsoft.com/office/drawing/2014/main" id="{A1C44C9E-209B-DF18-4F39-B516EDF19F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8994" y="2764972"/>
              <a:ext cx="20190" cy="41501"/>
            </a:xfrm>
            <a:custGeom>
              <a:avLst/>
              <a:gdLst>
                <a:gd name="T0" fmla="*/ 12 w 14"/>
                <a:gd name="T1" fmla="*/ 7 h 29"/>
                <a:gd name="T2" fmla="*/ 14 w 14"/>
                <a:gd name="T3" fmla="*/ 18 h 29"/>
                <a:gd name="T4" fmla="*/ 12 w 14"/>
                <a:gd name="T5" fmla="*/ 27 h 29"/>
                <a:gd name="T6" fmla="*/ 7 w 14"/>
                <a:gd name="T7" fmla="*/ 28 h 29"/>
                <a:gd name="T8" fmla="*/ 2 w 14"/>
                <a:gd name="T9" fmla="*/ 21 h 29"/>
                <a:gd name="T10" fmla="*/ 0 w 14"/>
                <a:gd name="T11" fmla="*/ 10 h 29"/>
                <a:gd name="T12" fmla="*/ 2 w 14"/>
                <a:gd name="T13" fmla="*/ 2 h 29"/>
                <a:gd name="T14" fmla="*/ 7 w 14"/>
                <a:gd name="T15" fmla="*/ 1 h 29"/>
                <a:gd name="T16" fmla="*/ 12 w 14"/>
                <a:gd name="T17" fmla="*/ 7 h 29"/>
                <a:gd name="T18" fmla="*/ 11 w 14"/>
                <a:gd name="T19" fmla="*/ 26 h 29"/>
                <a:gd name="T20" fmla="*/ 12 w 14"/>
                <a:gd name="T21" fmla="*/ 18 h 29"/>
                <a:gd name="T22" fmla="*/ 11 w 14"/>
                <a:gd name="T23" fmla="*/ 8 h 29"/>
                <a:gd name="T24" fmla="*/ 7 w 14"/>
                <a:gd name="T25" fmla="*/ 3 h 29"/>
                <a:gd name="T26" fmla="*/ 3 w 14"/>
                <a:gd name="T27" fmla="*/ 3 h 29"/>
                <a:gd name="T28" fmla="*/ 2 w 14"/>
                <a:gd name="T29" fmla="*/ 11 h 29"/>
                <a:gd name="T30" fmla="*/ 3 w 14"/>
                <a:gd name="T31" fmla="*/ 21 h 29"/>
                <a:gd name="T32" fmla="*/ 7 w 14"/>
                <a:gd name="T33" fmla="*/ 26 h 29"/>
                <a:gd name="T34" fmla="*/ 11 w 14"/>
                <a:gd name="T35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9">
                  <a:moveTo>
                    <a:pt x="12" y="7"/>
                  </a:moveTo>
                  <a:cubicBezTo>
                    <a:pt x="13" y="10"/>
                    <a:pt x="14" y="14"/>
                    <a:pt x="14" y="18"/>
                  </a:cubicBezTo>
                  <a:cubicBezTo>
                    <a:pt x="14" y="23"/>
                    <a:pt x="13" y="26"/>
                    <a:pt x="12" y="27"/>
                  </a:cubicBezTo>
                  <a:cubicBezTo>
                    <a:pt x="11" y="29"/>
                    <a:pt x="9" y="29"/>
                    <a:pt x="7" y="28"/>
                  </a:cubicBezTo>
                  <a:cubicBezTo>
                    <a:pt x="5" y="26"/>
                    <a:pt x="3" y="24"/>
                    <a:pt x="2" y="21"/>
                  </a:cubicBezTo>
                  <a:cubicBezTo>
                    <a:pt x="1" y="19"/>
                    <a:pt x="0" y="15"/>
                    <a:pt x="0" y="10"/>
                  </a:cubicBezTo>
                  <a:cubicBezTo>
                    <a:pt x="0" y="6"/>
                    <a:pt x="1" y="3"/>
                    <a:pt x="2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9" y="2"/>
                    <a:pt x="11" y="5"/>
                    <a:pt x="12" y="7"/>
                  </a:cubicBezTo>
                  <a:close/>
                  <a:moveTo>
                    <a:pt x="11" y="26"/>
                  </a:moveTo>
                  <a:cubicBezTo>
                    <a:pt x="12" y="24"/>
                    <a:pt x="12" y="22"/>
                    <a:pt x="12" y="18"/>
                  </a:cubicBezTo>
                  <a:cubicBezTo>
                    <a:pt x="12" y="13"/>
                    <a:pt x="12" y="10"/>
                    <a:pt x="11" y="8"/>
                  </a:cubicBezTo>
                  <a:cubicBezTo>
                    <a:pt x="10" y="6"/>
                    <a:pt x="9" y="4"/>
                    <a:pt x="7" y="3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5"/>
                    <a:pt x="2" y="7"/>
                    <a:pt x="2" y="11"/>
                  </a:cubicBezTo>
                  <a:cubicBezTo>
                    <a:pt x="2" y="15"/>
                    <a:pt x="2" y="19"/>
                    <a:pt x="3" y="21"/>
                  </a:cubicBezTo>
                  <a:cubicBezTo>
                    <a:pt x="4" y="23"/>
                    <a:pt x="5" y="25"/>
                    <a:pt x="7" y="26"/>
                  </a:cubicBezTo>
                  <a:cubicBezTo>
                    <a:pt x="9" y="27"/>
                    <a:pt x="10" y="27"/>
                    <a:pt x="11" y="26"/>
                  </a:cubicBezTo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163">
              <a:extLst>
                <a:ext uri="{FF2B5EF4-FFF2-40B4-BE49-F238E27FC236}">
                  <a16:creationId xmlns:a16="http://schemas.microsoft.com/office/drawing/2014/main" id="{5A180DB8-2BDB-95E8-61A5-832A227012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1427" y="2778432"/>
              <a:ext cx="19068" cy="41501"/>
            </a:xfrm>
            <a:custGeom>
              <a:avLst/>
              <a:gdLst>
                <a:gd name="T0" fmla="*/ 12 w 14"/>
                <a:gd name="T1" fmla="*/ 7 h 29"/>
                <a:gd name="T2" fmla="*/ 14 w 14"/>
                <a:gd name="T3" fmla="*/ 18 h 29"/>
                <a:gd name="T4" fmla="*/ 12 w 14"/>
                <a:gd name="T5" fmla="*/ 27 h 29"/>
                <a:gd name="T6" fmla="*/ 7 w 14"/>
                <a:gd name="T7" fmla="*/ 27 h 29"/>
                <a:gd name="T8" fmla="*/ 2 w 14"/>
                <a:gd name="T9" fmla="*/ 21 h 29"/>
                <a:gd name="T10" fmla="*/ 0 w 14"/>
                <a:gd name="T11" fmla="*/ 10 h 29"/>
                <a:gd name="T12" fmla="*/ 2 w 14"/>
                <a:gd name="T13" fmla="*/ 1 h 29"/>
                <a:gd name="T14" fmla="*/ 7 w 14"/>
                <a:gd name="T15" fmla="*/ 1 h 29"/>
                <a:gd name="T16" fmla="*/ 12 w 14"/>
                <a:gd name="T17" fmla="*/ 7 h 29"/>
                <a:gd name="T18" fmla="*/ 11 w 14"/>
                <a:gd name="T19" fmla="*/ 25 h 29"/>
                <a:gd name="T20" fmla="*/ 12 w 14"/>
                <a:gd name="T21" fmla="*/ 17 h 29"/>
                <a:gd name="T22" fmla="*/ 11 w 14"/>
                <a:gd name="T23" fmla="*/ 8 h 29"/>
                <a:gd name="T24" fmla="*/ 7 w 14"/>
                <a:gd name="T25" fmla="*/ 3 h 29"/>
                <a:gd name="T26" fmla="*/ 3 w 14"/>
                <a:gd name="T27" fmla="*/ 3 h 29"/>
                <a:gd name="T28" fmla="*/ 2 w 14"/>
                <a:gd name="T29" fmla="*/ 11 h 29"/>
                <a:gd name="T30" fmla="*/ 3 w 14"/>
                <a:gd name="T31" fmla="*/ 21 h 29"/>
                <a:gd name="T32" fmla="*/ 7 w 14"/>
                <a:gd name="T33" fmla="*/ 26 h 29"/>
                <a:gd name="T34" fmla="*/ 11 w 14"/>
                <a:gd name="T35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9">
                  <a:moveTo>
                    <a:pt x="12" y="7"/>
                  </a:moveTo>
                  <a:cubicBezTo>
                    <a:pt x="13" y="10"/>
                    <a:pt x="14" y="14"/>
                    <a:pt x="14" y="18"/>
                  </a:cubicBezTo>
                  <a:cubicBezTo>
                    <a:pt x="14" y="23"/>
                    <a:pt x="13" y="26"/>
                    <a:pt x="12" y="27"/>
                  </a:cubicBezTo>
                  <a:cubicBezTo>
                    <a:pt x="11" y="28"/>
                    <a:pt x="9" y="29"/>
                    <a:pt x="7" y="27"/>
                  </a:cubicBezTo>
                  <a:cubicBezTo>
                    <a:pt x="5" y="26"/>
                    <a:pt x="3" y="24"/>
                    <a:pt x="2" y="21"/>
                  </a:cubicBezTo>
                  <a:cubicBezTo>
                    <a:pt x="1" y="18"/>
                    <a:pt x="0" y="15"/>
                    <a:pt x="0" y="10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9" y="2"/>
                    <a:pt x="11" y="4"/>
                    <a:pt x="12" y="7"/>
                  </a:cubicBezTo>
                  <a:close/>
                  <a:moveTo>
                    <a:pt x="11" y="25"/>
                  </a:moveTo>
                  <a:cubicBezTo>
                    <a:pt x="12" y="24"/>
                    <a:pt x="12" y="21"/>
                    <a:pt x="12" y="17"/>
                  </a:cubicBezTo>
                  <a:cubicBezTo>
                    <a:pt x="12" y="13"/>
                    <a:pt x="12" y="10"/>
                    <a:pt x="11" y="8"/>
                  </a:cubicBezTo>
                  <a:cubicBezTo>
                    <a:pt x="10" y="5"/>
                    <a:pt x="9" y="4"/>
                    <a:pt x="7" y="3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7"/>
                    <a:pt x="2" y="11"/>
                  </a:cubicBezTo>
                  <a:cubicBezTo>
                    <a:pt x="2" y="15"/>
                    <a:pt x="2" y="18"/>
                    <a:pt x="3" y="21"/>
                  </a:cubicBezTo>
                  <a:cubicBezTo>
                    <a:pt x="4" y="23"/>
                    <a:pt x="5" y="25"/>
                    <a:pt x="7" y="26"/>
                  </a:cubicBezTo>
                  <a:cubicBezTo>
                    <a:pt x="9" y="27"/>
                    <a:pt x="10" y="26"/>
                    <a:pt x="11" y="25"/>
                  </a:cubicBezTo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183">
              <a:extLst>
                <a:ext uri="{FF2B5EF4-FFF2-40B4-BE49-F238E27FC236}">
                  <a16:creationId xmlns:a16="http://schemas.microsoft.com/office/drawing/2014/main" id="{BEE8C4A6-0799-B43C-E9FD-C06A6057BF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1427" y="2669632"/>
              <a:ext cx="19068" cy="41501"/>
            </a:xfrm>
            <a:custGeom>
              <a:avLst/>
              <a:gdLst>
                <a:gd name="T0" fmla="*/ 12 w 14"/>
                <a:gd name="T1" fmla="*/ 7 h 29"/>
                <a:gd name="T2" fmla="*/ 14 w 14"/>
                <a:gd name="T3" fmla="*/ 18 h 29"/>
                <a:gd name="T4" fmla="*/ 12 w 14"/>
                <a:gd name="T5" fmla="*/ 27 h 29"/>
                <a:gd name="T6" fmla="*/ 7 w 14"/>
                <a:gd name="T7" fmla="*/ 28 h 29"/>
                <a:gd name="T8" fmla="*/ 2 w 14"/>
                <a:gd name="T9" fmla="*/ 21 h 29"/>
                <a:gd name="T10" fmla="*/ 0 w 14"/>
                <a:gd name="T11" fmla="*/ 10 h 29"/>
                <a:gd name="T12" fmla="*/ 2 w 14"/>
                <a:gd name="T13" fmla="*/ 1 h 29"/>
                <a:gd name="T14" fmla="*/ 7 w 14"/>
                <a:gd name="T15" fmla="*/ 1 h 29"/>
                <a:gd name="T16" fmla="*/ 12 w 14"/>
                <a:gd name="T17" fmla="*/ 7 h 29"/>
                <a:gd name="T18" fmla="*/ 11 w 14"/>
                <a:gd name="T19" fmla="*/ 25 h 29"/>
                <a:gd name="T20" fmla="*/ 12 w 14"/>
                <a:gd name="T21" fmla="*/ 17 h 29"/>
                <a:gd name="T22" fmla="*/ 11 w 14"/>
                <a:gd name="T23" fmla="*/ 8 h 29"/>
                <a:gd name="T24" fmla="*/ 7 w 14"/>
                <a:gd name="T25" fmla="*/ 3 h 29"/>
                <a:gd name="T26" fmla="*/ 3 w 14"/>
                <a:gd name="T27" fmla="*/ 3 h 29"/>
                <a:gd name="T28" fmla="*/ 2 w 14"/>
                <a:gd name="T29" fmla="*/ 11 h 29"/>
                <a:gd name="T30" fmla="*/ 3 w 14"/>
                <a:gd name="T31" fmla="*/ 21 h 29"/>
                <a:gd name="T32" fmla="*/ 7 w 14"/>
                <a:gd name="T33" fmla="*/ 26 h 29"/>
                <a:gd name="T34" fmla="*/ 11 w 14"/>
                <a:gd name="T35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9">
                  <a:moveTo>
                    <a:pt x="12" y="7"/>
                  </a:moveTo>
                  <a:cubicBezTo>
                    <a:pt x="13" y="10"/>
                    <a:pt x="14" y="14"/>
                    <a:pt x="14" y="18"/>
                  </a:cubicBezTo>
                  <a:cubicBezTo>
                    <a:pt x="14" y="23"/>
                    <a:pt x="13" y="26"/>
                    <a:pt x="12" y="27"/>
                  </a:cubicBezTo>
                  <a:cubicBezTo>
                    <a:pt x="11" y="29"/>
                    <a:pt x="9" y="29"/>
                    <a:pt x="7" y="28"/>
                  </a:cubicBezTo>
                  <a:cubicBezTo>
                    <a:pt x="5" y="26"/>
                    <a:pt x="3" y="24"/>
                    <a:pt x="2" y="21"/>
                  </a:cubicBezTo>
                  <a:cubicBezTo>
                    <a:pt x="1" y="18"/>
                    <a:pt x="0" y="15"/>
                    <a:pt x="0" y="10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9" y="2"/>
                    <a:pt x="11" y="4"/>
                    <a:pt x="12" y="7"/>
                  </a:cubicBezTo>
                  <a:close/>
                  <a:moveTo>
                    <a:pt x="11" y="25"/>
                  </a:moveTo>
                  <a:cubicBezTo>
                    <a:pt x="12" y="24"/>
                    <a:pt x="12" y="21"/>
                    <a:pt x="12" y="17"/>
                  </a:cubicBezTo>
                  <a:cubicBezTo>
                    <a:pt x="13" y="13"/>
                    <a:pt x="12" y="10"/>
                    <a:pt x="11" y="8"/>
                  </a:cubicBezTo>
                  <a:cubicBezTo>
                    <a:pt x="10" y="5"/>
                    <a:pt x="9" y="4"/>
                    <a:pt x="7" y="3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2" y="4"/>
                    <a:pt x="2" y="7"/>
                    <a:pt x="2" y="11"/>
                  </a:cubicBezTo>
                  <a:cubicBezTo>
                    <a:pt x="2" y="15"/>
                    <a:pt x="2" y="18"/>
                    <a:pt x="3" y="21"/>
                  </a:cubicBezTo>
                  <a:cubicBezTo>
                    <a:pt x="4" y="23"/>
                    <a:pt x="5" y="25"/>
                    <a:pt x="7" y="26"/>
                  </a:cubicBezTo>
                  <a:cubicBezTo>
                    <a:pt x="9" y="27"/>
                    <a:pt x="10" y="27"/>
                    <a:pt x="11" y="25"/>
                  </a:cubicBezTo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184">
              <a:extLst>
                <a:ext uri="{FF2B5EF4-FFF2-40B4-BE49-F238E27FC236}">
                  <a16:creationId xmlns:a16="http://schemas.microsoft.com/office/drawing/2014/main" id="{C85B3704-164E-A76A-E3ED-5CC7673CC7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7702" y="2767216"/>
              <a:ext cx="250127" cy="273682"/>
            </a:xfrm>
            <a:custGeom>
              <a:avLst/>
              <a:gdLst>
                <a:gd name="T0" fmla="*/ 142 w 175"/>
                <a:gd name="T1" fmla="*/ 87 h 192"/>
                <a:gd name="T2" fmla="*/ 140 w 175"/>
                <a:gd name="T3" fmla="*/ 90 h 192"/>
                <a:gd name="T4" fmla="*/ 148 w 175"/>
                <a:gd name="T5" fmla="*/ 94 h 192"/>
                <a:gd name="T6" fmla="*/ 142 w 175"/>
                <a:gd name="T7" fmla="*/ 87 h 192"/>
                <a:gd name="T8" fmla="*/ 95 w 175"/>
                <a:gd name="T9" fmla="*/ 42 h 192"/>
                <a:gd name="T10" fmla="*/ 95 w 175"/>
                <a:gd name="T11" fmla="*/ 63 h 192"/>
                <a:gd name="T12" fmla="*/ 108 w 175"/>
                <a:gd name="T13" fmla="*/ 71 h 192"/>
                <a:gd name="T14" fmla="*/ 107 w 175"/>
                <a:gd name="T15" fmla="*/ 70 h 192"/>
                <a:gd name="T16" fmla="*/ 95 w 175"/>
                <a:gd name="T17" fmla="*/ 42 h 192"/>
                <a:gd name="T18" fmla="*/ 44 w 175"/>
                <a:gd name="T19" fmla="*/ 38 h 192"/>
                <a:gd name="T20" fmla="*/ 36 w 175"/>
                <a:gd name="T21" fmla="*/ 60 h 192"/>
                <a:gd name="T22" fmla="*/ 24 w 175"/>
                <a:gd name="T23" fmla="*/ 41 h 192"/>
                <a:gd name="T24" fmla="*/ 18 w 175"/>
                <a:gd name="T25" fmla="*/ 39 h 192"/>
                <a:gd name="T26" fmla="*/ 16 w 175"/>
                <a:gd name="T27" fmla="*/ 40 h 192"/>
                <a:gd name="T28" fmla="*/ 6 w 175"/>
                <a:gd name="T29" fmla="*/ 63 h 192"/>
                <a:gd name="T30" fmla="*/ 0 w 175"/>
                <a:gd name="T31" fmla="*/ 91 h 192"/>
                <a:gd name="T32" fmla="*/ 175 w 175"/>
                <a:gd name="T33" fmla="*/ 192 h 192"/>
                <a:gd name="T34" fmla="*/ 167 w 175"/>
                <a:gd name="T35" fmla="*/ 146 h 192"/>
                <a:gd name="T36" fmla="*/ 161 w 175"/>
                <a:gd name="T37" fmla="*/ 132 h 192"/>
                <a:gd name="T38" fmla="*/ 155 w 175"/>
                <a:gd name="T39" fmla="*/ 126 h 192"/>
                <a:gd name="T40" fmla="*/ 153 w 175"/>
                <a:gd name="T41" fmla="*/ 110 h 192"/>
                <a:gd name="T42" fmla="*/ 150 w 175"/>
                <a:gd name="T43" fmla="*/ 99 h 192"/>
                <a:gd name="T44" fmla="*/ 139 w 175"/>
                <a:gd name="T45" fmla="*/ 92 h 192"/>
                <a:gd name="T46" fmla="*/ 135 w 175"/>
                <a:gd name="T47" fmla="*/ 101 h 192"/>
                <a:gd name="T48" fmla="*/ 128 w 175"/>
                <a:gd name="T49" fmla="*/ 87 h 192"/>
                <a:gd name="T50" fmla="*/ 121 w 175"/>
                <a:gd name="T51" fmla="*/ 95 h 192"/>
                <a:gd name="T52" fmla="*/ 109 w 175"/>
                <a:gd name="T53" fmla="*/ 75 h 192"/>
                <a:gd name="T54" fmla="*/ 94 w 175"/>
                <a:gd name="T55" fmla="*/ 66 h 192"/>
                <a:gd name="T56" fmla="*/ 83 w 175"/>
                <a:gd name="T57" fmla="*/ 98 h 192"/>
                <a:gd name="T58" fmla="*/ 78 w 175"/>
                <a:gd name="T59" fmla="*/ 57 h 192"/>
                <a:gd name="T60" fmla="*/ 44 w 175"/>
                <a:gd name="T61" fmla="*/ 38 h 192"/>
                <a:gd name="T62" fmla="*/ 63 w 175"/>
                <a:gd name="T63" fmla="*/ 0 h 192"/>
                <a:gd name="T64" fmla="*/ 56 w 175"/>
                <a:gd name="T65" fmla="*/ 7 h 192"/>
                <a:gd name="T66" fmla="*/ 45 w 175"/>
                <a:gd name="T67" fmla="*/ 35 h 192"/>
                <a:gd name="T68" fmla="*/ 77 w 175"/>
                <a:gd name="T69" fmla="*/ 53 h 192"/>
                <a:gd name="T70" fmla="*/ 72 w 175"/>
                <a:gd name="T71" fmla="*/ 14 h 192"/>
                <a:gd name="T72" fmla="*/ 68 w 175"/>
                <a:gd name="T73" fmla="*/ 4 h 192"/>
                <a:gd name="T74" fmla="*/ 66 w 175"/>
                <a:gd name="T75" fmla="*/ 1 h 192"/>
                <a:gd name="T76" fmla="*/ 63 w 175"/>
                <a:gd name="T7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5" h="192">
                  <a:moveTo>
                    <a:pt x="142" y="87"/>
                  </a:moveTo>
                  <a:cubicBezTo>
                    <a:pt x="141" y="88"/>
                    <a:pt x="141" y="89"/>
                    <a:pt x="140" y="90"/>
                  </a:cubicBezTo>
                  <a:cubicBezTo>
                    <a:pt x="148" y="94"/>
                    <a:pt x="148" y="94"/>
                    <a:pt x="148" y="94"/>
                  </a:cubicBezTo>
                  <a:cubicBezTo>
                    <a:pt x="146" y="91"/>
                    <a:pt x="144" y="89"/>
                    <a:pt x="142" y="87"/>
                  </a:cubicBezTo>
                  <a:moveTo>
                    <a:pt x="95" y="42"/>
                  </a:moveTo>
                  <a:cubicBezTo>
                    <a:pt x="95" y="49"/>
                    <a:pt x="95" y="57"/>
                    <a:pt x="95" y="63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8" y="71"/>
                    <a:pt x="107" y="70"/>
                    <a:pt x="107" y="70"/>
                  </a:cubicBezTo>
                  <a:cubicBezTo>
                    <a:pt x="106" y="60"/>
                    <a:pt x="103" y="48"/>
                    <a:pt x="95" y="42"/>
                  </a:cubicBezTo>
                  <a:moveTo>
                    <a:pt x="44" y="38"/>
                  </a:moveTo>
                  <a:cubicBezTo>
                    <a:pt x="42" y="45"/>
                    <a:pt x="39" y="52"/>
                    <a:pt x="36" y="60"/>
                  </a:cubicBezTo>
                  <a:cubicBezTo>
                    <a:pt x="37" y="53"/>
                    <a:pt x="30" y="45"/>
                    <a:pt x="24" y="41"/>
                  </a:cubicBezTo>
                  <a:cubicBezTo>
                    <a:pt x="22" y="40"/>
                    <a:pt x="20" y="39"/>
                    <a:pt x="18" y="39"/>
                  </a:cubicBezTo>
                  <a:cubicBezTo>
                    <a:pt x="17" y="39"/>
                    <a:pt x="16" y="40"/>
                    <a:pt x="16" y="40"/>
                  </a:cubicBezTo>
                  <a:cubicBezTo>
                    <a:pt x="9" y="42"/>
                    <a:pt x="7" y="53"/>
                    <a:pt x="6" y="63"/>
                  </a:cubicBezTo>
                  <a:cubicBezTo>
                    <a:pt x="4" y="72"/>
                    <a:pt x="2" y="82"/>
                    <a:pt x="0" y="91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3" y="177"/>
                    <a:pt x="171" y="162"/>
                    <a:pt x="167" y="146"/>
                  </a:cubicBezTo>
                  <a:cubicBezTo>
                    <a:pt x="166" y="142"/>
                    <a:pt x="165" y="136"/>
                    <a:pt x="161" y="132"/>
                  </a:cubicBezTo>
                  <a:cubicBezTo>
                    <a:pt x="159" y="130"/>
                    <a:pt x="157" y="129"/>
                    <a:pt x="155" y="126"/>
                  </a:cubicBezTo>
                  <a:cubicBezTo>
                    <a:pt x="151" y="121"/>
                    <a:pt x="153" y="115"/>
                    <a:pt x="153" y="110"/>
                  </a:cubicBezTo>
                  <a:cubicBezTo>
                    <a:pt x="153" y="107"/>
                    <a:pt x="152" y="103"/>
                    <a:pt x="150" y="99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8" y="95"/>
                    <a:pt x="136" y="98"/>
                    <a:pt x="135" y="101"/>
                  </a:cubicBezTo>
                  <a:cubicBezTo>
                    <a:pt x="132" y="97"/>
                    <a:pt x="129" y="91"/>
                    <a:pt x="128" y="87"/>
                  </a:cubicBezTo>
                  <a:cubicBezTo>
                    <a:pt x="125" y="88"/>
                    <a:pt x="122" y="91"/>
                    <a:pt x="121" y="95"/>
                  </a:cubicBezTo>
                  <a:cubicBezTo>
                    <a:pt x="115" y="92"/>
                    <a:pt x="111" y="83"/>
                    <a:pt x="109" y="75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3" y="79"/>
                    <a:pt x="90" y="91"/>
                    <a:pt x="83" y="98"/>
                  </a:cubicBezTo>
                  <a:cubicBezTo>
                    <a:pt x="81" y="84"/>
                    <a:pt x="80" y="71"/>
                    <a:pt x="78" y="57"/>
                  </a:cubicBezTo>
                  <a:cubicBezTo>
                    <a:pt x="44" y="38"/>
                    <a:pt x="44" y="38"/>
                    <a:pt x="44" y="38"/>
                  </a:cubicBezTo>
                  <a:moveTo>
                    <a:pt x="63" y="0"/>
                  </a:moveTo>
                  <a:cubicBezTo>
                    <a:pt x="60" y="0"/>
                    <a:pt x="57" y="4"/>
                    <a:pt x="56" y="7"/>
                  </a:cubicBezTo>
                  <a:cubicBezTo>
                    <a:pt x="52" y="17"/>
                    <a:pt x="49" y="26"/>
                    <a:pt x="45" y="35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5" y="40"/>
                    <a:pt x="74" y="27"/>
                    <a:pt x="72" y="14"/>
                  </a:cubicBezTo>
                  <a:cubicBezTo>
                    <a:pt x="71" y="11"/>
                    <a:pt x="71" y="7"/>
                    <a:pt x="68" y="4"/>
                  </a:cubicBezTo>
                  <a:cubicBezTo>
                    <a:pt x="67" y="2"/>
                    <a:pt x="66" y="2"/>
                    <a:pt x="66" y="1"/>
                  </a:cubicBezTo>
                  <a:cubicBezTo>
                    <a:pt x="65" y="1"/>
                    <a:pt x="64" y="0"/>
                    <a:pt x="63" y="0"/>
                  </a:cubicBezTo>
                </a:path>
              </a:pathLst>
            </a:custGeom>
            <a:gradFill>
              <a:gsLst>
                <a:gs pos="0">
                  <a:srgbClr val="2CB9F2">
                    <a:alpha val="74000"/>
                  </a:srgbClr>
                </a:gs>
                <a:gs pos="100000">
                  <a:srgbClr val="5B2CF2">
                    <a:alpha val="5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185">
              <a:extLst>
                <a:ext uri="{FF2B5EF4-FFF2-40B4-BE49-F238E27FC236}">
                  <a16:creationId xmlns:a16="http://schemas.microsoft.com/office/drawing/2014/main" id="{6FC0B917-F672-7760-D2E3-655E3F3FBE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80514" y="2816568"/>
              <a:ext cx="151422" cy="90853"/>
            </a:xfrm>
            <a:custGeom>
              <a:avLst/>
              <a:gdLst>
                <a:gd name="T0" fmla="*/ 96 w 106"/>
                <a:gd name="T1" fmla="*/ 55 h 64"/>
                <a:gd name="T2" fmla="*/ 95 w 106"/>
                <a:gd name="T3" fmla="*/ 57 h 64"/>
                <a:gd name="T4" fmla="*/ 106 w 106"/>
                <a:gd name="T5" fmla="*/ 64 h 64"/>
                <a:gd name="T6" fmla="*/ 104 w 106"/>
                <a:gd name="T7" fmla="*/ 59 h 64"/>
                <a:gd name="T8" fmla="*/ 96 w 106"/>
                <a:gd name="T9" fmla="*/ 55 h 64"/>
                <a:gd name="T10" fmla="*/ 51 w 106"/>
                <a:gd name="T11" fmla="*/ 28 h 64"/>
                <a:gd name="T12" fmla="*/ 50 w 106"/>
                <a:gd name="T13" fmla="*/ 31 h 64"/>
                <a:gd name="T14" fmla="*/ 65 w 106"/>
                <a:gd name="T15" fmla="*/ 40 h 64"/>
                <a:gd name="T16" fmla="*/ 64 w 106"/>
                <a:gd name="T17" fmla="*/ 36 h 64"/>
                <a:gd name="T18" fmla="*/ 51 w 106"/>
                <a:gd name="T19" fmla="*/ 28 h 64"/>
                <a:gd name="T20" fmla="*/ 1 w 106"/>
                <a:gd name="T21" fmla="*/ 0 h 64"/>
                <a:gd name="T22" fmla="*/ 0 w 106"/>
                <a:gd name="T23" fmla="*/ 3 h 64"/>
                <a:gd name="T24" fmla="*/ 34 w 106"/>
                <a:gd name="T25" fmla="*/ 22 h 64"/>
                <a:gd name="T26" fmla="*/ 33 w 106"/>
                <a:gd name="T27" fmla="*/ 18 h 64"/>
                <a:gd name="T28" fmla="*/ 1 w 106"/>
                <a:gd name="T2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64">
                  <a:moveTo>
                    <a:pt x="96" y="55"/>
                  </a:moveTo>
                  <a:cubicBezTo>
                    <a:pt x="96" y="56"/>
                    <a:pt x="96" y="57"/>
                    <a:pt x="95" y="5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2"/>
                    <a:pt x="105" y="61"/>
                    <a:pt x="104" y="59"/>
                  </a:cubicBezTo>
                  <a:cubicBezTo>
                    <a:pt x="96" y="55"/>
                    <a:pt x="96" y="55"/>
                    <a:pt x="96" y="55"/>
                  </a:cubicBezTo>
                  <a:moveTo>
                    <a:pt x="51" y="28"/>
                  </a:moveTo>
                  <a:cubicBezTo>
                    <a:pt x="50" y="29"/>
                    <a:pt x="50" y="30"/>
                    <a:pt x="50" y="31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38"/>
                    <a:pt x="64" y="37"/>
                    <a:pt x="64" y="36"/>
                  </a:cubicBezTo>
                  <a:cubicBezTo>
                    <a:pt x="51" y="28"/>
                    <a:pt x="51" y="28"/>
                    <a:pt x="51" y="28"/>
                  </a:cubicBezTo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1"/>
                    <a:pt x="33" y="19"/>
                    <a:pt x="33" y="18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C9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186">
              <a:extLst>
                <a:ext uri="{FF2B5EF4-FFF2-40B4-BE49-F238E27FC236}">
                  <a16:creationId xmlns:a16="http://schemas.microsoft.com/office/drawing/2014/main" id="{85490C21-3F24-D6EC-ADB4-494637711A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01918" y="2775067"/>
              <a:ext cx="869277" cy="618028"/>
            </a:xfrm>
            <a:custGeom>
              <a:avLst/>
              <a:gdLst>
                <a:gd name="T0" fmla="*/ 381 w 609"/>
                <a:gd name="T1" fmla="*/ 168 h 433"/>
                <a:gd name="T2" fmla="*/ 349 w 609"/>
                <a:gd name="T3" fmla="*/ 170 h 433"/>
                <a:gd name="T4" fmla="*/ 296 w 609"/>
                <a:gd name="T5" fmla="*/ 162 h 433"/>
                <a:gd name="T6" fmla="*/ 279 w 609"/>
                <a:gd name="T7" fmla="*/ 160 h 433"/>
                <a:gd name="T8" fmla="*/ 609 w 609"/>
                <a:gd name="T9" fmla="*/ 351 h 433"/>
                <a:gd name="T10" fmla="*/ 397 w 609"/>
                <a:gd name="T11" fmla="*/ 150 h 433"/>
                <a:gd name="T12" fmla="*/ 250 w 609"/>
                <a:gd name="T13" fmla="*/ 144 h 433"/>
                <a:gd name="T14" fmla="*/ 254 w 609"/>
                <a:gd name="T15" fmla="*/ 141 h 433"/>
                <a:gd name="T16" fmla="*/ 416 w 609"/>
                <a:gd name="T17" fmla="*/ 128 h 433"/>
                <a:gd name="T18" fmla="*/ 404 w 609"/>
                <a:gd name="T19" fmla="*/ 117 h 433"/>
                <a:gd name="T20" fmla="*/ 398 w 609"/>
                <a:gd name="T21" fmla="*/ 142 h 433"/>
                <a:gd name="T22" fmla="*/ 609 w 609"/>
                <a:gd name="T23" fmla="*/ 269 h 433"/>
                <a:gd name="T24" fmla="*/ 607 w 609"/>
                <a:gd name="T25" fmla="*/ 189 h 433"/>
                <a:gd name="T26" fmla="*/ 184 w 609"/>
                <a:gd name="T27" fmla="*/ 78 h 433"/>
                <a:gd name="T28" fmla="*/ 157 w 609"/>
                <a:gd name="T29" fmla="*/ 89 h 433"/>
                <a:gd name="T30" fmla="*/ 239 w 609"/>
                <a:gd name="T31" fmla="*/ 138 h 433"/>
                <a:gd name="T32" fmla="*/ 226 w 609"/>
                <a:gd name="T33" fmla="*/ 102 h 433"/>
                <a:gd name="T34" fmla="*/ 220 w 609"/>
                <a:gd name="T35" fmla="*/ 102 h 433"/>
                <a:gd name="T36" fmla="*/ 212 w 609"/>
                <a:gd name="T37" fmla="*/ 103 h 433"/>
                <a:gd name="T38" fmla="*/ 193 w 609"/>
                <a:gd name="T39" fmla="*/ 80 h 433"/>
                <a:gd name="T40" fmla="*/ 122 w 609"/>
                <a:gd name="T41" fmla="*/ 67 h 433"/>
                <a:gd name="T42" fmla="*/ 142 w 609"/>
                <a:gd name="T43" fmla="*/ 82 h 433"/>
                <a:gd name="T44" fmla="*/ 125 w 609"/>
                <a:gd name="T45" fmla="*/ 67 h 433"/>
                <a:gd name="T46" fmla="*/ 3 w 609"/>
                <a:gd name="T47" fmla="*/ 5 h 433"/>
                <a:gd name="T48" fmla="*/ 0 w 609"/>
                <a:gd name="T49" fmla="*/ 82 h 433"/>
                <a:gd name="T50" fmla="*/ 609 w 609"/>
                <a:gd name="T51" fmla="*/ 355 h 433"/>
                <a:gd name="T52" fmla="*/ 270 w 609"/>
                <a:gd name="T53" fmla="*/ 171 h 433"/>
                <a:gd name="T54" fmla="*/ 259 w 609"/>
                <a:gd name="T55" fmla="*/ 153 h 433"/>
                <a:gd name="T56" fmla="*/ 246 w 609"/>
                <a:gd name="T57" fmla="*/ 145 h 433"/>
                <a:gd name="T58" fmla="*/ 240 w 609"/>
                <a:gd name="T59" fmla="*/ 142 h 433"/>
                <a:gd name="T60" fmla="*/ 107 w 609"/>
                <a:gd name="T61" fmla="*/ 74 h 433"/>
                <a:gd name="T62" fmla="*/ 98 w 609"/>
                <a:gd name="T63" fmla="*/ 70 h 433"/>
                <a:gd name="T64" fmla="*/ 91 w 609"/>
                <a:gd name="T65" fmla="*/ 66 h 433"/>
                <a:gd name="T66" fmla="*/ 80 w 609"/>
                <a:gd name="T67" fmla="*/ 62 h 433"/>
                <a:gd name="T68" fmla="*/ 57 w 609"/>
                <a:gd name="T69" fmla="*/ 70 h 433"/>
                <a:gd name="T70" fmla="*/ 38 w 609"/>
                <a:gd name="T71" fmla="*/ 46 h 433"/>
                <a:gd name="T72" fmla="*/ 34 w 609"/>
                <a:gd name="T73" fmla="*/ 46 h 433"/>
                <a:gd name="T74" fmla="*/ 23 w 609"/>
                <a:gd name="T75" fmla="*/ 17 h 433"/>
                <a:gd name="T76" fmla="*/ 10 w 609"/>
                <a:gd name="T77" fmla="*/ 0 h 433"/>
                <a:gd name="T78" fmla="*/ 5 w 609"/>
                <a:gd name="T79" fmla="*/ 2 h 433"/>
                <a:gd name="T80" fmla="*/ 19 w 609"/>
                <a:gd name="T81" fmla="*/ 5 h 433"/>
                <a:gd name="T82" fmla="*/ 10 w 609"/>
                <a:gd name="T83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9" h="433">
                  <a:moveTo>
                    <a:pt x="397" y="150"/>
                  </a:moveTo>
                  <a:cubicBezTo>
                    <a:pt x="395" y="159"/>
                    <a:pt x="389" y="165"/>
                    <a:pt x="381" y="168"/>
                  </a:cubicBezTo>
                  <a:cubicBezTo>
                    <a:pt x="376" y="170"/>
                    <a:pt x="370" y="171"/>
                    <a:pt x="364" y="171"/>
                  </a:cubicBezTo>
                  <a:cubicBezTo>
                    <a:pt x="359" y="171"/>
                    <a:pt x="354" y="171"/>
                    <a:pt x="349" y="170"/>
                  </a:cubicBezTo>
                  <a:cubicBezTo>
                    <a:pt x="337" y="169"/>
                    <a:pt x="325" y="167"/>
                    <a:pt x="312" y="166"/>
                  </a:cubicBezTo>
                  <a:cubicBezTo>
                    <a:pt x="307" y="165"/>
                    <a:pt x="301" y="164"/>
                    <a:pt x="296" y="162"/>
                  </a:cubicBezTo>
                  <a:cubicBezTo>
                    <a:pt x="292" y="161"/>
                    <a:pt x="287" y="159"/>
                    <a:pt x="284" y="159"/>
                  </a:cubicBezTo>
                  <a:cubicBezTo>
                    <a:pt x="282" y="159"/>
                    <a:pt x="280" y="159"/>
                    <a:pt x="279" y="160"/>
                  </a:cubicBezTo>
                  <a:cubicBezTo>
                    <a:pt x="279" y="160"/>
                    <a:pt x="279" y="161"/>
                    <a:pt x="279" y="161"/>
                  </a:cubicBezTo>
                  <a:cubicBezTo>
                    <a:pt x="609" y="351"/>
                    <a:pt x="609" y="351"/>
                    <a:pt x="609" y="351"/>
                  </a:cubicBezTo>
                  <a:cubicBezTo>
                    <a:pt x="609" y="273"/>
                    <a:pt x="609" y="273"/>
                    <a:pt x="609" y="273"/>
                  </a:cubicBezTo>
                  <a:cubicBezTo>
                    <a:pt x="397" y="150"/>
                    <a:pt x="397" y="150"/>
                    <a:pt x="397" y="150"/>
                  </a:cubicBezTo>
                  <a:moveTo>
                    <a:pt x="254" y="141"/>
                  </a:moveTo>
                  <a:cubicBezTo>
                    <a:pt x="253" y="143"/>
                    <a:pt x="252" y="144"/>
                    <a:pt x="250" y="144"/>
                  </a:cubicBezTo>
                  <a:cubicBezTo>
                    <a:pt x="258" y="149"/>
                    <a:pt x="258" y="149"/>
                    <a:pt x="258" y="149"/>
                  </a:cubicBezTo>
                  <a:cubicBezTo>
                    <a:pt x="257" y="146"/>
                    <a:pt x="255" y="143"/>
                    <a:pt x="254" y="141"/>
                  </a:cubicBezTo>
                  <a:moveTo>
                    <a:pt x="430" y="88"/>
                  </a:moveTo>
                  <a:cubicBezTo>
                    <a:pt x="426" y="102"/>
                    <a:pt x="421" y="115"/>
                    <a:pt x="416" y="128"/>
                  </a:cubicBezTo>
                  <a:cubicBezTo>
                    <a:pt x="415" y="124"/>
                    <a:pt x="412" y="120"/>
                    <a:pt x="409" y="118"/>
                  </a:cubicBezTo>
                  <a:cubicBezTo>
                    <a:pt x="407" y="117"/>
                    <a:pt x="405" y="117"/>
                    <a:pt x="404" y="117"/>
                  </a:cubicBezTo>
                  <a:cubicBezTo>
                    <a:pt x="402" y="117"/>
                    <a:pt x="401" y="117"/>
                    <a:pt x="400" y="119"/>
                  </a:cubicBezTo>
                  <a:cubicBezTo>
                    <a:pt x="397" y="124"/>
                    <a:pt x="399" y="134"/>
                    <a:pt x="398" y="142"/>
                  </a:cubicBezTo>
                  <a:cubicBezTo>
                    <a:pt x="398" y="144"/>
                    <a:pt x="398" y="146"/>
                    <a:pt x="398" y="147"/>
                  </a:cubicBezTo>
                  <a:cubicBezTo>
                    <a:pt x="609" y="269"/>
                    <a:pt x="609" y="269"/>
                    <a:pt x="609" y="269"/>
                  </a:cubicBezTo>
                  <a:cubicBezTo>
                    <a:pt x="609" y="212"/>
                    <a:pt x="609" y="212"/>
                    <a:pt x="609" y="212"/>
                  </a:cubicBezTo>
                  <a:cubicBezTo>
                    <a:pt x="608" y="204"/>
                    <a:pt x="608" y="197"/>
                    <a:pt x="607" y="189"/>
                  </a:cubicBezTo>
                  <a:cubicBezTo>
                    <a:pt x="430" y="88"/>
                    <a:pt x="430" y="88"/>
                    <a:pt x="430" y="88"/>
                  </a:cubicBezTo>
                  <a:moveTo>
                    <a:pt x="184" y="78"/>
                  </a:moveTo>
                  <a:cubicBezTo>
                    <a:pt x="180" y="78"/>
                    <a:pt x="176" y="80"/>
                    <a:pt x="172" y="82"/>
                  </a:cubicBezTo>
                  <a:cubicBezTo>
                    <a:pt x="168" y="85"/>
                    <a:pt x="163" y="89"/>
                    <a:pt x="157" y="89"/>
                  </a:cubicBezTo>
                  <a:cubicBezTo>
                    <a:pt x="156" y="89"/>
                    <a:pt x="155" y="89"/>
                    <a:pt x="154" y="89"/>
                  </a:cubicBezTo>
                  <a:cubicBezTo>
                    <a:pt x="239" y="138"/>
                    <a:pt x="239" y="138"/>
                    <a:pt x="239" y="138"/>
                  </a:cubicBezTo>
                  <a:cubicBezTo>
                    <a:pt x="238" y="130"/>
                    <a:pt x="236" y="121"/>
                    <a:pt x="233" y="112"/>
                  </a:cubicBezTo>
                  <a:cubicBezTo>
                    <a:pt x="231" y="109"/>
                    <a:pt x="230" y="105"/>
                    <a:pt x="226" y="102"/>
                  </a:cubicBezTo>
                  <a:cubicBezTo>
                    <a:pt x="225" y="102"/>
                    <a:pt x="225" y="101"/>
                    <a:pt x="224" y="101"/>
                  </a:cubicBezTo>
                  <a:cubicBezTo>
                    <a:pt x="222" y="101"/>
                    <a:pt x="221" y="102"/>
                    <a:pt x="220" y="102"/>
                  </a:cubicBezTo>
                  <a:cubicBezTo>
                    <a:pt x="218" y="103"/>
                    <a:pt x="217" y="103"/>
                    <a:pt x="215" y="103"/>
                  </a:cubicBezTo>
                  <a:cubicBezTo>
                    <a:pt x="214" y="103"/>
                    <a:pt x="213" y="103"/>
                    <a:pt x="212" y="103"/>
                  </a:cubicBezTo>
                  <a:cubicBezTo>
                    <a:pt x="207" y="100"/>
                    <a:pt x="204" y="91"/>
                    <a:pt x="199" y="86"/>
                  </a:cubicBezTo>
                  <a:cubicBezTo>
                    <a:pt x="197" y="83"/>
                    <a:pt x="195" y="82"/>
                    <a:pt x="193" y="80"/>
                  </a:cubicBezTo>
                  <a:cubicBezTo>
                    <a:pt x="190" y="79"/>
                    <a:pt x="187" y="78"/>
                    <a:pt x="184" y="78"/>
                  </a:cubicBezTo>
                  <a:moveTo>
                    <a:pt x="122" y="67"/>
                  </a:moveTo>
                  <a:cubicBezTo>
                    <a:pt x="121" y="67"/>
                    <a:pt x="119" y="67"/>
                    <a:pt x="118" y="68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37" y="77"/>
                    <a:pt x="132" y="71"/>
                    <a:pt x="128" y="68"/>
                  </a:cubicBezTo>
                  <a:cubicBezTo>
                    <a:pt x="127" y="68"/>
                    <a:pt x="126" y="67"/>
                    <a:pt x="125" y="67"/>
                  </a:cubicBezTo>
                  <a:cubicBezTo>
                    <a:pt x="124" y="67"/>
                    <a:pt x="123" y="67"/>
                    <a:pt x="122" y="67"/>
                  </a:cubicBezTo>
                  <a:moveTo>
                    <a:pt x="3" y="5"/>
                  </a:moveTo>
                  <a:cubicBezTo>
                    <a:pt x="1" y="8"/>
                    <a:pt x="1" y="13"/>
                    <a:pt x="1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608" y="433"/>
                    <a:pt x="608" y="433"/>
                    <a:pt x="608" y="433"/>
                  </a:cubicBezTo>
                  <a:cubicBezTo>
                    <a:pt x="609" y="355"/>
                    <a:pt x="609" y="355"/>
                    <a:pt x="609" y="355"/>
                  </a:cubicBezTo>
                  <a:cubicBezTo>
                    <a:pt x="277" y="163"/>
                    <a:pt x="277" y="163"/>
                    <a:pt x="277" y="163"/>
                  </a:cubicBezTo>
                  <a:cubicBezTo>
                    <a:pt x="275" y="167"/>
                    <a:pt x="274" y="171"/>
                    <a:pt x="270" y="171"/>
                  </a:cubicBezTo>
                  <a:cubicBezTo>
                    <a:pt x="270" y="171"/>
                    <a:pt x="269" y="171"/>
                    <a:pt x="268" y="171"/>
                  </a:cubicBezTo>
                  <a:cubicBezTo>
                    <a:pt x="263" y="168"/>
                    <a:pt x="261" y="160"/>
                    <a:pt x="259" y="153"/>
                  </a:cubicBezTo>
                  <a:cubicBezTo>
                    <a:pt x="246" y="145"/>
                    <a:pt x="246" y="145"/>
                    <a:pt x="246" y="145"/>
                  </a:cubicBezTo>
                  <a:cubicBezTo>
                    <a:pt x="246" y="145"/>
                    <a:pt x="246" y="145"/>
                    <a:pt x="246" y="145"/>
                  </a:cubicBezTo>
                  <a:cubicBezTo>
                    <a:pt x="244" y="145"/>
                    <a:pt x="242" y="145"/>
                    <a:pt x="240" y="144"/>
                  </a:cubicBezTo>
                  <a:cubicBezTo>
                    <a:pt x="240" y="143"/>
                    <a:pt x="240" y="142"/>
                    <a:pt x="240" y="142"/>
                  </a:cubicBezTo>
                  <a:cubicBezTo>
                    <a:pt x="115" y="70"/>
                    <a:pt x="115" y="70"/>
                    <a:pt x="115" y="70"/>
                  </a:cubicBezTo>
                  <a:cubicBezTo>
                    <a:pt x="113" y="72"/>
                    <a:pt x="111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4" y="74"/>
                    <a:pt x="101" y="72"/>
                    <a:pt x="98" y="70"/>
                  </a:cubicBezTo>
                  <a:cubicBezTo>
                    <a:pt x="97" y="70"/>
                    <a:pt x="96" y="69"/>
                    <a:pt x="94" y="68"/>
                  </a:cubicBezTo>
                  <a:cubicBezTo>
                    <a:pt x="93" y="67"/>
                    <a:pt x="92" y="67"/>
                    <a:pt x="91" y="66"/>
                  </a:cubicBezTo>
                  <a:cubicBezTo>
                    <a:pt x="89" y="65"/>
                    <a:pt x="87" y="64"/>
                    <a:pt x="85" y="63"/>
                  </a:cubicBezTo>
                  <a:cubicBezTo>
                    <a:pt x="83" y="63"/>
                    <a:pt x="81" y="62"/>
                    <a:pt x="80" y="62"/>
                  </a:cubicBezTo>
                  <a:cubicBezTo>
                    <a:pt x="75" y="62"/>
                    <a:pt x="71" y="65"/>
                    <a:pt x="68" y="67"/>
                  </a:cubicBezTo>
                  <a:cubicBezTo>
                    <a:pt x="64" y="68"/>
                    <a:pt x="61" y="70"/>
                    <a:pt x="57" y="70"/>
                  </a:cubicBezTo>
                  <a:cubicBezTo>
                    <a:pt x="55" y="70"/>
                    <a:pt x="52" y="69"/>
                    <a:pt x="49" y="67"/>
                  </a:cubicBezTo>
                  <a:cubicBezTo>
                    <a:pt x="42" y="63"/>
                    <a:pt x="35" y="52"/>
                    <a:pt x="38" y="46"/>
                  </a:cubicBezTo>
                  <a:cubicBezTo>
                    <a:pt x="37" y="46"/>
                    <a:pt x="37" y="47"/>
                    <a:pt x="36" y="47"/>
                  </a:cubicBezTo>
                  <a:cubicBezTo>
                    <a:pt x="35" y="47"/>
                    <a:pt x="35" y="46"/>
                    <a:pt x="34" y="46"/>
                  </a:cubicBezTo>
                  <a:cubicBezTo>
                    <a:pt x="30" y="44"/>
                    <a:pt x="25" y="35"/>
                    <a:pt x="25" y="29"/>
                  </a:cubicBezTo>
                  <a:cubicBezTo>
                    <a:pt x="24" y="25"/>
                    <a:pt x="24" y="21"/>
                    <a:pt x="23" y="17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10" y="0"/>
                  </a:moveTo>
                  <a:cubicBezTo>
                    <a:pt x="8" y="0"/>
                    <a:pt x="6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0"/>
                    <a:pt x="21" y="8"/>
                    <a:pt x="19" y="5"/>
                  </a:cubicBezTo>
                  <a:cubicBezTo>
                    <a:pt x="18" y="4"/>
                    <a:pt x="16" y="3"/>
                    <a:pt x="15" y="2"/>
                  </a:cubicBezTo>
                  <a:cubicBezTo>
                    <a:pt x="13" y="1"/>
                    <a:pt x="11" y="0"/>
                    <a:pt x="10" y="0"/>
                  </a:cubicBezTo>
                </a:path>
              </a:pathLst>
            </a:custGeom>
            <a:gradFill>
              <a:gsLst>
                <a:gs pos="0">
                  <a:srgbClr val="2CB9F2">
                    <a:alpha val="74000"/>
                  </a:srgbClr>
                </a:gs>
                <a:gs pos="100000">
                  <a:srgbClr val="5B2CF2">
                    <a:alpha val="5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187">
              <a:extLst>
                <a:ext uri="{FF2B5EF4-FFF2-40B4-BE49-F238E27FC236}">
                  <a16:creationId xmlns:a16="http://schemas.microsoft.com/office/drawing/2014/main" id="{9FBFFECA-8815-3FE4-659D-C939F5271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6581" y="2896205"/>
              <a:ext cx="252371" cy="149179"/>
            </a:xfrm>
            <a:custGeom>
              <a:avLst/>
              <a:gdLst>
                <a:gd name="T0" fmla="*/ 1 w 177"/>
                <a:gd name="T1" fmla="*/ 0 h 104"/>
                <a:gd name="T2" fmla="*/ 0 w 177"/>
                <a:gd name="T3" fmla="*/ 3 h 104"/>
                <a:gd name="T4" fmla="*/ 177 w 177"/>
                <a:gd name="T5" fmla="*/ 104 h 104"/>
                <a:gd name="T6" fmla="*/ 176 w 177"/>
                <a:gd name="T7" fmla="*/ 101 h 104"/>
                <a:gd name="T8" fmla="*/ 1 w 177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04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7" y="103"/>
                    <a:pt x="176" y="102"/>
                    <a:pt x="176" y="10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C9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188">
              <a:extLst>
                <a:ext uri="{FF2B5EF4-FFF2-40B4-BE49-F238E27FC236}">
                  <a16:creationId xmlns:a16="http://schemas.microsoft.com/office/drawing/2014/main" id="{190F9E46-6D6F-63B6-C15A-AF465D8FE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69471" y="2984815"/>
              <a:ext cx="301723" cy="179464"/>
            </a:xfrm>
            <a:custGeom>
              <a:avLst/>
              <a:gdLst>
                <a:gd name="T0" fmla="*/ 1 w 212"/>
                <a:gd name="T1" fmla="*/ 0 h 126"/>
                <a:gd name="T2" fmla="*/ 0 w 212"/>
                <a:gd name="T3" fmla="*/ 3 h 126"/>
                <a:gd name="T4" fmla="*/ 212 w 212"/>
                <a:gd name="T5" fmla="*/ 126 h 126"/>
                <a:gd name="T6" fmla="*/ 212 w 212"/>
                <a:gd name="T7" fmla="*/ 122 h 126"/>
                <a:gd name="T8" fmla="*/ 1 w 212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126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2"/>
                    <a:pt x="212" y="122"/>
                    <a:pt x="212" y="12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C9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189">
              <a:extLst>
                <a:ext uri="{FF2B5EF4-FFF2-40B4-BE49-F238E27FC236}">
                  <a16:creationId xmlns:a16="http://schemas.microsoft.com/office/drawing/2014/main" id="{C1AC8C24-85A7-864E-C689-12702D3CE7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06404" y="2778432"/>
              <a:ext cx="864790" cy="502498"/>
            </a:xfrm>
            <a:custGeom>
              <a:avLst/>
              <a:gdLst>
                <a:gd name="T0" fmla="*/ 276 w 606"/>
                <a:gd name="T1" fmla="*/ 159 h 353"/>
                <a:gd name="T2" fmla="*/ 274 w 606"/>
                <a:gd name="T3" fmla="*/ 161 h 353"/>
                <a:gd name="T4" fmla="*/ 606 w 606"/>
                <a:gd name="T5" fmla="*/ 353 h 353"/>
                <a:gd name="T6" fmla="*/ 606 w 606"/>
                <a:gd name="T7" fmla="*/ 349 h 353"/>
                <a:gd name="T8" fmla="*/ 276 w 606"/>
                <a:gd name="T9" fmla="*/ 159 h 353"/>
                <a:gd name="T10" fmla="*/ 247 w 606"/>
                <a:gd name="T11" fmla="*/ 142 h 353"/>
                <a:gd name="T12" fmla="*/ 243 w 606"/>
                <a:gd name="T13" fmla="*/ 143 h 353"/>
                <a:gd name="T14" fmla="*/ 256 w 606"/>
                <a:gd name="T15" fmla="*/ 151 h 353"/>
                <a:gd name="T16" fmla="*/ 255 w 606"/>
                <a:gd name="T17" fmla="*/ 147 h 353"/>
                <a:gd name="T18" fmla="*/ 247 w 606"/>
                <a:gd name="T19" fmla="*/ 142 h 353"/>
                <a:gd name="T20" fmla="*/ 115 w 606"/>
                <a:gd name="T21" fmla="*/ 66 h 353"/>
                <a:gd name="T22" fmla="*/ 112 w 606"/>
                <a:gd name="T23" fmla="*/ 68 h 353"/>
                <a:gd name="T24" fmla="*/ 237 w 606"/>
                <a:gd name="T25" fmla="*/ 140 h 353"/>
                <a:gd name="T26" fmla="*/ 236 w 606"/>
                <a:gd name="T27" fmla="*/ 136 h 353"/>
                <a:gd name="T28" fmla="*/ 151 w 606"/>
                <a:gd name="T29" fmla="*/ 87 h 353"/>
                <a:gd name="T30" fmla="*/ 144 w 606"/>
                <a:gd name="T31" fmla="*/ 84 h 353"/>
                <a:gd name="T32" fmla="*/ 139 w 606"/>
                <a:gd name="T33" fmla="*/ 80 h 353"/>
                <a:gd name="T34" fmla="*/ 115 w 606"/>
                <a:gd name="T35" fmla="*/ 66 h 353"/>
                <a:gd name="T36" fmla="*/ 2 w 606"/>
                <a:gd name="T37" fmla="*/ 0 h 353"/>
                <a:gd name="T38" fmla="*/ 0 w 606"/>
                <a:gd name="T39" fmla="*/ 3 h 353"/>
                <a:gd name="T40" fmla="*/ 20 w 606"/>
                <a:gd name="T41" fmla="*/ 15 h 353"/>
                <a:gd name="T42" fmla="*/ 19 w 606"/>
                <a:gd name="T43" fmla="*/ 11 h 353"/>
                <a:gd name="T44" fmla="*/ 2 w 606"/>
                <a:gd name="T45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6" h="353">
                  <a:moveTo>
                    <a:pt x="276" y="159"/>
                  </a:moveTo>
                  <a:cubicBezTo>
                    <a:pt x="275" y="159"/>
                    <a:pt x="275" y="160"/>
                    <a:pt x="274" y="161"/>
                  </a:cubicBezTo>
                  <a:cubicBezTo>
                    <a:pt x="606" y="353"/>
                    <a:pt x="606" y="353"/>
                    <a:pt x="606" y="353"/>
                  </a:cubicBezTo>
                  <a:cubicBezTo>
                    <a:pt x="606" y="349"/>
                    <a:pt x="606" y="349"/>
                    <a:pt x="606" y="349"/>
                  </a:cubicBezTo>
                  <a:cubicBezTo>
                    <a:pt x="276" y="159"/>
                    <a:pt x="276" y="159"/>
                    <a:pt x="276" y="159"/>
                  </a:cubicBezTo>
                  <a:moveTo>
                    <a:pt x="247" y="142"/>
                  </a:moveTo>
                  <a:cubicBezTo>
                    <a:pt x="246" y="143"/>
                    <a:pt x="245" y="143"/>
                    <a:pt x="243" y="143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6" y="149"/>
                    <a:pt x="255" y="148"/>
                    <a:pt x="255" y="147"/>
                  </a:cubicBezTo>
                  <a:cubicBezTo>
                    <a:pt x="247" y="142"/>
                    <a:pt x="247" y="142"/>
                    <a:pt x="247" y="142"/>
                  </a:cubicBezTo>
                  <a:moveTo>
                    <a:pt x="115" y="66"/>
                  </a:moveTo>
                  <a:cubicBezTo>
                    <a:pt x="114" y="66"/>
                    <a:pt x="113" y="67"/>
                    <a:pt x="112" y="68"/>
                  </a:cubicBezTo>
                  <a:cubicBezTo>
                    <a:pt x="237" y="140"/>
                    <a:pt x="237" y="140"/>
                    <a:pt x="237" y="140"/>
                  </a:cubicBezTo>
                  <a:cubicBezTo>
                    <a:pt x="237" y="138"/>
                    <a:pt x="236" y="137"/>
                    <a:pt x="236" y="136"/>
                  </a:cubicBezTo>
                  <a:cubicBezTo>
                    <a:pt x="151" y="87"/>
                    <a:pt x="151" y="87"/>
                    <a:pt x="151" y="87"/>
                  </a:cubicBezTo>
                  <a:cubicBezTo>
                    <a:pt x="149" y="86"/>
                    <a:pt x="147" y="85"/>
                    <a:pt x="144" y="84"/>
                  </a:cubicBezTo>
                  <a:cubicBezTo>
                    <a:pt x="142" y="83"/>
                    <a:pt x="141" y="81"/>
                    <a:pt x="139" y="80"/>
                  </a:cubicBezTo>
                  <a:cubicBezTo>
                    <a:pt x="115" y="66"/>
                    <a:pt x="115" y="66"/>
                    <a:pt x="115" y="66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3"/>
                    <a:pt x="20" y="12"/>
                    <a:pt x="19" y="1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adFill>
              <a:gsLst>
                <a:gs pos="0">
                  <a:srgbClr val="2CB9F2">
                    <a:alpha val="74000"/>
                  </a:srgbClr>
                </a:gs>
                <a:gs pos="100000">
                  <a:srgbClr val="5B2CF2">
                    <a:alpha val="5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190">
              <a:extLst>
                <a:ext uri="{FF2B5EF4-FFF2-40B4-BE49-F238E27FC236}">
                  <a16:creationId xmlns:a16="http://schemas.microsoft.com/office/drawing/2014/main" id="{681BC532-9DB6-21EC-7BB8-3FF5EBD0C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1918" y="2892840"/>
              <a:ext cx="868155" cy="500255"/>
            </a:xfrm>
            <a:custGeom>
              <a:avLst/>
              <a:gdLst>
                <a:gd name="T0" fmla="*/ 0 w 774"/>
                <a:gd name="T1" fmla="*/ 0 h 446"/>
                <a:gd name="T2" fmla="*/ 0 w 774"/>
                <a:gd name="T3" fmla="*/ 0 h 446"/>
                <a:gd name="T4" fmla="*/ 774 w 774"/>
                <a:gd name="T5" fmla="*/ 446 h 446"/>
                <a:gd name="T6" fmla="*/ 774 w 774"/>
                <a:gd name="T7" fmla="*/ 446 h 446"/>
                <a:gd name="T8" fmla="*/ 0 w 774"/>
                <a:gd name="T9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4" h="446">
                  <a:moveTo>
                    <a:pt x="0" y="0"/>
                  </a:moveTo>
                  <a:lnTo>
                    <a:pt x="0" y="0"/>
                  </a:lnTo>
                  <a:lnTo>
                    <a:pt x="774" y="446"/>
                  </a:lnTo>
                  <a:lnTo>
                    <a:pt x="774" y="4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9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191">
              <a:extLst>
                <a:ext uri="{FF2B5EF4-FFF2-40B4-BE49-F238E27FC236}">
                  <a16:creationId xmlns:a16="http://schemas.microsoft.com/office/drawing/2014/main" id="{85B57873-7501-A4A9-2C5F-70F839318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1918" y="2892840"/>
              <a:ext cx="868155" cy="500255"/>
            </a:xfrm>
            <a:custGeom>
              <a:avLst/>
              <a:gdLst>
                <a:gd name="T0" fmla="*/ 0 w 774"/>
                <a:gd name="T1" fmla="*/ 0 h 446"/>
                <a:gd name="T2" fmla="*/ 0 w 774"/>
                <a:gd name="T3" fmla="*/ 0 h 446"/>
                <a:gd name="T4" fmla="*/ 774 w 774"/>
                <a:gd name="T5" fmla="*/ 446 h 446"/>
                <a:gd name="T6" fmla="*/ 774 w 774"/>
                <a:gd name="T7" fmla="*/ 446 h 446"/>
                <a:gd name="T8" fmla="*/ 0 w 774"/>
                <a:gd name="T9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4" h="446">
                  <a:moveTo>
                    <a:pt x="0" y="0"/>
                  </a:moveTo>
                  <a:lnTo>
                    <a:pt x="0" y="0"/>
                  </a:lnTo>
                  <a:lnTo>
                    <a:pt x="774" y="446"/>
                  </a:lnTo>
                  <a:lnTo>
                    <a:pt x="774" y="4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192">
              <a:extLst>
                <a:ext uri="{FF2B5EF4-FFF2-40B4-BE49-F238E27FC236}">
                  <a16:creationId xmlns:a16="http://schemas.microsoft.com/office/drawing/2014/main" id="{56DB3E6B-AFF7-296A-3D53-017A970F6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0796" y="2763851"/>
              <a:ext cx="873764" cy="316305"/>
            </a:xfrm>
            <a:custGeom>
              <a:avLst/>
              <a:gdLst>
                <a:gd name="T0" fmla="*/ 15 w 612"/>
                <a:gd name="T1" fmla="*/ 11 h 222"/>
                <a:gd name="T2" fmla="*/ 34 w 612"/>
                <a:gd name="T3" fmla="*/ 56 h 222"/>
                <a:gd name="T4" fmla="*/ 36 w 612"/>
                <a:gd name="T5" fmla="*/ 56 h 222"/>
                <a:gd name="T6" fmla="*/ 69 w 612"/>
                <a:gd name="T7" fmla="*/ 76 h 222"/>
                <a:gd name="T8" fmla="*/ 98 w 612"/>
                <a:gd name="T9" fmla="*/ 80 h 222"/>
                <a:gd name="T10" fmla="*/ 119 w 612"/>
                <a:gd name="T11" fmla="*/ 78 h 222"/>
                <a:gd name="T12" fmla="*/ 147 w 612"/>
                <a:gd name="T13" fmla="*/ 96 h 222"/>
                <a:gd name="T14" fmla="*/ 185 w 612"/>
                <a:gd name="T15" fmla="*/ 88 h 222"/>
                <a:gd name="T16" fmla="*/ 213 w 612"/>
                <a:gd name="T17" fmla="*/ 113 h 222"/>
                <a:gd name="T18" fmla="*/ 227 w 612"/>
                <a:gd name="T19" fmla="*/ 110 h 222"/>
                <a:gd name="T20" fmla="*/ 247 w 612"/>
                <a:gd name="T21" fmla="*/ 155 h 222"/>
                <a:gd name="T22" fmla="*/ 262 w 612"/>
                <a:gd name="T23" fmla="*/ 174 h 222"/>
                <a:gd name="T24" fmla="*/ 279 w 612"/>
                <a:gd name="T25" fmla="*/ 174 h 222"/>
                <a:gd name="T26" fmla="*/ 350 w 612"/>
                <a:gd name="T27" fmla="*/ 180 h 222"/>
                <a:gd name="T28" fmla="*/ 401 w 612"/>
                <a:gd name="T29" fmla="*/ 149 h 222"/>
                <a:gd name="T30" fmla="*/ 405 w 612"/>
                <a:gd name="T31" fmla="*/ 127 h 222"/>
                <a:gd name="T32" fmla="*/ 440 w 612"/>
                <a:gd name="T33" fmla="*/ 65 h 222"/>
                <a:gd name="T34" fmla="*/ 455 w 612"/>
                <a:gd name="T35" fmla="*/ 45 h 222"/>
                <a:gd name="T36" fmla="*/ 470 w 612"/>
                <a:gd name="T37" fmla="*/ 62 h 222"/>
                <a:gd name="T38" fmla="*/ 499 w 612"/>
                <a:gd name="T39" fmla="*/ 7 h 222"/>
                <a:gd name="T40" fmla="*/ 527 w 612"/>
                <a:gd name="T41" fmla="*/ 76 h 222"/>
                <a:gd name="T42" fmla="*/ 537 w 612"/>
                <a:gd name="T43" fmla="*/ 72 h 222"/>
                <a:gd name="T44" fmla="*/ 557 w 612"/>
                <a:gd name="T45" fmla="*/ 93 h 222"/>
                <a:gd name="T46" fmla="*/ 567 w 612"/>
                <a:gd name="T47" fmla="*/ 105 h 222"/>
                <a:gd name="T48" fmla="*/ 580 w 612"/>
                <a:gd name="T49" fmla="*/ 100 h 222"/>
                <a:gd name="T50" fmla="*/ 582 w 612"/>
                <a:gd name="T51" fmla="*/ 120 h 222"/>
                <a:gd name="T52" fmla="*/ 610 w 612"/>
                <a:gd name="T53" fmla="*/ 222 h 222"/>
                <a:gd name="T54" fmla="*/ 586 w 612"/>
                <a:gd name="T55" fmla="*/ 120 h 222"/>
                <a:gd name="T56" fmla="*/ 575 w 612"/>
                <a:gd name="T57" fmla="*/ 87 h 222"/>
                <a:gd name="T58" fmla="*/ 569 w 612"/>
                <a:gd name="T59" fmla="*/ 101 h 222"/>
                <a:gd name="T60" fmla="*/ 551 w 612"/>
                <a:gd name="T61" fmla="*/ 97 h 222"/>
                <a:gd name="T62" fmla="*/ 537 w 612"/>
                <a:gd name="T63" fmla="*/ 56 h 222"/>
                <a:gd name="T64" fmla="*/ 514 w 612"/>
                <a:gd name="T65" fmla="*/ 99 h 222"/>
                <a:gd name="T66" fmla="*/ 499 w 612"/>
                <a:gd name="T67" fmla="*/ 1 h 222"/>
                <a:gd name="T68" fmla="*/ 468 w 612"/>
                <a:gd name="T69" fmla="*/ 62 h 222"/>
                <a:gd name="T70" fmla="*/ 450 w 612"/>
                <a:gd name="T71" fmla="*/ 39 h 222"/>
                <a:gd name="T72" fmla="*/ 417 w 612"/>
                <a:gd name="T73" fmla="*/ 136 h 222"/>
                <a:gd name="T74" fmla="*/ 399 w 612"/>
                <a:gd name="T75" fmla="*/ 126 h 222"/>
                <a:gd name="T76" fmla="*/ 392 w 612"/>
                <a:gd name="T77" fmla="*/ 166 h 222"/>
                <a:gd name="T78" fmla="*/ 297 w 612"/>
                <a:gd name="T79" fmla="*/ 168 h 222"/>
                <a:gd name="T80" fmla="*/ 271 w 612"/>
                <a:gd name="T81" fmla="*/ 177 h 222"/>
                <a:gd name="T82" fmla="*/ 256 w 612"/>
                <a:gd name="T83" fmla="*/ 148 h 222"/>
                <a:gd name="T84" fmla="*/ 241 w 612"/>
                <a:gd name="T85" fmla="*/ 152 h 222"/>
                <a:gd name="T86" fmla="*/ 225 w 612"/>
                <a:gd name="T87" fmla="*/ 107 h 222"/>
                <a:gd name="T88" fmla="*/ 214 w 612"/>
                <a:gd name="T89" fmla="*/ 109 h 222"/>
                <a:gd name="T90" fmla="*/ 172 w 612"/>
                <a:gd name="T91" fmla="*/ 88 h 222"/>
                <a:gd name="T92" fmla="*/ 149 w 612"/>
                <a:gd name="T93" fmla="*/ 92 h 222"/>
                <a:gd name="T94" fmla="*/ 119 w 612"/>
                <a:gd name="T95" fmla="*/ 74 h 222"/>
                <a:gd name="T96" fmla="*/ 108 w 612"/>
                <a:gd name="T97" fmla="*/ 80 h 222"/>
                <a:gd name="T98" fmla="*/ 81 w 612"/>
                <a:gd name="T99" fmla="*/ 68 h 222"/>
                <a:gd name="T100" fmla="*/ 51 w 612"/>
                <a:gd name="T101" fmla="*/ 74 h 222"/>
                <a:gd name="T102" fmla="*/ 37 w 612"/>
                <a:gd name="T103" fmla="*/ 52 h 222"/>
                <a:gd name="T104" fmla="*/ 26 w 612"/>
                <a:gd name="T105" fmla="*/ 25 h 222"/>
                <a:gd name="T106" fmla="*/ 1 w 612"/>
                <a:gd name="T107" fmla="*/ 1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2" h="222">
                  <a:moveTo>
                    <a:pt x="4" y="26"/>
                  </a:moveTo>
                  <a:cubicBezTo>
                    <a:pt x="4" y="23"/>
                    <a:pt x="4" y="20"/>
                    <a:pt x="5" y="17"/>
                  </a:cubicBezTo>
                  <a:cubicBezTo>
                    <a:pt x="5" y="15"/>
                    <a:pt x="6" y="13"/>
                    <a:pt x="7" y="12"/>
                  </a:cubicBezTo>
                  <a:cubicBezTo>
                    <a:pt x="8" y="11"/>
                    <a:pt x="9" y="10"/>
                    <a:pt x="11" y="10"/>
                  </a:cubicBezTo>
                  <a:cubicBezTo>
                    <a:pt x="12" y="10"/>
                    <a:pt x="13" y="11"/>
                    <a:pt x="15" y="11"/>
                  </a:cubicBezTo>
                  <a:cubicBezTo>
                    <a:pt x="16" y="12"/>
                    <a:pt x="17" y="13"/>
                    <a:pt x="18" y="15"/>
                  </a:cubicBezTo>
                  <a:cubicBezTo>
                    <a:pt x="21" y="18"/>
                    <a:pt x="22" y="21"/>
                    <a:pt x="22" y="25"/>
                  </a:cubicBezTo>
                  <a:cubicBezTo>
                    <a:pt x="23" y="29"/>
                    <a:pt x="23" y="33"/>
                    <a:pt x="24" y="38"/>
                  </a:cubicBezTo>
                  <a:cubicBezTo>
                    <a:pt x="24" y="41"/>
                    <a:pt x="26" y="45"/>
                    <a:pt x="27" y="48"/>
                  </a:cubicBezTo>
                  <a:cubicBezTo>
                    <a:pt x="29" y="51"/>
                    <a:pt x="32" y="54"/>
                    <a:pt x="34" y="56"/>
                  </a:cubicBezTo>
                  <a:cubicBezTo>
                    <a:pt x="35" y="56"/>
                    <a:pt x="36" y="57"/>
                    <a:pt x="37" y="57"/>
                  </a:cubicBezTo>
                  <a:cubicBezTo>
                    <a:pt x="38" y="57"/>
                    <a:pt x="39" y="56"/>
                    <a:pt x="40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6" y="54"/>
                    <a:pt x="36" y="55"/>
                    <a:pt x="36" y="56"/>
                  </a:cubicBezTo>
                  <a:cubicBezTo>
                    <a:pt x="36" y="60"/>
                    <a:pt x="38" y="64"/>
                    <a:pt x="40" y="68"/>
                  </a:cubicBezTo>
                  <a:cubicBezTo>
                    <a:pt x="43" y="72"/>
                    <a:pt x="46" y="75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2" y="79"/>
                    <a:pt x="56" y="80"/>
                    <a:pt x="58" y="80"/>
                  </a:cubicBezTo>
                  <a:cubicBezTo>
                    <a:pt x="63" y="80"/>
                    <a:pt x="66" y="78"/>
                    <a:pt x="69" y="76"/>
                  </a:cubicBezTo>
                  <a:cubicBezTo>
                    <a:pt x="73" y="74"/>
                    <a:pt x="77" y="72"/>
                    <a:pt x="81" y="72"/>
                  </a:cubicBezTo>
                  <a:cubicBezTo>
                    <a:pt x="82" y="72"/>
                    <a:pt x="84" y="73"/>
                    <a:pt x="85" y="73"/>
                  </a:cubicBezTo>
                  <a:cubicBezTo>
                    <a:pt x="87" y="74"/>
                    <a:pt x="89" y="75"/>
                    <a:pt x="91" y="76"/>
                  </a:cubicBezTo>
                  <a:cubicBezTo>
                    <a:pt x="92" y="76"/>
                    <a:pt x="93" y="77"/>
                    <a:pt x="94" y="78"/>
                  </a:cubicBezTo>
                  <a:cubicBezTo>
                    <a:pt x="95" y="79"/>
                    <a:pt x="97" y="79"/>
                    <a:pt x="98" y="80"/>
                  </a:cubicBezTo>
                  <a:cubicBezTo>
                    <a:pt x="101" y="82"/>
                    <a:pt x="105" y="84"/>
                    <a:pt x="108" y="84"/>
                  </a:cubicBezTo>
                  <a:cubicBezTo>
                    <a:pt x="108" y="84"/>
                    <a:pt x="108" y="84"/>
                    <a:pt x="108" y="84"/>
                  </a:cubicBezTo>
                  <a:cubicBezTo>
                    <a:pt x="108" y="84"/>
                    <a:pt x="108" y="84"/>
                    <a:pt x="108" y="84"/>
                  </a:cubicBezTo>
                  <a:cubicBezTo>
                    <a:pt x="110" y="84"/>
                    <a:pt x="112" y="83"/>
                    <a:pt x="113" y="82"/>
                  </a:cubicBezTo>
                  <a:cubicBezTo>
                    <a:pt x="116" y="81"/>
                    <a:pt x="117" y="80"/>
                    <a:pt x="119" y="78"/>
                  </a:cubicBezTo>
                  <a:cubicBezTo>
                    <a:pt x="120" y="77"/>
                    <a:pt x="122" y="77"/>
                    <a:pt x="123" y="77"/>
                  </a:cubicBezTo>
                  <a:cubicBezTo>
                    <a:pt x="124" y="77"/>
                    <a:pt x="124" y="77"/>
                    <a:pt x="125" y="77"/>
                  </a:cubicBezTo>
                  <a:cubicBezTo>
                    <a:pt x="126" y="77"/>
                    <a:pt x="127" y="77"/>
                    <a:pt x="128" y="78"/>
                  </a:cubicBezTo>
                  <a:cubicBezTo>
                    <a:pt x="130" y="80"/>
                    <a:pt x="134" y="83"/>
                    <a:pt x="137" y="86"/>
                  </a:cubicBezTo>
                  <a:cubicBezTo>
                    <a:pt x="140" y="90"/>
                    <a:pt x="143" y="93"/>
                    <a:pt x="147" y="96"/>
                  </a:cubicBezTo>
                  <a:cubicBezTo>
                    <a:pt x="147" y="96"/>
                    <a:pt x="147" y="96"/>
                    <a:pt x="147" y="96"/>
                  </a:cubicBezTo>
                  <a:cubicBezTo>
                    <a:pt x="151" y="98"/>
                    <a:pt x="154" y="99"/>
                    <a:pt x="158" y="99"/>
                  </a:cubicBezTo>
                  <a:cubicBezTo>
                    <a:pt x="161" y="99"/>
                    <a:pt x="164" y="98"/>
                    <a:pt x="167" y="96"/>
                  </a:cubicBezTo>
                  <a:cubicBezTo>
                    <a:pt x="170" y="95"/>
                    <a:pt x="172" y="93"/>
                    <a:pt x="174" y="92"/>
                  </a:cubicBezTo>
                  <a:cubicBezTo>
                    <a:pt x="177" y="90"/>
                    <a:pt x="181" y="88"/>
                    <a:pt x="185" y="88"/>
                  </a:cubicBezTo>
                  <a:cubicBezTo>
                    <a:pt x="188" y="88"/>
                    <a:pt x="190" y="89"/>
                    <a:pt x="193" y="90"/>
                  </a:cubicBezTo>
                  <a:cubicBezTo>
                    <a:pt x="195" y="91"/>
                    <a:pt x="197" y="93"/>
                    <a:pt x="198" y="95"/>
                  </a:cubicBezTo>
                  <a:cubicBezTo>
                    <a:pt x="201" y="98"/>
                    <a:pt x="203" y="101"/>
                    <a:pt x="205" y="105"/>
                  </a:cubicBezTo>
                  <a:cubicBezTo>
                    <a:pt x="207" y="108"/>
                    <a:pt x="209" y="111"/>
                    <a:pt x="212" y="113"/>
                  </a:cubicBezTo>
                  <a:cubicBezTo>
                    <a:pt x="213" y="113"/>
                    <a:pt x="213" y="113"/>
                    <a:pt x="213" y="113"/>
                  </a:cubicBezTo>
                  <a:cubicBezTo>
                    <a:pt x="214" y="113"/>
                    <a:pt x="215" y="113"/>
                    <a:pt x="216" y="113"/>
                  </a:cubicBezTo>
                  <a:cubicBezTo>
                    <a:pt x="218" y="113"/>
                    <a:pt x="220" y="113"/>
                    <a:pt x="222" y="112"/>
                  </a:cubicBezTo>
                  <a:cubicBezTo>
                    <a:pt x="223" y="112"/>
                    <a:pt x="224" y="111"/>
                    <a:pt x="225" y="111"/>
                  </a:cubicBezTo>
                  <a:cubicBezTo>
                    <a:pt x="225" y="111"/>
                    <a:pt x="226" y="111"/>
                    <a:pt x="226" y="112"/>
                  </a:cubicBezTo>
                  <a:cubicBezTo>
                    <a:pt x="227" y="110"/>
                    <a:pt x="227" y="110"/>
                    <a:pt x="227" y="110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9" y="114"/>
                    <a:pt x="231" y="117"/>
                    <a:pt x="232" y="121"/>
                  </a:cubicBezTo>
                  <a:cubicBezTo>
                    <a:pt x="235" y="131"/>
                    <a:pt x="238" y="142"/>
                    <a:pt x="239" y="152"/>
                  </a:cubicBezTo>
                  <a:cubicBezTo>
                    <a:pt x="239" y="152"/>
                    <a:pt x="240" y="153"/>
                    <a:pt x="240" y="153"/>
                  </a:cubicBezTo>
                  <a:cubicBezTo>
                    <a:pt x="243" y="155"/>
                    <a:pt x="245" y="155"/>
                    <a:pt x="247" y="155"/>
                  </a:cubicBezTo>
                  <a:cubicBezTo>
                    <a:pt x="251" y="155"/>
                    <a:pt x="255" y="154"/>
                    <a:pt x="256" y="150"/>
                  </a:cubicBezTo>
                  <a:cubicBezTo>
                    <a:pt x="255" y="149"/>
                    <a:pt x="255" y="149"/>
                    <a:pt x="255" y="149"/>
                  </a:cubicBezTo>
                  <a:cubicBezTo>
                    <a:pt x="253" y="150"/>
                    <a:pt x="253" y="150"/>
                    <a:pt x="253" y="150"/>
                  </a:cubicBezTo>
                  <a:cubicBezTo>
                    <a:pt x="256" y="154"/>
                    <a:pt x="258" y="160"/>
                    <a:pt x="259" y="166"/>
                  </a:cubicBezTo>
                  <a:cubicBezTo>
                    <a:pt x="260" y="169"/>
                    <a:pt x="261" y="172"/>
                    <a:pt x="262" y="174"/>
                  </a:cubicBezTo>
                  <a:cubicBezTo>
                    <a:pt x="264" y="177"/>
                    <a:pt x="265" y="179"/>
                    <a:pt x="268" y="180"/>
                  </a:cubicBezTo>
                  <a:cubicBezTo>
                    <a:pt x="268" y="180"/>
                    <a:pt x="268" y="180"/>
                    <a:pt x="268" y="180"/>
                  </a:cubicBezTo>
                  <a:cubicBezTo>
                    <a:pt x="269" y="181"/>
                    <a:pt x="270" y="181"/>
                    <a:pt x="271" y="181"/>
                  </a:cubicBezTo>
                  <a:cubicBezTo>
                    <a:pt x="273" y="181"/>
                    <a:pt x="275" y="180"/>
                    <a:pt x="276" y="179"/>
                  </a:cubicBezTo>
                  <a:cubicBezTo>
                    <a:pt x="277" y="178"/>
                    <a:pt x="278" y="176"/>
                    <a:pt x="279" y="174"/>
                  </a:cubicBezTo>
                  <a:cubicBezTo>
                    <a:pt x="280" y="172"/>
                    <a:pt x="281" y="170"/>
                    <a:pt x="282" y="170"/>
                  </a:cubicBezTo>
                  <a:cubicBezTo>
                    <a:pt x="282" y="169"/>
                    <a:pt x="283" y="169"/>
                    <a:pt x="285" y="169"/>
                  </a:cubicBezTo>
                  <a:cubicBezTo>
                    <a:pt x="288" y="169"/>
                    <a:pt x="292" y="170"/>
                    <a:pt x="296" y="172"/>
                  </a:cubicBezTo>
                  <a:cubicBezTo>
                    <a:pt x="302" y="174"/>
                    <a:pt x="308" y="175"/>
                    <a:pt x="313" y="176"/>
                  </a:cubicBezTo>
                  <a:cubicBezTo>
                    <a:pt x="325" y="177"/>
                    <a:pt x="338" y="179"/>
                    <a:pt x="350" y="180"/>
                  </a:cubicBezTo>
                  <a:cubicBezTo>
                    <a:pt x="355" y="181"/>
                    <a:pt x="360" y="181"/>
                    <a:pt x="365" y="181"/>
                  </a:cubicBezTo>
                  <a:cubicBezTo>
                    <a:pt x="371" y="181"/>
                    <a:pt x="377" y="180"/>
                    <a:pt x="383" y="178"/>
                  </a:cubicBezTo>
                  <a:cubicBezTo>
                    <a:pt x="388" y="176"/>
                    <a:pt x="392" y="173"/>
                    <a:pt x="396" y="168"/>
                  </a:cubicBezTo>
                  <a:cubicBezTo>
                    <a:pt x="399" y="163"/>
                    <a:pt x="401" y="157"/>
                    <a:pt x="401" y="150"/>
                  </a:cubicBezTo>
                  <a:cubicBezTo>
                    <a:pt x="401" y="150"/>
                    <a:pt x="401" y="149"/>
                    <a:pt x="401" y="149"/>
                  </a:cubicBezTo>
                  <a:cubicBezTo>
                    <a:pt x="401" y="145"/>
                    <a:pt x="401" y="140"/>
                    <a:pt x="401" y="137"/>
                  </a:cubicBezTo>
                  <a:cubicBezTo>
                    <a:pt x="401" y="133"/>
                    <a:pt x="401" y="130"/>
                    <a:pt x="403" y="128"/>
                  </a:cubicBezTo>
                  <a:cubicBezTo>
                    <a:pt x="403" y="128"/>
                    <a:pt x="403" y="128"/>
                    <a:pt x="403" y="128"/>
                  </a:cubicBezTo>
                  <a:cubicBezTo>
                    <a:pt x="403" y="128"/>
                    <a:pt x="403" y="127"/>
                    <a:pt x="403" y="127"/>
                  </a:cubicBezTo>
                  <a:cubicBezTo>
                    <a:pt x="404" y="127"/>
                    <a:pt x="404" y="127"/>
                    <a:pt x="405" y="127"/>
                  </a:cubicBezTo>
                  <a:cubicBezTo>
                    <a:pt x="406" y="127"/>
                    <a:pt x="408" y="127"/>
                    <a:pt x="409" y="128"/>
                  </a:cubicBezTo>
                  <a:cubicBezTo>
                    <a:pt x="412" y="130"/>
                    <a:pt x="414" y="133"/>
                    <a:pt x="415" y="136"/>
                  </a:cubicBezTo>
                  <a:cubicBezTo>
                    <a:pt x="415" y="137"/>
                    <a:pt x="415" y="138"/>
                    <a:pt x="416" y="138"/>
                  </a:cubicBezTo>
                  <a:cubicBezTo>
                    <a:pt x="417" y="138"/>
                    <a:pt x="418" y="138"/>
                    <a:pt x="418" y="137"/>
                  </a:cubicBezTo>
                  <a:cubicBezTo>
                    <a:pt x="428" y="116"/>
                    <a:pt x="436" y="91"/>
                    <a:pt x="440" y="65"/>
                  </a:cubicBezTo>
                  <a:cubicBezTo>
                    <a:pt x="440" y="60"/>
                    <a:pt x="441" y="55"/>
                    <a:pt x="443" y="51"/>
                  </a:cubicBezTo>
                  <a:cubicBezTo>
                    <a:pt x="443" y="49"/>
                    <a:pt x="444" y="48"/>
                    <a:pt x="445" y="46"/>
                  </a:cubicBezTo>
                  <a:cubicBezTo>
                    <a:pt x="446" y="45"/>
                    <a:pt x="447" y="44"/>
                    <a:pt x="448" y="44"/>
                  </a:cubicBezTo>
                  <a:cubicBezTo>
                    <a:pt x="449" y="44"/>
                    <a:pt x="449" y="43"/>
                    <a:pt x="450" y="43"/>
                  </a:cubicBezTo>
                  <a:cubicBezTo>
                    <a:pt x="451" y="43"/>
                    <a:pt x="453" y="44"/>
                    <a:pt x="455" y="45"/>
                  </a:cubicBezTo>
                  <a:cubicBezTo>
                    <a:pt x="458" y="47"/>
                    <a:pt x="461" y="49"/>
                    <a:pt x="463" y="52"/>
                  </a:cubicBezTo>
                  <a:cubicBezTo>
                    <a:pt x="465" y="55"/>
                    <a:pt x="466" y="58"/>
                    <a:pt x="466" y="61"/>
                  </a:cubicBezTo>
                  <a:cubicBezTo>
                    <a:pt x="466" y="62"/>
                    <a:pt x="466" y="62"/>
                    <a:pt x="466" y="62"/>
                  </a:cubicBezTo>
                  <a:cubicBezTo>
                    <a:pt x="466" y="63"/>
                    <a:pt x="467" y="63"/>
                    <a:pt x="468" y="64"/>
                  </a:cubicBezTo>
                  <a:cubicBezTo>
                    <a:pt x="469" y="64"/>
                    <a:pt x="470" y="63"/>
                    <a:pt x="470" y="62"/>
                  </a:cubicBezTo>
                  <a:cubicBezTo>
                    <a:pt x="477" y="45"/>
                    <a:pt x="483" y="27"/>
                    <a:pt x="490" y="10"/>
                  </a:cubicBezTo>
                  <a:cubicBezTo>
                    <a:pt x="490" y="8"/>
                    <a:pt x="491" y="7"/>
                    <a:pt x="492" y="6"/>
                  </a:cubicBezTo>
                  <a:cubicBezTo>
                    <a:pt x="493" y="5"/>
                    <a:pt x="494" y="4"/>
                    <a:pt x="495" y="4"/>
                  </a:cubicBezTo>
                  <a:cubicBezTo>
                    <a:pt x="496" y="4"/>
                    <a:pt x="496" y="5"/>
                    <a:pt x="497" y="5"/>
                  </a:cubicBezTo>
                  <a:cubicBezTo>
                    <a:pt x="497" y="5"/>
                    <a:pt x="498" y="6"/>
                    <a:pt x="499" y="7"/>
                  </a:cubicBezTo>
                  <a:cubicBezTo>
                    <a:pt x="501" y="9"/>
                    <a:pt x="501" y="13"/>
                    <a:pt x="502" y="16"/>
                  </a:cubicBezTo>
                  <a:cubicBezTo>
                    <a:pt x="506" y="44"/>
                    <a:pt x="509" y="72"/>
                    <a:pt x="513" y="100"/>
                  </a:cubicBezTo>
                  <a:cubicBezTo>
                    <a:pt x="513" y="101"/>
                    <a:pt x="514" y="102"/>
                    <a:pt x="515" y="102"/>
                  </a:cubicBezTo>
                  <a:cubicBezTo>
                    <a:pt x="515" y="102"/>
                    <a:pt x="516" y="102"/>
                    <a:pt x="517" y="101"/>
                  </a:cubicBezTo>
                  <a:cubicBezTo>
                    <a:pt x="523" y="95"/>
                    <a:pt x="526" y="86"/>
                    <a:pt x="527" y="76"/>
                  </a:cubicBezTo>
                  <a:cubicBezTo>
                    <a:pt x="529" y="66"/>
                    <a:pt x="529" y="55"/>
                    <a:pt x="529" y="44"/>
                  </a:cubicBezTo>
                  <a:cubicBezTo>
                    <a:pt x="527" y="44"/>
                    <a:pt x="527" y="44"/>
                    <a:pt x="527" y="44"/>
                  </a:cubicBezTo>
                  <a:cubicBezTo>
                    <a:pt x="526" y="46"/>
                    <a:pt x="526" y="46"/>
                    <a:pt x="526" y="46"/>
                  </a:cubicBezTo>
                  <a:cubicBezTo>
                    <a:pt x="529" y="49"/>
                    <a:pt x="532" y="53"/>
                    <a:pt x="534" y="57"/>
                  </a:cubicBezTo>
                  <a:cubicBezTo>
                    <a:pt x="535" y="62"/>
                    <a:pt x="537" y="67"/>
                    <a:pt x="537" y="72"/>
                  </a:cubicBezTo>
                  <a:cubicBezTo>
                    <a:pt x="538" y="77"/>
                    <a:pt x="540" y="82"/>
                    <a:pt x="542" y="87"/>
                  </a:cubicBezTo>
                  <a:cubicBezTo>
                    <a:pt x="545" y="92"/>
                    <a:pt x="547" y="97"/>
                    <a:pt x="552" y="99"/>
                  </a:cubicBezTo>
                  <a:cubicBezTo>
                    <a:pt x="552" y="99"/>
                    <a:pt x="553" y="99"/>
                    <a:pt x="553" y="99"/>
                  </a:cubicBezTo>
                  <a:cubicBezTo>
                    <a:pt x="554" y="99"/>
                    <a:pt x="554" y="98"/>
                    <a:pt x="555" y="98"/>
                  </a:cubicBezTo>
                  <a:cubicBezTo>
                    <a:pt x="555" y="96"/>
                    <a:pt x="556" y="94"/>
                    <a:pt x="557" y="93"/>
                  </a:cubicBezTo>
                  <a:cubicBezTo>
                    <a:pt x="558" y="92"/>
                    <a:pt x="559" y="91"/>
                    <a:pt x="561" y="90"/>
                  </a:cubicBezTo>
                  <a:cubicBezTo>
                    <a:pt x="560" y="89"/>
                    <a:pt x="560" y="89"/>
                    <a:pt x="560" y="89"/>
                  </a:cubicBezTo>
                  <a:cubicBezTo>
                    <a:pt x="558" y="89"/>
                    <a:pt x="558" y="89"/>
                    <a:pt x="558" y="89"/>
                  </a:cubicBezTo>
                  <a:cubicBezTo>
                    <a:pt x="559" y="94"/>
                    <a:pt x="562" y="100"/>
                    <a:pt x="566" y="104"/>
                  </a:cubicBezTo>
                  <a:cubicBezTo>
                    <a:pt x="566" y="105"/>
                    <a:pt x="567" y="105"/>
                    <a:pt x="567" y="105"/>
                  </a:cubicBezTo>
                  <a:cubicBezTo>
                    <a:pt x="568" y="105"/>
                    <a:pt x="569" y="104"/>
                    <a:pt x="569" y="104"/>
                  </a:cubicBezTo>
                  <a:cubicBezTo>
                    <a:pt x="571" y="99"/>
                    <a:pt x="573" y="94"/>
                    <a:pt x="576" y="90"/>
                  </a:cubicBezTo>
                  <a:cubicBezTo>
                    <a:pt x="574" y="89"/>
                    <a:pt x="574" y="89"/>
                    <a:pt x="574" y="89"/>
                  </a:cubicBezTo>
                  <a:cubicBezTo>
                    <a:pt x="572" y="90"/>
                    <a:pt x="572" y="90"/>
                    <a:pt x="572" y="90"/>
                  </a:cubicBezTo>
                  <a:cubicBezTo>
                    <a:pt x="575" y="93"/>
                    <a:pt x="578" y="97"/>
                    <a:pt x="580" y="100"/>
                  </a:cubicBezTo>
                  <a:cubicBezTo>
                    <a:pt x="582" y="104"/>
                    <a:pt x="583" y="109"/>
                    <a:pt x="583" y="112"/>
                  </a:cubicBezTo>
                  <a:cubicBezTo>
                    <a:pt x="583" y="112"/>
                    <a:pt x="583" y="112"/>
                    <a:pt x="583" y="112"/>
                  </a:cubicBezTo>
                  <a:cubicBezTo>
                    <a:pt x="585" y="112"/>
                    <a:pt x="585" y="112"/>
                    <a:pt x="585" y="112"/>
                  </a:cubicBezTo>
                  <a:cubicBezTo>
                    <a:pt x="583" y="112"/>
                    <a:pt x="583" y="112"/>
                    <a:pt x="583" y="112"/>
                  </a:cubicBezTo>
                  <a:cubicBezTo>
                    <a:pt x="583" y="114"/>
                    <a:pt x="582" y="117"/>
                    <a:pt x="582" y="120"/>
                  </a:cubicBezTo>
                  <a:cubicBezTo>
                    <a:pt x="582" y="123"/>
                    <a:pt x="583" y="126"/>
                    <a:pt x="585" y="130"/>
                  </a:cubicBezTo>
                  <a:cubicBezTo>
                    <a:pt x="588" y="133"/>
                    <a:pt x="590" y="134"/>
                    <a:pt x="592" y="136"/>
                  </a:cubicBezTo>
                  <a:cubicBezTo>
                    <a:pt x="595" y="139"/>
                    <a:pt x="596" y="144"/>
                    <a:pt x="597" y="149"/>
                  </a:cubicBezTo>
                  <a:cubicBezTo>
                    <a:pt x="603" y="173"/>
                    <a:pt x="606" y="197"/>
                    <a:pt x="608" y="220"/>
                  </a:cubicBezTo>
                  <a:cubicBezTo>
                    <a:pt x="608" y="221"/>
                    <a:pt x="609" y="222"/>
                    <a:pt x="610" y="222"/>
                  </a:cubicBezTo>
                  <a:cubicBezTo>
                    <a:pt x="611" y="222"/>
                    <a:pt x="612" y="221"/>
                    <a:pt x="612" y="220"/>
                  </a:cubicBezTo>
                  <a:cubicBezTo>
                    <a:pt x="610" y="196"/>
                    <a:pt x="607" y="172"/>
                    <a:pt x="601" y="148"/>
                  </a:cubicBezTo>
                  <a:cubicBezTo>
                    <a:pt x="600" y="143"/>
                    <a:pt x="599" y="137"/>
                    <a:pt x="595" y="133"/>
                  </a:cubicBezTo>
                  <a:cubicBezTo>
                    <a:pt x="592" y="130"/>
                    <a:pt x="590" y="129"/>
                    <a:pt x="589" y="127"/>
                  </a:cubicBezTo>
                  <a:cubicBezTo>
                    <a:pt x="587" y="125"/>
                    <a:pt x="586" y="123"/>
                    <a:pt x="586" y="120"/>
                  </a:cubicBezTo>
                  <a:cubicBezTo>
                    <a:pt x="586" y="117"/>
                    <a:pt x="587" y="115"/>
                    <a:pt x="587" y="112"/>
                  </a:cubicBezTo>
                  <a:cubicBezTo>
                    <a:pt x="587" y="112"/>
                    <a:pt x="587" y="112"/>
                    <a:pt x="587" y="112"/>
                  </a:cubicBezTo>
                  <a:cubicBezTo>
                    <a:pt x="587" y="112"/>
                    <a:pt x="587" y="112"/>
                    <a:pt x="587" y="112"/>
                  </a:cubicBezTo>
                  <a:cubicBezTo>
                    <a:pt x="587" y="108"/>
                    <a:pt x="586" y="103"/>
                    <a:pt x="584" y="99"/>
                  </a:cubicBezTo>
                  <a:cubicBezTo>
                    <a:pt x="581" y="94"/>
                    <a:pt x="579" y="90"/>
                    <a:pt x="575" y="87"/>
                  </a:cubicBezTo>
                  <a:cubicBezTo>
                    <a:pt x="575" y="87"/>
                    <a:pt x="574" y="87"/>
                    <a:pt x="573" y="87"/>
                  </a:cubicBezTo>
                  <a:cubicBezTo>
                    <a:pt x="573" y="87"/>
                    <a:pt x="572" y="87"/>
                    <a:pt x="572" y="88"/>
                  </a:cubicBezTo>
                  <a:cubicBezTo>
                    <a:pt x="570" y="93"/>
                    <a:pt x="568" y="97"/>
                    <a:pt x="565" y="102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9" y="101"/>
                    <a:pt x="569" y="101"/>
                    <a:pt x="569" y="101"/>
                  </a:cubicBezTo>
                  <a:cubicBezTo>
                    <a:pt x="566" y="98"/>
                    <a:pt x="563" y="93"/>
                    <a:pt x="562" y="88"/>
                  </a:cubicBezTo>
                  <a:cubicBezTo>
                    <a:pt x="562" y="87"/>
                    <a:pt x="561" y="87"/>
                    <a:pt x="561" y="87"/>
                  </a:cubicBezTo>
                  <a:cubicBezTo>
                    <a:pt x="560" y="86"/>
                    <a:pt x="560" y="86"/>
                    <a:pt x="559" y="87"/>
                  </a:cubicBezTo>
                  <a:cubicBezTo>
                    <a:pt x="557" y="87"/>
                    <a:pt x="555" y="89"/>
                    <a:pt x="554" y="90"/>
                  </a:cubicBezTo>
                  <a:cubicBezTo>
                    <a:pt x="553" y="92"/>
                    <a:pt x="552" y="94"/>
                    <a:pt x="551" y="97"/>
                  </a:cubicBezTo>
                  <a:cubicBezTo>
                    <a:pt x="553" y="97"/>
                    <a:pt x="553" y="97"/>
                    <a:pt x="553" y="97"/>
                  </a:cubicBezTo>
                  <a:cubicBezTo>
                    <a:pt x="554" y="96"/>
                    <a:pt x="554" y="96"/>
                    <a:pt x="554" y="96"/>
                  </a:cubicBezTo>
                  <a:cubicBezTo>
                    <a:pt x="551" y="94"/>
                    <a:pt x="548" y="90"/>
                    <a:pt x="546" y="86"/>
                  </a:cubicBezTo>
                  <a:cubicBezTo>
                    <a:pt x="544" y="81"/>
                    <a:pt x="542" y="76"/>
                    <a:pt x="541" y="71"/>
                  </a:cubicBezTo>
                  <a:cubicBezTo>
                    <a:pt x="540" y="67"/>
                    <a:pt x="539" y="61"/>
                    <a:pt x="537" y="56"/>
                  </a:cubicBezTo>
                  <a:cubicBezTo>
                    <a:pt x="535" y="51"/>
                    <a:pt x="533" y="46"/>
                    <a:pt x="529" y="43"/>
                  </a:cubicBezTo>
                  <a:cubicBezTo>
                    <a:pt x="528" y="42"/>
                    <a:pt x="527" y="42"/>
                    <a:pt x="527" y="43"/>
                  </a:cubicBezTo>
                  <a:cubicBezTo>
                    <a:pt x="526" y="43"/>
                    <a:pt x="525" y="44"/>
                    <a:pt x="525" y="44"/>
                  </a:cubicBezTo>
                  <a:cubicBezTo>
                    <a:pt x="525" y="55"/>
                    <a:pt x="525" y="66"/>
                    <a:pt x="523" y="76"/>
                  </a:cubicBezTo>
                  <a:cubicBezTo>
                    <a:pt x="522" y="85"/>
                    <a:pt x="519" y="93"/>
                    <a:pt x="514" y="99"/>
                  </a:cubicBezTo>
                  <a:cubicBezTo>
                    <a:pt x="515" y="100"/>
                    <a:pt x="515" y="100"/>
                    <a:pt x="515" y="100"/>
                  </a:cubicBezTo>
                  <a:cubicBezTo>
                    <a:pt x="517" y="100"/>
                    <a:pt x="517" y="100"/>
                    <a:pt x="517" y="100"/>
                  </a:cubicBezTo>
                  <a:cubicBezTo>
                    <a:pt x="513" y="72"/>
                    <a:pt x="510" y="44"/>
                    <a:pt x="506" y="16"/>
                  </a:cubicBezTo>
                  <a:cubicBezTo>
                    <a:pt x="505" y="12"/>
                    <a:pt x="505" y="8"/>
                    <a:pt x="502" y="4"/>
                  </a:cubicBezTo>
                  <a:cubicBezTo>
                    <a:pt x="501" y="3"/>
                    <a:pt x="500" y="2"/>
                    <a:pt x="499" y="1"/>
                  </a:cubicBezTo>
                  <a:cubicBezTo>
                    <a:pt x="498" y="1"/>
                    <a:pt x="496" y="0"/>
                    <a:pt x="495" y="0"/>
                  </a:cubicBezTo>
                  <a:cubicBezTo>
                    <a:pt x="493" y="0"/>
                    <a:pt x="491" y="2"/>
                    <a:pt x="489" y="3"/>
                  </a:cubicBezTo>
                  <a:cubicBezTo>
                    <a:pt x="488" y="5"/>
                    <a:pt x="487" y="7"/>
                    <a:pt x="486" y="9"/>
                  </a:cubicBezTo>
                  <a:cubicBezTo>
                    <a:pt x="479" y="26"/>
                    <a:pt x="473" y="43"/>
                    <a:pt x="466" y="61"/>
                  </a:cubicBezTo>
                  <a:cubicBezTo>
                    <a:pt x="468" y="62"/>
                    <a:pt x="468" y="62"/>
                    <a:pt x="468" y="62"/>
                  </a:cubicBezTo>
                  <a:cubicBezTo>
                    <a:pt x="470" y="62"/>
                    <a:pt x="470" y="62"/>
                    <a:pt x="470" y="62"/>
                  </a:cubicBezTo>
                  <a:cubicBezTo>
                    <a:pt x="470" y="61"/>
                    <a:pt x="470" y="61"/>
                    <a:pt x="470" y="61"/>
                  </a:cubicBezTo>
                  <a:cubicBezTo>
                    <a:pt x="470" y="57"/>
                    <a:pt x="468" y="53"/>
                    <a:pt x="466" y="50"/>
                  </a:cubicBezTo>
                  <a:cubicBezTo>
                    <a:pt x="464" y="47"/>
                    <a:pt x="460" y="44"/>
                    <a:pt x="457" y="42"/>
                  </a:cubicBezTo>
                  <a:cubicBezTo>
                    <a:pt x="455" y="40"/>
                    <a:pt x="452" y="39"/>
                    <a:pt x="450" y="39"/>
                  </a:cubicBezTo>
                  <a:cubicBezTo>
                    <a:pt x="449" y="39"/>
                    <a:pt x="448" y="40"/>
                    <a:pt x="447" y="40"/>
                  </a:cubicBezTo>
                  <a:cubicBezTo>
                    <a:pt x="445" y="41"/>
                    <a:pt x="443" y="42"/>
                    <a:pt x="442" y="44"/>
                  </a:cubicBezTo>
                  <a:cubicBezTo>
                    <a:pt x="438" y="49"/>
                    <a:pt x="437" y="57"/>
                    <a:pt x="436" y="64"/>
                  </a:cubicBezTo>
                  <a:cubicBezTo>
                    <a:pt x="432" y="90"/>
                    <a:pt x="425" y="114"/>
                    <a:pt x="415" y="135"/>
                  </a:cubicBezTo>
                  <a:cubicBezTo>
                    <a:pt x="417" y="136"/>
                    <a:pt x="417" y="136"/>
                    <a:pt x="417" y="136"/>
                  </a:cubicBezTo>
                  <a:cubicBezTo>
                    <a:pt x="419" y="136"/>
                    <a:pt x="419" y="136"/>
                    <a:pt x="419" y="136"/>
                  </a:cubicBezTo>
                  <a:cubicBezTo>
                    <a:pt x="418" y="131"/>
                    <a:pt x="415" y="127"/>
                    <a:pt x="411" y="125"/>
                  </a:cubicBezTo>
                  <a:cubicBezTo>
                    <a:pt x="409" y="124"/>
                    <a:pt x="407" y="123"/>
                    <a:pt x="405" y="123"/>
                  </a:cubicBezTo>
                  <a:cubicBezTo>
                    <a:pt x="404" y="123"/>
                    <a:pt x="403" y="123"/>
                    <a:pt x="402" y="124"/>
                  </a:cubicBezTo>
                  <a:cubicBezTo>
                    <a:pt x="401" y="124"/>
                    <a:pt x="400" y="125"/>
                    <a:pt x="399" y="126"/>
                  </a:cubicBezTo>
                  <a:cubicBezTo>
                    <a:pt x="399" y="126"/>
                    <a:pt x="399" y="126"/>
                    <a:pt x="399" y="126"/>
                  </a:cubicBezTo>
                  <a:cubicBezTo>
                    <a:pt x="397" y="129"/>
                    <a:pt x="397" y="133"/>
                    <a:pt x="397" y="137"/>
                  </a:cubicBezTo>
                  <a:cubicBezTo>
                    <a:pt x="397" y="141"/>
                    <a:pt x="397" y="145"/>
                    <a:pt x="397" y="149"/>
                  </a:cubicBezTo>
                  <a:cubicBezTo>
                    <a:pt x="397" y="149"/>
                    <a:pt x="397" y="150"/>
                    <a:pt x="397" y="150"/>
                  </a:cubicBezTo>
                  <a:cubicBezTo>
                    <a:pt x="397" y="157"/>
                    <a:pt x="395" y="162"/>
                    <a:pt x="392" y="166"/>
                  </a:cubicBezTo>
                  <a:cubicBezTo>
                    <a:pt x="390" y="170"/>
                    <a:pt x="386" y="173"/>
                    <a:pt x="381" y="174"/>
                  </a:cubicBezTo>
                  <a:cubicBezTo>
                    <a:pt x="377" y="176"/>
                    <a:pt x="371" y="177"/>
                    <a:pt x="365" y="177"/>
                  </a:cubicBezTo>
                  <a:cubicBezTo>
                    <a:pt x="360" y="177"/>
                    <a:pt x="355" y="177"/>
                    <a:pt x="350" y="176"/>
                  </a:cubicBezTo>
                  <a:cubicBezTo>
                    <a:pt x="338" y="175"/>
                    <a:pt x="326" y="173"/>
                    <a:pt x="314" y="172"/>
                  </a:cubicBezTo>
                  <a:cubicBezTo>
                    <a:pt x="308" y="171"/>
                    <a:pt x="303" y="170"/>
                    <a:pt x="297" y="168"/>
                  </a:cubicBezTo>
                  <a:cubicBezTo>
                    <a:pt x="293" y="167"/>
                    <a:pt x="289" y="165"/>
                    <a:pt x="285" y="165"/>
                  </a:cubicBezTo>
                  <a:cubicBezTo>
                    <a:pt x="283" y="165"/>
                    <a:pt x="281" y="165"/>
                    <a:pt x="279" y="167"/>
                  </a:cubicBezTo>
                  <a:cubicBezTo>
                    <a:pt x="277" y="169"/>
                    <a:pt x="276" y="172"/>
                    <a:pt x="274" y="174"/>
                  </a:cubicBezTo>
                  <a:cubicBezTo>
                    <a:pt x="274" y="175"/>
                    <a:pt x="273" y="176"/>
                    <a:pt x="273" y="177"/>
                  </a:cubicBezTo>
                  <a:cubicBezTo>
                    <a:pt x="272" y="177"/>
                    <a:pt x="272" y="177"/>
                    <a:pt x="271" y="177"/>
                  </a:cubicBezTo>
                  <a:cubicBezTo>
                    <a:pt x="271" y="177"/>
                    <a:pt x="271" y="177"/>
                    <a:pt x="270" y="177"/>
                  </a:cubicBezTo>
                  <a:cubicBezTo>
                    <a:pt x="270" y="177"/>
                    <a:pt x="270" y="177"/>
                    <a:pt x="270" y="177"/>
                  </a:cubicBezTo>
                  <a:cubicBezTo>
                    <a:pt x="268" y="176"/>
                    <a:pt x="267" y="174"/>
                    <a:pt x="266" y="172"/>
                  </a:cubicBezTo>
                  <a:cubicBezTo>
                    <a:pt x="264" y="169"/>
                    <a:pt x="263" y="165"/>
                    <a:pt x="262" y="160"/>
                  </a:cubicBezTo>
                  <a:cubicBezTo>
                    <a:pt x="261" y="156"/>
                    <a:pt x="259" y="151"/>
                    <a:pt x="256" y="148"/>
                  </a:cubicBezTo>
                  <a:cubicBezTo>
                    <a:pt x="256" y="147"/>
                    <a:pt x="255" y="147"/>
                    <a:pt x="254" y="147"/>
                  </a:cubicBezTo>
                  <a:cubicBezTo>
                    <a:pt x="254" y="147"/>
                    <a:pt x="253" y="148"/>
                    <a:pt x="253" y="148"/>
                  </a:cubicBezTo>
                  <a:cubicBezTo>
                    <a:pt x="252" y="150"/>
                    <a:pt x="250" y="151"/>
                    <a:pt x="247" y="151"/>
                  </a:cubicBezTo>
                  <a:cubicBezTo>
                    <a:pt x="246" y="151"/>
                    <a:pt x="244" y="151"/>
                    <a:pt x="242" y="150"/>
                  </a:cubicBezTo>
                  <a:cubicBezTo>
                    <a:pt x="241" y="152"/>
                    <a:pt x="241" y="152"/>
                    <a:pt x="241" y="152"/>
                  </a:cubicBezTo>
                  <a:cubicBezTo>
                    <a:pt x="243" y="151"/>
                    <a:pt x="243" y="151"/>
                    <a:pt x="243" y="151"/>
                  </a:cubicBezTo>
                  <a:cubicBezTo>
                    <a:pt x="242" y="141"/>
                    <a:pt x="239" y="130"/>
                    <a:pt x="235" y="119"/>
                  </a:cubicBezTo>
                  <a:cubicBezTo>
                    <a:pt x="234" y="116"/>
                    <a:pt x="233" y="112"/>
                    <a:pt x="229" y="109"/>
                  </a:cubicBezTo>
                  <a:cubicBezTo>
                    <a:pt x="228" y="108"/>
                    <a:pt x="228" y="108"/>
                    <a:pt x="228" y="108"/>
                  </a:cubicBezTo>
                  <a:cubicBezTo>
                    <a:pt x="227" y="108"/>
                    <a:pt x="226" y="107"/>
                    <a:pt x="225" y="107"/>
                  </a:cubicBezTo>
                  <a:cubicBezTo>
                    <a:pt x="223" y="107"/>
                    <a:pt x="221" y="108"/>
                    <a:pt x="220" y="109"/>
                  </a:cubicBezTo>
                  <a:cubicBezTo>
                    <a:pt x="219" y="109"/>
                    <a:pt x="218" y="109"/>
                    <a:pt x="216" y="109"/>
                  </a:cubicBezTo>
                  <a:cubicBezTo>
                    <a:pt x="216" y="109"/>
                    <a:pt x="215" y="109"/>
                    <a:pt x="214" y="109"/>
                  </a:cubicBezTo>
                  <a:cubicBezTo>
                    <a:pt x="213" y="111"/>
                    <a:pt x="213" y="111"/>
                    <a:pt x="213" y="111"/>
                  </a:cubicBezTo>
                  <a:cubicBezTo>
                    <a:pt x="214" y="109"/>
                    <a:pt x="214" y="109"/>
                    <a:pt x="214" y="109"/>
                  </a:cubicBezTo>
                  <a:cubicBezTo>
                    <a:pt x="213" y="108"/>
                    <a:pt x="210" y="105"/>
                    <a:pt x="208" y="102"/>
                  </a:cubicBezTo>
                  <a:cubicBezTo>
                    <a:pt x="206" y="99"/>
                    <a:pt x="204" y="95"/>
                    <a:pt x="202" y="92"/>
                  </a:cubicBezTo>
                  <a:cubicBezTo>
                    <a:pt x="199" y="90"/>
                    <a:pt x="197" y="88"/>
                    <a:pt x="195" y="87"/>
                  </a:cubicBezTo>
                  <a:cubicBezTo>
                    <a:pt x="192" y="85"/>
                    <a:pt x="188" y="84"/>
                    <a:pt x="185" y="84"/>
                  </a:cubicBezTo>
                  <a:cubicBezTo>
                    <a:pt x="180" y="84"/>
                    <a:pt x="176" y="86"/>
                    <a:pt x="172" y="88"/>
                  </a:cubicBezTo>
                  <a:cubicBezTo>
                    <a:pt x="170" y="90"/>
                    <a:pt x="168" y="92"/>
                    <a:pt x="165" y="93"/>
                  </a:cubicBezTo>
                  <a:cubicBezTo>
                    <a:pt x="163" y="94"/>
                    <a:pt x="160" y="95"/>
                    <a:pt x="158" y="95"/>
                  </a:cubicBezTo>
                  <a:cubicBezTo>
                    <a:pt x="155" y="95"/>
                    <a:pt x="152" y="94"/>
                    <a:pt x="149" y="92"/>
                  </a:cubicBezTo>
                  <a:cubicBezTo>
                    <a:pt x="148" y="94"/>
                    <a:pt x="148" y="94"/>
                    <a:pt x="148" y="94"/>
                  </a:cubicBezTo>
                  <a:cubicBezTo>
                    <a:pt x="149" y="92"/>
                    <a:pt x="149" y="92"/>
                    <a:pt x="149" y="92"/>
                  </a:cubicBezTo>
                  <a:cubicBezTo>
                    <a:pt x="146" y="90"/>
                    <a:pt x="143" y="87"/>
                    <a:pt x="140" y="83"/>
                  </a:cubicBezTo>
                  <a:cubicBezTo>
                    <a:pt x="136" y="80"/>
                    <a:pt x="133" y="77"/>
                    <a:pt x="130" y="74"/>
                  </a:cubicBezTo>
                  <a:cubicBezTo>
                    <a:pt x="128" y="74"/>
                    <a:pt x="127" y="73"/>
                    <a:pt x="126" y="73"/>
                  </a:cubicBezTo>
                  <a:cubicBezTo>
                    <a:pt x="125" y="73"/>
                    <a:pt x="124" y="73"/>
                    <a:pt x="123" y="73"/>
                  </a:cubicBezTo>
                  <a:cubicBezTo>
                    <a:pt x="122" y="73"/>
                    <a:pt x="120" y="73"/>
                    <a:pt x="119" y="74"/>
                  </a:cubicBezTo>
                  <a:cubicBezTo>
                    <a:pt x="116" y="75"/>
                    <a:pt x="115" y="77"/>
                    <a:pt x="113" y="78"/>
                  </a:cubicBezTo>
                  <a:cubicBezTo>
                    <a:pt x="111" y="79"/>
                    <a:pt x="110" y="80"/>
                    <a:pt x="108" y="80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6" y="80"/>
                    <a:pt x="103" y="78"/>
                    <a:pt x="100" y="76"/>
                  </a:cubicBezTo>
                  <a:cubicBezTo>
                    <a:pt x="99" y="76"/>
                    <a:pt x="98" y="75"/>
                    <a:pt x="96" y="74"/>
                  </a:cubicBezTo>
                  <a:cubicBezTo>
                    <a:pt x="95" y="74"/>
                    <a:pt x="94" y="73"/>
                    <a:pt x="93" y="72"/>
                  </a:cubicBezTo>
                  <a:cubicBezTo>
                    <a:pt x="91" y="71"/>
                    <a:pt x="88" y="70"/>
                    <a:pt x="86" y="69"/>
                  </a:cubicBezTo>
                  <a:cubicBezTo>
                    <a:pt x="84" y="69"/>
                    <a:pt x="83" y="68"/>
                    <a:pt x="81" y="68"/>
                  </a:cubicBezTo>
                  <a:cubicBezTo>
                    <a:pt x="76" y="68"/>
                    <a:pt x="71" y="71"/>
                    <a:pt x="68" y="73"/>
                  </a:cubicBezTo>
                  <a:cubicBezTo>
                    <a:pt x="65" y="74"/>
                    <a:pt x="62" y="76"/>
                    <a:pt x="58" y="76"/>
                  </a:cubicBezTo>
                  <a:cubicBezTo>
                    <a:pt x="56" y="76"/>
                    <a:pt x="54" y="75"/>
                    <a:pt x="51" y="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49" y="72"/>
                    <a:pt x="46" y="69"/>
                    <a:pt x="44" y="66"/>
                  </a:cubicBezTo>
                  <a:cubicBezTo>
                    <a:pt x="42" y="63"/>
                    <a:pt x="40" y="59"/>
                    <a:pt x="40" y="56"/>
                  </a:cubicBezTo>
                  <a:cubicBezTo>
                    <a:pt x="40" y="56"/>
                    <a:pt x="40" y="55"/>
                    <a:pt x="41" y="55"/>
                  </a:cubicBezTo>
                  <a:cubicBezTo>
                    <a:pt x="41" y="54"/>
                    <a:pt x="41" y="53"/>
                    <a:pt x="40" y="52"/>
                  </a:cubicBezTo>
                  <a:cubicBezTo>
                    <a:pt x="39" y="52"/>
                    <a:pt x="38" y="52"/>
                    <a:pt x="37" y="52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7" y="52"/>
                    <a:pt x="36" y="52"/>
                  </a:cubicBezTo>
                  <a:cubicBezTo>
                    <a:pt x="35" y="51"/>
                    <a:pt x="33" y="49"/>
                    <a:pt x="31" y="46"/>
                  </a:cubicBezTo>
                  <a:cubicBezTo>
                    <a:pt x="29" y="43"/>
                    <a:pt x="28" y="40"/>
                    <a:pt x="28" y="37"/>
                  </a:cubicBezTo>
                  <a:cubicBezTo>
                    <a:pt x="27" y="33"/>
                    <a:pt x="27" y="29"/>
                    <a:pt x="26" y="25"/>
                  </a:cubicBezTo>
                  <a:cubicBezTo>
                    <a:pt x="26" y="21"/>
                    <a:pt x="24" y="16"/>
                    <a:pt x="21" y="12"/>
                  </a:cubicBezTo>
                  <a:cubicBezTo>
                    <a:pt x="20" y="10"/>
                    <a:pt x="18" y="9"/>
                    <a:pt x="17" y="8"/>
                  </a:cubicBezTo>
                  <a:cubicBezTo>
                    <a:pt x="15" y="7"/>
                    <a:pt x="13" y="6"/>
                    <a:pt x="11" y="6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2" y="11"/>
                    <a:pt x="1" y="14"/>
                    <a:pt x="1" y="17"/>
                  </a:cubicBezTo>
                  <a:cubicBezTo>
                    <a:pt x="0" y="19"/>
                    <a:pt x="0" y="22"/>
                    <a:pt x="0" y="25"/>
                  </a:cubicBezTo>
                  <a:cubicBezTo>
                    <a:pt x="0" y="27"/>
                    <a:pt x="0" y="28"/>
                    <a:pt x="1" y="28"/>
                  </a:cubicBezTo>
                  <a:cubicBezTo>
                    <a:pt x="3" y="28"/>
                    <a:pt x="4" y="27"/>
                    <a:pt x="4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164">
              <a:extLst>
                <a:ext uri="{FF2B5EF4-FFF2-40B4-BE49-F238E27FC236}">
                  <a16:creationId xmlns:a16="http://schemas.microsoft.com/office/drawing/2014/main" id="{5833106F-B576-E6F6-65ED-8C1CC759D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8615" y="2514845"/>
              <a:ext cx="17946" cy="43744"/>
            </a:xfrm>
            <a:custGeom>
              <a:avLst/>
              <a:gdLst>
                <a:gd name="T0" fmla="*/ 7 w 13"/>
                <a:gd name="T1" fmla="*/ 2 h 31"/>
                <a:gd name="T2" fmla="*/ 11 w 13"/>
                <a:gd name="T3" fmla="*/ 6 h 31"/>
                <a:gd name="T4" fmla="*/ 13 w 13"/>
                <a:gd name="T5" fmla="*/ 12 h 31"/>
                <a:gd name="T6" fmla="*/ 12 w 13"/>
                <a:gd name="T7" fmla="*/ 15 h 31"/>
                <a:gd name="T8" fmla="*/ 11 w 13"/>
                <a:gd name="T9" fmla="*/ 16 h 31"/>
                <a:gd name="T10" fmla="*/ 9 w 13"/>
                <a:gd name="T11" fmla="*/ 18 h 31"/>
                <a:gd name="T12" fmla="*/ 6 w 13"/>
                <a:gd name="T13" fmla="*/ 18 h 31"/>
                <a:gd name="T14" fmla="*/ 3 w 13"/>
                <a:gd name="T15" fmla="*/ 20 h 31"/>
                <a:gd name="T16" fmla="*/ 2 w 13"/>
                <a:gd name="T17" fmla="*/ 23 h 31"/>
                <a:gd name="T18" fmla="*/ 13 w 13"/>
                <a:gd name="T19" fmla="*/ 29 h 31"/>
                <a:gd name="T20" fmla="*/ 13 w 13"/>
                <a:gd name="T21" fmla="*/ 31 h 31"/>
                <a:gd name="T22" fmla="*/ 0 w 13"/>
                <a:gd name="T23" fmla="*/ 24 h 31"/>
                <a:gd name="T24" fmla="*/ 0 w 13"/>
                <a:gd name="T25" fmla="*/ 21 h 31"/>
                <a:gd name="T26" fmla="*/ 1 w 13"/>
                <a:gd name="T27" fmla="*/ 19 h 31"/>
                <a:gd name="T28" fmla="*/ 3 w 13"/>
                <a:gd name="T29" fmla="*/ 18 h 31"/>
                <a:gd name="T30" fmla="*/ 5 w 13"/>
                <a:gd name="T31" fmla="*/ 17 h 31"/>
                <a:gd name="T32" fmla="*/ 7 w 13"/>
                <a:gd name="T33" fmla="*/ 16 h 31"/>
                <a:gd name="T34" fmla="*/ 9 w 13"/>
                <a:gd name="T35" fmla="*/ 15 h 31"/>
                <a:gd name="T36" fmla="*/ 10 w 13"/>
                <a:gd name="T37" fmla="*/ 14 h 31"/>
                <a:gd name="T38" fmla="*/ 11 w 13"/>
                <a:gd name="T39" fmla="*/ 11 h 31"/>
                <a:gd name="T40" fmla="*/ 10 w 13"/>
                <a:gd name="T41" fmla="*/ 6 h 31"/>
                <a:gd name="T42" fmla="*/ 7 w 13"/>
                <a:gd name="T43" fmla="*/ 3 h 31"/>
                <a:gd name="T44" fmla="*/ 4 w 13"/>
                <a:gd name="T45" fmla="*/ 3 h 31"/>
                <a:gd name="T46" fmla="*/ 2 w 13"/>
                <a:gd name="T47" fmla="*/ 7 h 31"/>
                <a:gd name="T48" fmla="*/ 1 w 13"/>
                <a:gd name="T49" fmla="*/ 6 h 31"/>
                <a:gd name="T50" fmla="*/ 2 w 13"/>
                <a:gd name="T51" fmla="*/ 1 h 31"/>
                <a:gd name="T52" fmla="*/ 7 w 13"/>
                <a:gd name="T5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31">
                  <a:moveTo>
                    <a:pt x="7" y="2"/>
                  </a:moveTo>
                  <a:cubicBezTo>
                    <a:pt x="9" y="3"/>
                    <a:pt x="10" y="4"/>
                    <a:pt x="11" y="6"/>
                  </a:cubicBezTo>
                  <a:cubicBezTo>
                    <a:pt x="12" y="8"/>
                    <a:pt x="13" y="10"/>
                    <a:pt x="13" y="12"/>
                  </a:cubicBezTo>
                  <a:cubicBezTo>
                    <a:pt x="13" y="13"/>
                    <a:pt x="13" y="14"/>
                    <a:pt x="12" y="15"/>
                  </a:cubicBezTo>
                  <a:cubicBezTo>
                    <a:pt x="12" y="15"/>
                    <a:pt x="11" y="16"/>
                    <a:pt x="11" y="16"/>
                  </a:cubicBezTo>
                  <a:cubicBezTo>
                    <a:pt x="10" y="17"/>
                    <a:pt x="10" y="17"/>
                    <a:pt x="9" y="18"/>
                  </a:cubicBezTo>
                  <a:cubicBezTo>
                    <a:pt x="8" y="18"/>
                    <a:pt x="7" y="18"/>
                    <a:pt x="6" y="18"/>
                  </a:cubicBezTo>
                  <a:cubicBezTo>
                    <a:pt x="5" y="19"/>
                    <a:pt x="4" y="19"/>
                    <a:pt x="3" y="20"/>
                  </a:cubicBezTo>
                  <a:cubicBezTo>
                    <a:pt x="2" y="21"/>
                    <a:pt x="2" y="21"/>
                    <a:pt x="2" y="2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1" y="20"/>
                    <a:pt x="1" y="20"/>
                    <a:pt x="1" y="19"/>
                  </a:cubicBezTo>
                  <a:cubicBezTo>
                    <a:pt x="1" y="19"/>
                    <a:pt x="2" y="18"/>
                    <a:pt x="3" y="18"/>
                  </a:cubicBezTo>
                  <a:cubicBezTo>
                    <a:pt x="3" y="17"/>
                    <a:pt x="4" y="17"/>
                    <a:pt x="5" y="17"/>
                  </a:cubicBezTo>
                  <a:cubicBezTo>
                    <a:pt x="6" y="16"/>
                    <a:pt x="6" y="16"/>
                    <a:pt x="7" y="16"/>
                  </a:cubicBezTo>
                  <a:cubicBezTo>
                    <a:pt x="8" y="16"/>
                    <a:pt x="9" y="15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3"/>
                    <a:pt x="11" y="12"/>
                    <a:pt x="11" y="11"/>
                  </a:cubicBezTo>
                  <a:cubicBezTo>
                    <a:pt x="11" y="9"/>
                    <a:pt x="11" y="8"/>
                    <a:pt x="10" y="6"/>
                  </a:cubicBezTo>
                  <a:cubicBezTo>
                    <a:pt x="9" y="5"/>
                    <a:pt x="8" y="4"/>
                    <a:pt x="7" y="3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4"/>
                    <a:pt x="2" y="5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1" y="2"/>
                    <a:pt x="2" y="1"/>
                  </a:cubicBezTo>
                  <a:cubicBezTo>
                    <a:pt x="3" y="0"/>
                    <a:pt x="5" y="0"/>
                    <a:pt x="7" y="2"/>
                  </a:cubicBezTo>
                  <a:close/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65">
              <a:extLst>
                <a:ext uri="{FF2B5EF4-FFF2-40B4-BE49-F238E27FC236}">
                  <a16:creationId xmlns:a16="http://schemas.microsoft.com/office/drawing/2014/main" id="{7741A5BA-969B-6DD9-E846-E97D51B908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89926" y="2527183"/>
              <a:ext cx="17946" cy="41501"/>
            </a:xfrm>
            <a:custGeom>
              <a:avLst/>
              <a:gdLst>
                <a:gd name="T0" fmla="*/ 12 w 13"/>
                <a:gd name="T1" fmla="*/ 7 h 29"/>
                <a:gd name="T2" fmla="*/ 13 w 13"/>
                <a:gd name="T3" fmla="*/ 18 h 29"/>
                <a:gd name="T4" fmla="*/ 11 w 13"/>
                <a:gd name="T5" fmla="*/ 27 h 29"/>
                <a:gd name="T6" fmla="*/ 6 w 13"/>
                <a:gd name="T7" fmla="*/ 27 h 29"/>
                <a:gd name="T8" fmla="*/ 1 w 13"/>
                <a:gd name="T9" fmla="*/ 21 h 29"/>
                <a:gd name="T10" fmla="*/ 0 w 13"/>
                <a:gd name="T11" fmla="*/ 10 h 29"/>
                <a:gd name="T12" fmla="*/ 1 w 13"/>
                <a:gd name="T13" fmla="*/ 1 h 29"/>
                <a:gd name="T14" fmla="*/ 6 w 13"/>
                <a:gd name="T15" fmla="*/ 1 h 29"/>
                <a:gd name="T16" fmla="*/ 12 w 13"/>
                <a:gd name="T17" fmla="*/ 7 h 29"/>
                <a:gd name="T18" fmla="*/ 10 w 13"/>
                <a:gd name="T19" fmla="*/ 25 h 29"/>
                <a:gd name="T20" fmla="*/ 12 w 13"/>
                <a:gd name="T21" fmla="*/ 17 h 29"/>
                <a:gd name="T22" fmla="*/ 10 w 13"/>
                <a:gd name="T23" fmla="*/ 8 h 29"/>
                <a:gd name="T24" fmla="*/ 6 w 13"/>
                <a:gd name="T25" fmla="*/ 3 h 29"/>
                <a:gd name="T26" fmla="*/ 3 w 13"/>
                <a:gd name="T27" fmla="*/ 3 h 29"/>
                <a:gd name="T28" fmla="*/ 1 w 13"/>
                <a:gd name="T29" fmla="*/ 11 h 29"/>
                <a:gd name="T30" fmla="*/ 2 w 13"/>
                <a:gd name="T31" fmla="*/ 21 h 29"/>
                <a:gd name="T32" fmla="*/ 6 w 13"/>
                <a:gd name="T33" fmla="*/ 26 h 29"/>
                <a:gd name="T34" fmla="*/ 10 w 13"/>
                <a:gd name="T35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29">
                  <a:moveTo>
                    <a:pt x="12" y="7"/>
                  </a:moveTo>
                  <a:cubicBezTo>
                    <a:pt x="13" y="10"/>
                    <a:pt x="13" y="14"/>
                    <a:pt x="13" y="18"/>
                  </a:cubicBezTo>
                  <a:cubicBezTo>
                    <a:pt x="13" y="23"/>
                    <a:pt x="13" y="26"/>
                    <a:pt x="11" y="27"/>
                  </a:cubicBezTo>
                  <a:cubicBezTo>
                    <a:pt x="10" y="29"/>
                    <a:pt x="9" y="29"/>
                    <a:pt x="6" y="27"/>
                  </a:cubicBezTo>
                  <a:cubicBezTo>
                    <a:pt x="4" y="26"/>
                    <a:pt x="2" y="24"/>
                    <a:pt x="1" y="21"/>
                  </a:cubicBezTo>
                  <a:cubicBezTo>
                    <a:pt x="0" y="18"/>
                    <a:pt x="0" y="15"/>
                    <a:pt x="0" y="10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3" y="0"/>
                    <a:pt x="4" y="0"/>
                    <a:pt x="6" y="1"/>
                  </a:cubicBezTo>
                  <a:cubicBezTo>
                    <a:pt x="9" y="2"/>
                    <a:pt x="10" y="4"/>
                    <a:pt x="12" y="7"/>
                  </a:cubicBezTo>
                  <a:close/>
                  <a:moveTo>
                    <a:pt x="10" y="25"/>
                  </a:moveTo>
                  <a:cubicBezTo>
                    <a:pt x="11" y="24"/>
                    <a:pt x="12" y="21"/>
                    <a:pt x="12" y="17"/>
                  </a:cubicBezTo>
                  <a:cubicBezTo>
                    <a:pt x="12" y="13"/>
                    <a:pt x="11" y="10"/>
                    <a:pt x="10" y="8"/>
                  </a:cubicBezTo>
                  <a:cubicBezTo>
                    <a:pt x="10" y="5"/>
                    <a:pt x="8" y="4"/>
                    <a:pt x="6" y="3"/>
                  </a:cubicBezTo>
                  <a:cubicBezTo>
                    <a:pt x="5" y="2"/>
                    <a:pt x="3" y="2"/>
                    <a:pt x="3" y="3"/>
                  </a:cubicBezTo>
                  <a:cubicBezTo>
                    <a:pt x="2" y="4"/>
                    <a:pt x="1" y="7"/>
                    <a:pt x="1" y="11"/>
                  </a:cubicBezTo>
                  <a:cubicBezTo>
                    <a:pt x="1" y="15"/>
                    <a:pt x="2" y="18"/>
                    <a:pt x="2" y="21"/>
                  </a:cubicBezTo>
                  <a:cubicBezTo>
                    <a:pt x="3" y="23"/>
                    <a:pt x="5" y="25"/>
                    <a:pt x="6" y="26"/>
                  </a:cubicBezTo>
                  <a:cubicBezTo>
                    <a:pt x="8" y="27"/>
                    <a:pt x="9" y="27"/>
                    <a:pt x="10" y="25"/>
                  </a:cubicBezTo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66">
              <a:extLst>
                <a:ext uri="{FF2B5EF4-FFF2-40B4-BE49-F238E27FC236}">
                  <a16:creationId xmlns:a16="http://schemas.microsoft.com/office/drawing/2014/main" id="{DAF4D18C-3E6A-B710-9166-595CEDF166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1237" y="2538399"/>
              <a:ext cx="17946" cy="41501"/>
            </a:xfrm>
            <a:custGeom>
              <a:avLst/>
              <a:gdLst>
                <a:gd name="T0" fmla="*/ 12 w 13"/>
                <a:gd name="T1" fmla="*/ 8 h 29"/>
                <a:gd name="T2" fmla="*/ 13 w 13"/>
                <a:gd name="T3" fmla="*/ 19 h 29"/>
                <a:gd name="T4" fmla="*/ 11 w 13"/>
                <a:gd name="T5" fmla="*/ 28 h 29"/>
                <a:gd name="T6" fmla="*/ 6 w 13"/>
                <a:gd name="T7" fmla="*/ 28 h 29"/>
                <a:gd name="T8" fmla="*/ 1 w 13"/>
                <a:gd name="T9" fmla="*/ 22 h 29"/>
                <a:gd name="T10" fmla="*/ 0 w 13"/>
                <a:gd name="T11" fmla="*/ 11 h 29"/>
                <a:gd name="T12" fmla="*/ 1 w 13"/>
                <a:gd name="T13" fmla="*/ 2 h 29"/>
                <a:gd name="T14" fmla="*/ 6 w 13"/>
                <a:gd name="T15" fmla="*/ 2 h 29"/>
                <a:gd name="T16" fmla="*/ 12 w 13"/>
                <a:gd name="T17" fmla="*/ 8 h 29"/>
                <a:gd name="T18" fmla="*/ 10 w 13"/>
                <a:gd name="T19" fmla="*/ 26 h 29"/>
                <a:gd name="T20" fmla="*/ 12 w 13"/>
                <a:gd name="T21" fmla="*/ 18 h 29"/>
                <a:gd name="T22" fmla="*/ 10 w 13"/>
                <a:gd name="T23" fmla="*/ 8 h 29"/>
                <a:gd name="T24" fmla="*/ 6 w 13"/>
                <a:gd name="T25" fmla="*/ 3 h 29"/>
                <a:gd name="T26" fmla="*/ 3 w 13"/>
                <a:gd name="T27" fmla="*/ 4 h 29"/>
                <a:gd name="T28" fmla="*/ 1 w 13"/>
                <a:gd name="T29" fmla="*/ 12 h 29"/>
                <a:gd name="T30" fmla="*/ 2 w 13"/>
                <a:gd name="T31" fmla="*/ 21 h 29"/>
                <a:gd name="T32" fmla="*/ 6 w 13"/>
                <a:gd name="T33" fmla="*/ 26 h 29"/>
                <a:gd name="T34" fmla="*/ 10 w 13"/>
                <a:gd name="T35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29">
                  <a:moveTo>
                    <a:pt x="12" y="8"/>
                  </a:moveTo>
                  <a:cubicBezTo>
                    <a:pt x="13" y="11"/>
                    <a:pt x="13" y="14"/>
                    <a:pt x="13" y="19"/>
                  </a:cubicBezTo>
                  <a:cubicBezTo>
                    <a:pt x="13" y="23"/>
                    <a:pt x="13" y="26"/>
                    <a:pt x="11" y="28"/>
                  </a:cubicBezTo>
                  <a:cubicBezTo>
                    <a:pt x="10" y="29"/>
                    <a:pt x="9" y="29"/>
                    <a:pt x="6" y="28"/>
                  </a:cubicBezTo>
                  <a:cubicBezTo>
                    <a:pt x="4" y="27"/>
                    <a:pt x="3" y="25"/>
                    <a:pt x="1" y="22"/>
                  </a:cubicBezTo>
                  <a:cubicBezTo>
                    <a:pt x="0" y="19"/>
                    <a:pt x="0" y="15"/>
                    <a:pt x="0" y="11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4" y="0"/>
                    <a:pt x="6" y="2"/>
                  </a:cubicBezTo>
                  <a:cubicBezTo>
                    <a:pt x="9" y="3"/>
                    <a:pt x="10" y="5"/>
                    <a:pt x="12" y="8"/>
                  </a:cubicBezTo>
                  <a:close/>
                  <a:moveTo>
                    <a:pt x="10" y="26"/>
                  </a:moveTo>
                  <a:cubicBezTo>
                    <a:pt x="11" y="25"/>
                    <a:pt x="12" y="22"/>
                    <a:pt x="12" y="18"/>
                  </a:cubicBezTo>
                  <a:cubicBezTo>
                    <a:pt x="12" y="14"/>
                    <a:pt x="11" y="11"/>
                    <a:pt x="10" y="8"/>
                  </a:cubicBezTo>
                  <a:cubicBezTo>
                    <a:pt x="10" y="6"/>
                    <a:pt x="8" y="4"/>
                    <a:pt x="6" y="3"/>
                  </a:cubicBezTo>
                  <a:cubicBezTo>
                    <a:pt x="5" y="2"/>
                    <a:pt x="3" y="2"/>
                    <a:pt x="3" y="4"/>
                  </a:cubicBezTo>
                  <a:cubicBezTo>
                    <a:pt x="2" y="5"/>
                    <a:pt x="1" y="8"/>
                    <a:pt x="1" y="12"/>
                  </a:cubicBezTo>
                  <a:cubicBezTo>
                    <a:pt x="1" y="16"/>
                    <a:pt x="2" y="19"/>
                    <a:pt x="2" y="21"/>
                  </a:cubicBezTo>
                  <a:cubicBezTo>
                    <a:pt x="3" y="24"/>
                    <a:pt x="5" y="25"/>
                    <a:pt x="6" y="26"/>
                  </a:cubicBezTo>
                  <a:cubicBezTo>
                    <a:pt x="8" y="27"/>
                    <a:pt x="9" y="27"/>
                    <a:pt x="10" y="26"/>
                  </a:cubicBezTo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67">
              <a:extLst>
                <a:ext uri="{FF2B5EF4-FFF2-40B4-BE49-F238E27FC236}">
                  <a16:creationId xmlns:a16="http://schemas.microsoft.com/office/drawing/2014/main" id="{1A963738-8FAA-6650-747A-09B392B6C6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2549" y="2551859"/>
              <a:ext cx="17946" cy="41501"/>
            </a:xfrm>
            <a:custGeom>
              <a:avLst/>
              <a:gdLst>
                <a:gd name="T0" fmla="*/ 12 w 13"/>
                <a:gd name="T1" fmla="*/ 7 h 29"/>
                <a:gd name="T2" fmla="*/ 13 w 13"/>
                <a:gd name="T3" fmla="*/ 19 h 29"/>
                <a:gd name="T4" fmla="*/ 11 w 13"/>
                <a:gd name="T5" fmla="*/ 27 h 29"/>
                <a:gd name="T6" fmla="*/ 6 w 13"/>
                <a:gd name="T7" fmla="*/ 28 h 29"/>
                <a:gd name="T8" fmla="*/ 1 w 13"/>
                <a:gd name="T9" fmla="*/ 22 h 29"/>
                <a:gd name="T10" fmla="*/ 0 w 13"/>
                <a:gd name="T11" fmla="*/ 11 h 29"/>
                <a:gd name="T12" fmla="*/ 1 w 13"/>
                <a:gd name="T13" fmla="*/ 2 h 29"/>
                <a:gd name="T14" fmla="*/ 7 w 13"/>
                <a:gd name="T15" fmla="*/ 1 h 29"/>
                <a:gd name="T16" fmla="*/ 12 w 13"/>
                <a:gd name="T17" fmla="*/ 7 h 29"/>
                <a:gd name="T18" fmla="*/ 10 w 13"/>
                <a:gd name="T19" fmla="*/ 26 h 29"/>
                <a:gd name="T20" fmla="*/ 12 w 13"/>
                <a:gd name="T21" fmla="*/ 18 h 29"/>
                <a:gd name="T22" fmla="*/ 10 w 13"/>
                <a:gd name="T23" fmla="*/ 8 h 29"/>
                <a:gd name="T24" fmla="*/ 7 w 13"/>
                <a:gd name="T25" fmla="*/ 3 h 29"/>
                <a:gd name="T26" fmla="*/ 3 w 13"/>
                <a:gd name="T27" fmla="*/ 3 h 29"/>
                <a:gd name="T28" fmla="*/ 1 w 13"/>
                <a:gd name="T29" fmla="*/ 11 h 29"/>
                <a:gd name="T30" fmla="*/ 2 w 13"/>
                <a:gd name="T31" fmla="*/ 21 h 29"/>
                <a:gd name="T32" fmla="*/ 6 w 13"/>
                <a:gd name="T33" fmla="*/ 26 h 29"/>
                <a:gd name="T34" fmla="*/ 10 w 13"/>
                <a:gd name="T35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29">
                  <a:moveTo>
                    <a:pt x="12" y="7"/>
                  </a:moveTo>
                  <a:cubicBezTo>
                    <a:pt x="13" y="10"/>
                    <a:pt x="13" y="14"/>
                    <a:pt x="13" y="19"/>
                  </a:cubicBezTo>
                  <a:cubicBezTo>
                    <a:pt x="13" y="23"/>
                    <a:pt x="13" y="26"/>
                    <a:pt x="11" y="27"/>
                  </a:cubicBezTo>
                  <a:cubicBezTo>
                    <a:pt x="10" y="29"/>
                    <a:pt x="9" y="29"/>
                    <a:pt x="6" y="28"/>
                  </a:cubicBezTo>
                  <a:cubicBezTo>
                    <a:pt x="4" y="26"/>
                    <a:pt x="3" y="24"/>
                    <a:pt x="1" y="22"/>
                  </a:cubicBezTo>
                  <a:cubicBezTo>
                    <a:pt x="0" y="19"/>
                    <a:pt x="0" y="15"/>
                    <a:pt x="0" y="11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4" y="0"/>
                    <a:pt x="7" y="1"/>
                  </a:cubicBezTo>
                  <a:cubicBezTo>
                    <a:pt x="9" y="3"/>
                    <a:pt x="10" y="5"/>
                    <a:pt x="12" y="7"/>
                  </a:cubicBezTo>
                  <a:close/>
                  <a:moveTo>
                    <a:pt x="10" y="26"/>
                  </a:moveTo>
                  <a:cubicBezTo>
                    <a:pt x="11" y="24"/>
                    <a:pt x="12" y="22"/>
                    <a:pt x="12" y="18"/>
                  </a:cubicBezTo>
                  <a:cubicBezTo>
                    <a:pt x="12" y="14"/>
                    <a:pt x="11" y="10"/>
                    <a:pt x="10" y="8"/>
                  </a:cubicBezTo>
                  <a:cubicBezTo>
                    <a:pt x="10" y="6"/>
                    <a:pt x="8" y="4"/>
                    <a:pt x="7" y="3"/>
                  </a:cubicBezTo>
                  <a:cubicBezTo>
                    <a:pt x="5" y="2"/>
                    <a:pt x="3" y="2"/>
                    <a:pt x="3" y="3"/>
                  </a:cubicBezTo>
                  <a:cubicBezTo>
                    <a:pt x="2" y="5"/>
                    <a:pt x="1" y="7"/>
                    <a:pt x="1" y="11"/>
                  </a:cubicBezTo>
                  <a:cubicBezTo>
                    <a:pt x="1" y="16"/>
                    <a:pt x="2" y="19"/>
                    <a:pt x="2" y="21"/>
                  </a:cubicBezTo>
                  <a:cubicBezTo>
                    <a:pt x="3" y="23"/>
                    <a:pt x="5" y="25"/>
                    <a:pt x="6" y="26"/>
                  </a:cubicBezTo>
                  <a:cubicBezTo>
                    <a:pt x="8" y="27"/>
                    <a:pt x="9" y="27"/>
                    <a:pt x="10" y="26"/>
                  </a:cubicBezTo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168">
              <a:extLst>
                <a:ext uri="{FF2B5EF4-FFF2-40B4-BE49-F238E27FC236}">
                  <a16:creationId xmlns:a16="http://schemas.microsoft.com/office/drawing/2014/main" id="{FE651F76-A9D2-B9F0-19FC-47D324BFC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8615" y="2400437"/>
              <a:ext cx="17946" cy="43744"/>
            </a:xfrm>
            <a:custGeom>
              <a:avLst/>
              <a:gdLst>
                <a:gd name="T0" fmla="*/ 7 w 13"/>
                <a:gd name="T1" fmla="*/ 2 h 31"/>
                <a:gd name="T2" fmla="*/ 11 w 13"/>
                <a:gd name="T3" fmla="*/ 6 h 31"/>
                <a:gd name="T4" fmla="*/ 13 w 13"/>
                <a:gd name="T5" fmla="*/ 12 h 31"/>
                <a:gd name="T6" fmla="*/ 12 w 13"/>
                <a:gd name="T7" fmla="*/ 15 h 31"/>
                <a:gd name="T8" fmla="*/ 11 w 13"/>
                <a:gd name="T9" fmla="*/ 16 h 31"/>
                <a:gd name="T10" fmla="*/ 9 w 13"/>
                <a:gd name="T11" fmla="*/ 18 h 31"/>
                <a:gd name="T12" fmla="*/ 6 w 13"/>
                <a:gd name="T13" fmla="*/ 19 h 31"/>
                <a:gd name="T14" fmla="*/ 3 w 13"/>
                <a:gd name="T15" fmla="*/ 20 h 31"/>
                <a:gd name="T16" fmla="*/ 2 w 13"/>
                <a:gd name="T17" fmla="*/ 23 h 31"/>
                <a:gd name="T18" fmla="*/ 13 w 13"/>
                <a:gd name="T19" fmla="*/ 29 h 31"/>
                <a:gd name="T20" fmla="*/ 13 w 13"/>
                <a:gd name="T21" fmla="*/ 31 h 31"/>
                <a:gd name="T22" fmla="*/ 0 w 13"/>
                <a:gd name="T23" fmla="*/ 24 h 31"/>
                <a:gd name="T24" fmla="*/ 1 w 13"/>
                <a:gd name="T25" fmla="*/ 21 h 31"/>
                <a:gd name="T26" fmla="*/ 1 w 13"/>
                <a:gd name="T27" fmla="*/ 19 h 31"/>
                <a:gd name="T28" fmla="*/ 3 w 13"/>
                <a:gd name="T29" fmla="*/ 18 h 31"/>
                <a:gd name="T30" fmla="*/ 5 w 13"/>
                <a:gd name="T31" fmla="*/ 17 h 31"/>
                <a:gd name="T32" fmla="*/ 7 w 13"/>
                <a:gd name="T33" fmla="*/ 16 h 31"/>
                <a:gd name="T34" fmla="*/ 9 w 13"/>
                <a:gd name="T35" fmla="*/ 15 h 31"/>
                <a:gd name="T36" fmla="*/ 11 w 13"/>
                <a:gd name="T37" fmla="*/ 14 h 31"/>
                <a:gd name="T38" fmla="*/ 11 w 13"/>
                <a:gd name="T39" fmla="*/ 11 h 31"/>
                <a:gd name="T40" fmla="*/ 10 w 13"/>
                <a:gd name="T41" fmla="*/ 6 h 31"/>
                <a:gd name="T42" fmla="*/ 7 w 13"/>
                <a:gd name="T43" fmla="*/ 3 h 31"/>
                <a:gd name="T44" fmla="*/ 4 w 13"/>
                <a:gd name="T45" fmla="*/ 3 h 31"/>
                <a:gd name="T46" fmla="*/ 2 w 13"/>
                <a:gd name="T47" fmla="*/ 7 h 31"/>
                <a:gd name="T48" fmla="*/ 1 w 13"/>
                <a:gd name="T49" fmla="*/ 6 h 31"/>
                <a:gd name="T50" fmla="*/ 3 w 13"/>
                <a:gd name="T51" fmla="*/ 1 h 31"/>
                <a:gd name="T52" fmla="*/ 7 w 13"/>
                <a:gd name="T5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31">
                  <a:moveTo>
                    <a:pt x="7" y="2"/>
                  </a:moveTo>
                  <a:cubicBezTo>
                    <a:pt x="9" y="3"/>
                    <a:pt x="10" y="4"/>
                    <a:pt x="11" y="6"/>
                  </a:cubicBezTo>
                  <a:cubicBezTo>
                    <a:pt x="12" y="8"/>
                    <a:pt x="13" y="10"/>
                    <a:pt x="13" y="12"/>
                  </a:cubicBezTo>
                  <a:cubicBezTo>
                    <a:pt x="13" y="13"/>
                    <a:pt x="13" y="14"/>
                    <a:pt x="12" y="15"/>
                  </a:cubicBezTo>
                  <a:cubicBezTo>
                    <a:pt x="12" y="15"/>
                    <a:pt x="12" y="16"/>
                    <a:pt x="11" y="16"/>
                  </a:cubicBezTo>
                  <a:cubicBezTo>
                    <a:pt x="10" y="17"/>
                    <a:pt x="10" y="17"/>
                    <a:pt x="9" y="18"/>
                  </a:cubicBezTo>
                  <a:cubicBezTo>
                    <a:pt x="8" y="18"/>
                    <a:pt x="7" y="18"/>
                    <a:pt x="6" y="19"/>
                  </a:cubicBezTo>
                  <a:cubicBezTo>
                    <a:pt x="5" y="19"/>
                    <a:pt x="4" y="19"/>
                    <a:pt x="3" y="20"/>
                  </a:cubicBezTo>
                  <a:cubicBezTo>
                    <a:pt x="3" y="21"/>
                    <a:pt x="2" y="21"/>
                    <a:pt x="2" y="2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1" y="21"/>
                  </a:cubicBezTo>
                  <a:cubicBezTo>
                    <a:pt x="1" y="20"/>
                    <a:pt x="1" y="20"/>
                    <a:pt x="1" y="19"/>
                  </a:cubicBezTo>
                  <a:cubicBezTo>
                    <a:pt x="2" y="19"/>
                    <a:pt x="2" y="18"/>
                    <a:pt x="3" y="18"/>
                  </a:cubicBezTo>
                  <a:cubicBezTo>
                    <a:pt x="3" y="17"/>
                    <a:pt x="4" y="17"/>
                    <a:pt x="5" y="17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9" y="15"/>
                    <a:pt x="9" y="15"/>
                  </a:cubicBezTo>
                  <a:cubicBezTo>
                    <a:pt x="10" y="15"/>
                    <a:pt x="10" y="14"/>
                    <a:pt x="11" y="14"/>
                  </a:cubicBezTo>
                  <a:cubicBezTo>
                    <a:pt x="11" y="13"/>
                    <a:pt x="11" y="12"/>
                    <a:pt x="11" y="11"/>
                  </a:cubicBezTo>
                  <a:cubicBezTo>
                    <a:pt x="11" y="9"/>
                    <a:pt x="11" y="8"/>
                    <a:pt x="10" y="6"/>
                  </a:cubicBezTo>
                  <a:cubicBezTo>
                    <a:pt x="9" y="5"/>
                    <a:pt x="8" y="4"/>
                    <a:pt x="7" y="3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3" y="4"/>
                    <a:pt x="3" y="5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2" y="2"/>
                    <a:pt x="3" y="1"/>
                  </a:cubicBezTo>
                  <a:cubicBezTo>
                    <a:pt x="4" y="0"/>
                    <a:pt x="5" y="0"/>
                    <a:pt x="7" y="2"/>
                  </a:cubicBezTo>
                  <a:close/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169">
              <a:extLst>
                <a:ext uri="{FF2B5EF4-FFF2-40B4-BE49-F238E27FC236}">
                  <a16:creationId xmlns:a16="http://schemas.microsoft.com/office/drawing/2014/main" id="{1B706556-6F32-1000-3F65-95C4F5AB8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9926" y="2411653"/>
              <a:ext cx="17946" cy="42623"/>
            </a:xfrm>
            <a:custGeom>
              <a:avLst/>
              <a:gdLst>
                <a:gd name="T0" fmla="*/ 12 w 13"/>
                <a:gd name="T1" fmla="*/ 5 h 30"/>
                <a:gd name="T2" fmla="*/ 12 w 13"/>
                <a:gd name="T3" fmla="*/ 7 h 30"/>
                <a:gd name="T4" fmla="*/ 4 w 13"/>
                <a:gd name="T5" fmla="*/ 3 h 30"/>
                <a:gd name="T6" fmla="*/ 3 w 13"/>
                <a:gd name="T7" fmla="*/ 11 h 30"/>
                <a:gd name="T8" fmla="*/ 5 w 13"/>
                <a:gd name="T9" fmla="*/ 10 h 30"/>
                <a:gd name="T10" fmla="*/ 7 w 13"/>
                <a:gd name="T11" fmla="*/ 11 h 30"/>
                <a:gd name="T12" fmla="*/ 9 w 13"/>
                <a:gd name="T13" fmla="*/ 13 h 30"/>
                <a:gd name="T14" fmla="*/ 11 w 13"/>
                <a:gd name="T15" fmla="*/ 16 h 30"/>
                <a:gd name="T16" fmla="*/ 12 w 13"/>
                <a:gd name="T17" fmla="*/ 20 h 30"/>
                <a:gd name="T18" fmla="*/ 13 w 13"/>
                <a:gd name="T19" fmla="*/ 24 h 30"/>
                <a:gd name="T20" fmla="*/ 11 w 13"/>
                <a:gd name="T21" fmla="*/ 29 h 30"/>
                <a:gd name="T22" fmla="*/ 7 w 13"/>
                <a:gd name="T23" fmla="*/ 28 h 30"/>
                <a:gd name="T24" fmla="*/ 2 w 13"/>
                <a:gd name="T25" fmla="*/ 24 h 30"/>
                <a:gd name="T26" fmla="*/ 0 w 13"/>
                <a:gd name="T27" fmla="*/ 18 h 30"/>
                <a:gd name="T28" fmla="*/ 2 w 13"/>
                <a:gd name="T29" fmla="*/ 19 h 30"/>
                <a:gd name="T30" fmla="*/ 3 w 13"/>
                <a:gd name="T31" fmla="*/ 24 h 30"/>
                <a:gd name="T32" fmla="*/ 6 w 13"/>
                <a:gd name="T33" fmla="*/ 26 h 30"/>
                <a:gd name="T34" fmla="*/ 7 w 13"/>
                <a:gd name="T35" fmla="*/ 27 h 30"/>
                <a:gd name="T36" fmla="*/ 10 w 13"/>
                <a:gd name="T37" fmla="*/ 27 h 30"/>
                <a:gd name="T38" fmla="*/ 11 w 13"/>
                <a:gd name="T39" fmla="*/ 23 h 30"/>
                <a:gd name="T40" fmla="*/ 10 w 13"/>
                <a:gd name="T41" fmla="*/ 17 h 30"/>
                <a:gd name="T42" fmla="*/ 7 w 13"/>
                <a:gd name="T43" fmla="*/ 13 h 30"/>
                <a:gd name="T44" fmla="*/ 6 w 13"/>
                <a:gd name="T45" fmla="*/ 13 h 30"/>
                <a:gd name="T46" fmla="*/ 4 w 13"/>
                <a:gd name="T47" fmla="*/ 12 h 30"/>
                <a:gd name="T48" fmla="*/ 3 w 13"/>
                <a:gd name="T49" fmla="*/ 13 h 30"/>
                <a:gd name="T50" fmla="*/ 1 w 13"/>
                <a:gd name="T51" fmla="*/ 12 h 30"/>
                <a:gd name="T52" fmla="*/ 3 w 13"/>
                <a:gd name="T53" fmla="*/ 0 h 30"/>
                <a:gd name="T54" fmla="*/ 12 w 13"/>
                <a:gd name="T55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30">
                  <a:moveTo>
                    <a:pt x="12" y="5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8" y="12"/>
                    <a:pt x="9" y="12"/>
                    <a:pt x="9" y="13"/>
                  </a:cubicBezTo>
                  <a:cubicBezTo>
                    <a:pt x="10" y="14"/>
                    <a:pt x="11" y="15"/>
                    <a:pt x="11" y="16"/>
                  </a:cubicBezTo>
                  <a:cubicBezTo>
                    <a:pt x="12" y="17"/>
                    <a:pt x="12" y="18"/>
                    <a:pt x="12" y="20"/>
                  </a:cubicBezTo>
                  <a:cubicBezTo>
                    <a:pt x="13" y="21"/>
                    <a:pt x="13" y="22"/>
                    <a:pt x="13" y="24"/>
                  </a:cubicBezTo>
                  <a:cubicBezTo>
                    <a:pt x="13" y="26"/>
                    <a:pt x="12" y="28"/>
                    <a:pt x="11" y="29"/>
                  </a:cubicBezTo>
                  <a:cubicBezTo>
                    <a:pt x="10" y="30"/>
                    <a:pt x="8" y="29"/>
                    <a:pt x="7" y="28"/>
                  </a:cubicBezTo>
                  <a:cubicBezTo>
                    <a:pt x="5" y="27"/>
                    <a:pt x="3" y="26"/>
                    <a:pt x="2" y="24"/>
                  </a:cubicBezTo>
                  <a:cubicBezTo>
                    <a:pt x="1" y="22"/>
                    <a:pt x="0" y="20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1"/>
                    <a:pt x="3" y="22"/>
                    <a:pt x="3" y="24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9" y="27"/>
                    <a:pt x="10" y="27"/>
                  </a:cubicBezTo>
                  <a:cubicBezTo>
                    <a:pt x="11" y="26"/>
                    <a:pt x="11" y="25"/>
                    <a:pt x="11" y="23"/>
                  </a:cubicBezTo>
                  <a:cubicBezTo>
                    <a:pt x="11" y="21"/>
                    <a:pt x="11" y="19"/>
                    <a:pt x="10" y="17"/>
                  </a:cubicBezTo>
                  <a:cubicBezTo>
                    <a:pt x="9" y="15"/>
                    <a:pt x="8" y="14"/>
                    <a:pt x="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2" y="5"/>
                  </a:lnTo>
                  <a:close/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170">
              <a:extLst>
                <a:ext uri="{FF2B5EF4-FFF2-40B4-BE49-F238E27FC236}">
                  <a16:creationId xmlns:a16="http://schemas.microsoft.com/office/drawing/2014/main" id="{46462732-0D4B-F224-77C4-1096E14FCF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1237" y="2425113"/>
              <a:ext cx="17946" cy="41501"/>
            </a:xfrm>
            <a:custGeom>
              <a:avLst/>
              <a:gdLst>
                <a:gd name="T0" fmla="*/ 12 w 13"/>
                <a:gd name="T1" fmla="*/ 8 h 29"/>
                <a:gd name="T2" fmla="*/ 13 w 13"/>
                <a:gd name="T3" fmla="*/ 19 h 29"/>
                <a:gd name="T4" fmla="*/ 12 w 13"/>
                <a:gd name="T5" fmla="*/ 28 h 29"/>
                <a:gd name="T6" fmla="*/ 7 w 13"/>
                <a:gd name="T7" fmla="*/ 28 h 29"/>
                <a:gd name="T8" fmla="*/ 2 w 13"/>
                <a:gd name="T9" fmla="*/ 22 h 29"/>
                <a:gd name="T10" fmla="*/ 0 w 13"/>
                <a:gd name="T11" fmla="*/ 11 h 29"/>
                <a:gd name="T12" fmla="*/ 2 w 13"/>
                <a:gd name="T13" fmla="*/ 2 h 29"/>
                <a:gd name="T14" fmla="*/ 7 w 13"/>
                <a:gd name="T15" fmla="*/ 2 h 29"/>
                <a:gd name="T16" fmla="*/ 12 w 13"/>
                <a:gd name="T17" fmla="*/ 8 h 29"/>
                <a:gd name="T18" fmla="*/ 11 w 13"/>
                <a:gd name="T19" fmla="*/ 26 h 29"/>
                <a:gd name="T20" fmla="*/ 12 w 13"/>
                <a:gd name="T21" fmla="*/ 18 h 29"/>
                <a:gd name="T22" fmla="*/ 11 w 13"/>
                <a:gd name="T23" fmla="*/ 8 h 29"/>
                <a:gd name="T24" fmla="*/ 7 w 13"/>
                <a:gd name="T25" fmla="*/ 3 h 29"/>
                <a:gd name="T26" fmla="*/ 3 w 13"/>
                <a:gd name="T27" fmla="*/ 4 h 29"/>
                <a:gd name="T28" fmla="*/ 1 w 13"/>
                <a:gd name="T29" fmla="*/ 12 h 29"/>
                <a:gd name="T30" fmla="*/ 3 w 13"/>
                <a:gd name="T31" fmla="*/ 21 h 29"/>
                <a:gd name="T32" fmla="*/ 7 w 13"/>
                <a:gd name="T33" fmla="*/ 26 h 29"/>
                <a:gd name="T34" fmla="*/ 11 w 13"/>
                <a:gd name="T35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29">
                  <a:moveTo>
                    <a:pt x="12" y="8"/>
                  </a:moveTo>
                  <a:cubicBezTo>
                    <a:pt x="13" y="11"/>
                    <a:pt x="13" y="14"/>
                    <a:pt x="13" y="19"/>
                  </a:cubicBezTo>
                  <a:cubicBezTo>
                    <a:pt x="13" y="23"/>
                    <a:pt x="13" y="26"/>
                    <a:pt x="12" y="28"/>
                  </a:cubicBezTo>
                  <a:cubicBezTo>
                    <a:pt x="11" y="29"/>
                    <a:pt x="9" y="29"/>
                    <a:pt x="7" y="28"/>
                  </a:cubicBezTo>
                  <a:cubicBezTo>
                    <a:pt x="4" y="27"/>
                    <a:pt x="3" y="25"/>
                    <a:pt x="2" y="22"/>
                  </a:cubicBezTo>
                  <a:cubicBezTo>
                    <a:pt x="0" y="19"/>
                    <a:pt x="0" y="15"/>
                    <a:pt x="0" y="11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4" y="0"/>
                    <a:pt x="7" y="2"/>
                  </a:cubicBezTo>
                  <a:cubicBezTo>
                    <a:pt x="9" y="3"/>
                    <a:pt x="11" y="5"/>
                    <a:pt x="12" y="8"/>
                  </a:cubicBezTo>
                  <a:close/>
                  <a:moveTo>
                    <a:pt x="11" y="26"/>
                  </a:moveTo>
                  <a:cubicBezTo>
                    <a:pt x="11" y="25"/>
                    <a:pt x="12" y="22"/>
                    <a:pt x="12" y="18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6"/>
                    <a:pt x="8" y="4"/>
                    <a:pt x="7" y="3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2" y="5"/>
                    <a:pt x="1" y="8"/>
                    <a:pt x="1" y="12"/>
                  </a:cubicBezTo>
                  <a:cubicBezTo>
                    <a:pt x="1" y="16"/>
                    <a:pt x="2" y="19"/>
                    <a:pt x="3" y="21"/>
                  </a:cubicBezTo>
                  <a:cubicBezTo>
                    <a:pt x="4" y="24"/>
                    <a:pt x="5" y="25"/>
                    <a:pt x="7" y="26"/>
                  </a:cubicBezTo>
                  <a:cubicBezTo>
                    <a:pt x="8" y="27"/>
                    <a:pt x="10" y="27"/>
                    <a:pt x="11" y="26"/>
                  </a:cubicBezTo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171">
              <a:extLst>
                <a:ext uri="{FF2B5EF4-FFF2-40B4-BE49-F238E27FC236}">
                  <a16:creationId xmlns:a16="http://schemas.microsoft.com/office/drawing/2014/main" id="{FFC34412-D9B8-7E4A-17B5-8EB912FACF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2549" y="2437451"/>
              <a:ext cx="17946" cy="41501"/>
            </a:xfrm>
            <a:custGeom>
              <a:avLst/>
              <a:gdLst>
                <a:gd name="T0" fmla="*/ 12 w 13"/>
                <a:gd name="T1" fmla="*/ 8 h 29"/>
                <a:gd name="T2" fmla="*/ 13 w 13"/>
                <a:gd name="T3" fmla="*/ 19 h 29"/>
                <a:gd name="T4" fmla="*/ 12 w 13"/>
                <a:gd name="T5" fmla="*/ 28 h 29"/>
                <a:gd name="T6" fmla="*/ 7 w 13"/>
                <a:gd name="T7" fmla="*/ 28 h 29"/>
                <a:gd name="T8" fmla="*/ 2 w 13"/>
                <a:gd name="T9" fmla="*/ 22 h 29"/>
                <a:gd name="T10" fmla="*/ 0 w 13"/>
                <a:gd name="T11" fmla="*/ 11 h 29"/>
                <a:gd name="T12" fmla="*/ 2 w 13"/>
                <a:gd name="T13" fmla="*/ 2 h 29"/>
                <a:gd name="T14" fmla="*/ 7 w 13"/>
                <a:gd name="T15" fmla="*/ 1 h 29"/>
                <a:gd name="T16" fmla="*/ 12 w 13"/>
                <a:gd name="T17" fmla="*/ 8 h 29"/>
                <a:gd name="T18" fmla="*/ 11 w 13"/>
                <a:gd name="T19" fmla="*/ 26 h 29"/>
                <a:gd name="T20" fmla="*/ 12 w 13"/>
                <a:gd name="T21" fmla="*/ 18 h 29"/>
                <a:gd name="T22" fmla="*/ 11 w 13"/>
                <a:gd name="T23" fmla="*/ 8 h 29"/>
                <a:gd name="T24" fmla="*/ 7 w 13"/>
                <a:gd name="T25" fmla="*/ 3 h 29"/>
                <a:gd name="T26" fmla="*/ 3 w 13"/>
                <a:gd name="T27" fmla="*/ 3 h 29"/>
                <a:gd name="T28" fmla="*/ 1 w 13"/>
                <a:gd name="T29" fmla="*/ 12 h 29"/>
                <a:gd name="T30" fmla="*/ 3 w 13"/>
                <a:gd name="T31" fmla="*/ 21 h 29"/>
                <a:gd name="T32" fmla="*/ 7 w 13"/>
                <a:gd name="T33" fmla="*/ 26 h 29"/>
                <a:gd name="T34" fmla="*/ 11 w 13"/>
                <a:gd name="T35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29">
                  <a:moveTo>
                    <a:pt x="12" y="8"/>
                  </a:moveTo>
                  <a:cubicBezTo>
                    <a:pt x="13" y="10"/>
                    <a:pt x="13" y="14"/>
                    <a:pt x="13" y="19"/>
                  </a:cubicBezTo>
                  <a:cubicBezTo>
                    <a:pt x="13" y="23"/>
                    <a:pt x="13" y="26"/>
                    <a:pt x="12" y="28"/>
                  </a:cubicBezTo>
                  <a:cubicBezTo>
                    <a:pt x="11" y="29"/>
                    <a:pt x="9" y="29"/>
                    <a:pt x="7" y="28"/>
                  </a:cubicBezTo>
                  <a:cubicBezTo>
                    <a:pt x="4" y="26"/>
                    <a:pt x="3" y="24"/>
                    <a:pt x="2" y="22"/>
                  </a:cubicBezTo>
                  <a:cubicBezTo>
                    <a:pt x="0" y="19"/>
                    <a:pt x="0" y="15"/>
                    <a:pt x="0" y="11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9" y="3"/>
                    <a:pt x="11" y="5"/>
                    <a:pt x="12" y="8"/>
                  </a:cubicBezTo>
                  <a:close/>
                  <a:moveTo>
                    <a:pt x="11" y="26"/>
                  </a:moveTo>
                  <a:cubicBezTo>
                    <a:pt x="12" y="24"/>
                    <a:pt x="12" y="22"/>
                    <a:pt x="12" y="18"/>
                  </a:cubicBezTo>
                  <a:cubicBezTo>
                    <a:pt x="12" y="14"/>
                    <a:pt x="12" y="10"/>
                    <a:pt x="11" y="8"/>
                  </a:cubicBezTo>
                  <a:cubicBezTo>
                    <a:pt x="10" y="6"/>
                    <a:pt x="8" y="4"/>
                    <a:pt x="7" y="3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5"/>
                    <a:pt x="1" y="7"/>
                    <a:pt x="1" y="12"/>
                  </a:cubicBezTo>
                  <a:cubicBezTo>
                    <a:pt x="1" y="16"/>
                    <a:pt x="2" y="19"/>
                    <a:pt x="3" y="21"/>
                  </a:cubicBezTo>
                  <a:cubicBezTo>
                    <a:pt x="4" y="23"/>
                    <a:pt x="5" y="25"/>
                    <a:pt x="7" y="26"/>
                  </a:cubicBezTo>
                  <a:cubicBezTo>
                    <a:pt x="8" y="27"/>
                    <a:pt x="10" y="27"/>
                    <a:pt x="11" y="26"/>
                  </a:cubicBezTo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172">
              <a:extLst>
                <a:ext uri="{FF2B5EF4-FFF2-40B4-BE49-F238E27FC236}">
                  <a16:creationId xmlns:a16="http://schemas.microsoft.com/office/drawing/2014/main" id="{35203A9A-0E07-1295-8AB0-45B07945956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9736" y="2282664"/>
              <a:ext cx="16825" cy="40379"/>
            </a:xfrm>
            <a:custGeom>
              <a:avLst/>
              <a:gdLst>
                <a:gd name="T0" fmla="*/ 6 w 12"/>
                <a:gd name="T1" fmla="*/ 2 h 29"/>
                <a:gd name="T2" fmla="*/ 10 w 12"/>
                <a:gd name="T3" fmla="*/ 6 h 29"/>
                <a:gd name="T4" fmla="*/ 11 w 12"/>
                <a:gd name="T5" fmla="*/ 11 h 29"/>
                <a:gd name="T6" fmla="*/ 11 w 12"/>
                <a:gd name="T7" fmla="*/ 13 h 29"/>
                <a:gd name="T8" fmla="*/ 11 w 12"/>
                <a:gd name="T9" fmla="*/ 14 h 29"/>
                <a:gd name="T10" fmla="*/ 10 w 12"/>
                <a:gd name="T11" fmla="*/ 15 h 29"/>
                <a:gd name="T12" fmla="*/ 8 w 12"/>
                <a:gd name="T13" fmla="*/ 15 h 29"/>
                <a:gd name="T14" fmla="*/ 10 w 12"/>
                <a:gd name="T15" fmla="*/ 18 h 29"/>
                <a:gd name="T16" fmla="*/ 11 w 12"/>
                <a:gd name="T17" fmla="*/ 20 h 29"/>
                <a:gd name="T18" fmla="*/ 12 w 12"/>
                <a:gd name="T19" fmla="*/ 22 h 29"/>
                <a:gd name="T20" fmla="*/ 12 w 12"/>
                <a:gd name="T21" fmla="*/ 24 h 29"/>
                <a:gd name="T22" fmla="*/ 10 w 12"/>
                <a:gd name="T23" fmla="*/ 29 h 29"/>
                <a:gd name="T24" fmla="*/ 6 w 12"/>
                <a:gd name="T25" fmla="*/ 28 h 29"/>
                <a:gd name="T26" fmla="*/ 1 w 12"/>
                <a:gd name="T27" fmla="*/ 23 h 29"/>
                <a:gd name="T28" fmla="*/ 0 w 12"/>
                <a:gd name="T29" fmla="*/ 17 h 29"/>
                <a:gd name="T30" fmla="*/ 1 w 12"/>
                <a:gd name="T31" fmla="*/ 18 h 29"/>
                <a:gd name="T32" fmla="*/ 3 w 12"/>
                <a:gd name="T33" fmla="*/ 23 h 29"/>
                <a:gd name="T34" fmla="*/ 6 w 12"/>
                <a:gd name="T35" fmla="*/ 26 h 29"/>
                <a:gd name="T36" fmla="*/ 9 w 12"/>
                <a:gd name="T37" fmla="*/ 27 h 29"/>
                <a:gd name="T38" fmla="*/ 10 w 12"/>
                <a:gd name="T39" fmla="*/ 23 h 29"/>
                <a:gd name="T40" fmla="*/ 9 w 12"/>
                <a:gd name="T41" fmla="*/ 18 h 29"/>
                <a:gd name="T42" fmla="*/ 5 w 12"/>
                <a:gd name="T43" fmla="*/ 15 h 29"/>
                <a:gd name="T44" fmla="*/ 5 w 12"/>
                <a:gd name="T45" fmla="*/ 14 h 29"/>
                <a:gd name="T46" fmla="*/ 5 w 12"/>
                <a:gd name="T47" fmla="*/ 12 h 29"/>
                <a:gd name="T48" fmla="*/ 5 w 12"/>
                <a:gd name="T49" fmla="*/ 13 h 29"/>
                <a:gd name="T50" fmla="*/ 8 w 12"/>
                <a:gd name="T51" fmla="*/ 13 h 29"/>
                <a:gd name="T52" fmla="*/ 10 w 12"/>
                <a:gd name="T53" fmla="*/ 10 h 29"/>
                <a:gd name="T54" fmla="*/ 9 w 12"/>
                <a:gd name="T55" fmla="*/ 6 h 29"/>
                <a:gd name="T56" fmla="*/ 6 w 12"/>
                <a:gd name="T57" fmla="*/ 3 h 29"/>
                <a:gd name="T58" fmla="*/ 3 w 12"/>
                <a:gd name="T59" fmla="*/ 3 h 29"/>
                <a:gd name="T60" fmla="*/ 2 w 12"/>
                <a:gd name="T61" fmla="*/ 6 h 29"/>
                <a:gd name="T62" fmla="*/ 0 w 12"/>
                <a:gd name="T63" fmla="*/ 5 h 29"/>
                <a:gd name="T64" fmla="*/ 2 w 12"/>
                <a:gd name="T65" fmla="*/ 1 h 29"/>
                <a:gd name="T66" fmla="*/ 6 w 12"/>
                <a:gd name="T6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" h="29">
                  <a:moveTo>
                    <a:pt x="6" y="2"/>
                  </a:moveTo>
                  <a:cubicBezTo>
                    <a:pt x="8" y="3"/>
                    <a:pt x="9" y="4"/>
                    <a:pt x="10" y="6"/>
                  </a:cubicBezTo>
                  <a:cubicBezTo>
                    <a:pt x="11" y="7"/>
                    <a:pt x="11" y="9"/>
                    <a:pt x="11" y="11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1" y="14"/>
                    <a:pt x="10" y="15"/>
                    <a:pt x="10" y="15"/>
                  </a:cubicBezTo>
                  <a:cubicBezTo>
                    <a:pt x="10" y="15"/>
                    <a:pt x="9" y="15"/>
                    <a:pt x="8" y="15"/>
                  </a:cubicBezTo>
                  <a:cubicBezTo>
                    <a:pt x="9" y="16"/>
                    <a:pt x="10" y="17"/>
                    <a:pt x="10" y="18"/>
                  </a:cubicBezTo>
                  <a:cubicBezTo>
                    <a:pt x="11" y="18"/>
                    <a:pt x="11" y="19"/>
                    <a:pt x="11" y="20"/>
                  </a:cubicBezTo>
                  <a:cubicBezTo>
                    <a:pt x="12" y="21"/>
                    <a:pt x="12" y="21"/>
                    <a:pt x="12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9" y="29"/>
                    <a:pt x="8" y="29"/>
                    <a:pt x="6" y="28"/>
                  </a:cubicBezTo>
                  <a:cubicBezTo>
                    <a:pt x="4" y="27"/>
                    <a:pt x="2" y="25"/>
                    <a:pt x="1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20"/>
                    <a:pt x="2" y="22"/>
                    <a:pt x="3" y="23"/>
                  </a:cubicBezTo>
                  <a:cubicBezTo>
                    <a:pt x="3" y="24"/>
                    <a:pt x="4" y="25"/>
                    <a:pt x="6" y="26"/>
                  </a:cubicBezTo>
                  <a:cubicBezTo>
                    <a:pt x="7" y="27"/>
                    <a:pt x="8" y="27"/>
                    <a:pt x="9" y="27"/>
                  </a:cubicBezTo>
                  <a:cubicBezTo>
                    <a:pt x="10" y="26"/>
                    <a:pt x="10" y="25"/>
                    <a:pt x="10" y="23"/>
                  </a:cubicBezTo>
                  <a:cubicBezTo>
                    <a:pt x="10" y="21"/>
                    <a:pt x="10" y="20"/>
                    <a:pt x="9" y="18"/>
                  </a:cubicBezTo>
                  <a:cubicBezTo>
                    <a:pt x="8" y="17"/>
                    <a:pt x="7" y="15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8" y="14"/>
                    <a:pt x="8" y="13"/>
                  </a:cubicBezTo>
                  <a:cubicBezTo>
                    <a:pt x="9" y="13"/>
                    <a:pt x="10" y="12"/>
                    <a:pt x="10" y="10"/>
                  </a:cubicBezTo>
                  <a:cubicBezTo>
                    <a:pt x="10" y="9"/>
                    <a:pt x="9" y="7"/>
                    <a:pt x="9" y="6"/>
                  </a:cubicBezTo>
                  <a:cubicBezTo>
                    <a:pt x="8" y="5"/>
                    <a:pt x="7" y="4"/>
                    <a:pt x="6" y="3"/>
                  </a:cubicBezTo>
                  <a:cubicBezTo>
                    <a:pt x="5" y="3"/>
                    <a:pt x="4" y="2"/>
                    <a:pt x="3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0"/>
                    <a:pt x="4" y="1"/>
                    <a:pt x="6" y="2"/>
                  </a:cubicBezTo>
                  <a:close/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173">
              <a:extLst>
                <a:ext uri="{FF2B5EF4-FFF2-40B4-BE49-F238E27FC236}">
                  <a16:creationId xmlns:a16="http://schemas.microsoft.com/office/drawing/2014/main" id="{65EFCBEC-CC2B-210A-CBEC-8709D1C380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89926" y="2295002"/>
              <a:ext cx="19068" cy="41501"/>
            </a:xfrm>
            <a:custGeom>
              <a:avLst/>
              <a:gdLst>
                <a:gd name="T0" fmla="*/ 12 w 14"/>
                <a:gd name="T1" fmla="*/ 7 h 29"/>
                <a:gd name="T2" fmla="*/ 14 w 14"/>
                <a:gd name="T3" fmla="*/ 18 h 29"/>
                <a:gd name="T4" fmla="*/ 12 w 14"/>
                <a:gd name="T5" fmla="*/ 27 h 29"/>
                <a:gd name="T6" fmla="*/ 7 w 14"/>
                <a:gd name="T7" fmla="*/ 28 h 29"/>
                <a:gd name="T8" fmla="*/ 2 w 14"/>
                <a:gd name="T9" fmla="*/ 21 h 29"/>
                <a:gd name="T10" fmla="*/ 0 w 14"/>
                <a:gd name="T11" fmla="*/ 10 h 29"/>
                <a:gd name="T12" fmla="*/ 2 w 14"/>
                <a:gd name="T13" fmla="*/ 2 h 29"/>
                <a:gd name="T14" fmla="*/ 7 w 14"/>
                <a:gd name="T15" fmla="*/ 1 h 29"/>
                <a:gd name="T16" fmla="*/ 12 w 14"/>
                <a:gd name="T17" fmla="*/ 7 h 29"/>
                <a:gd name="T18" fmla="*/ 11 w 14"/>
                <a:gd name="T19" fmla="*/ 26 h 29"/>
                <a:gd name="T20" fmla="*/ 12 w 14"/>
                <a:gd name="T21" fmla="*/ 18 h 29"/>
                <a:gd name="T22" fmla="*/ 11 w 14"/>
                <a:gd name="T23" fmla="*/ 8 h 29"/>
                <a:gd name="T24" fmla="*/ 7 w 14"/>
                <a:gd name="T25" fmla="*/ 3 h 29"/>
                <a:gd name="T26" fmla="*/ 3 w 14"/>
                <a:gd name="T27" fmla="*/ 3 h 29"/>
                <a:gd name="T28" fmla="*/ 2 w 14"/>
                <a:gd name="T29" fmla="*/ 11 h 29"/>
                <a:gd name="T30" fmla="*/ 3 w 14"/>
                <a:gd name="T31" fmla="*/ 21 h 29"/>
                <a:gd name="T32" fmla="*/ 7 w 14"/>
                <a:gd name="T33" fmla="*/ 26 h 29"/>
                <a:gd name="T34" fmla="*/ 11 w 14"/>
                <a:gd name="T35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9">
                  <a:moveTo>
                    <a:pt x="12" y="7"/>
                  </a:moveTo>
                  <a:cubicBezTo>
                    <a:pt x="13" y="10"/>
                    <a:pt x="14" y="14"/>
                    <a:pt x="14" y="18"/>
                  </a:cubicBezTo>
                  <a:cubicBezTo>
                    <a:pt x="14" y="23"/>
                    <a:pt x="13" y="26"/>
                    <a:pt x="12" y="27"/>
                  </a:cubicBezTo>
                  <a:cubicBezTo>
                    <a:pt x="11" y="29"/>
                    <a:pt x="9" y="29"/>
                    <a:pt x="7" y="28"/>
                  </a:cubicBezTo>
                  <a:cubicBezTo>
                    <a:pt x="5" y="26"/>
                    <a:pt x="3" y="24"/>
                    <a:pt x="2" y="21"/>
                  </a:cubicBezTo>
                  <a:cubicBezTo>
                    <a:pt x="1" y="19"/>
                    <a:pt x="0" y="15"/>
                    <a:pt x="0" y="10"/>
                  </a:cubicBezTo>
                  <a:cubicBezTo>
                    <a:pt x="0" y="6"/>
                    <a:pt x="1" y="3"/>
                    <a:pt x="2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9" y="2"/>
                    <a:pt x="11" y="5"/>
                    <a:pt x="12" y="7"/>
                  </a:cubicBezTo>
                  <a:close/>
                  <a:moveTo>
                    <a:pt x="11" y="26"/>
                  </a:moveTo>
                  <a:cubicBezTo>
                    <a:pt x="12" y="24"/>
                    <a:pt x="12" y="22"/>
                    <a:pt x="12" y="18"/>
                  </a:cubicBezTo>
                  <a:cubicBezTo>
                    <a:pt x="12" y="13"/>
                    <a:pt x="12" y="10"/>
                    <a:pt x="11" y="8"/>
                  </a:cubicBezTo>
                  <a:cubicBezTo>
                    <a:pt x="10" y="6"/>
                    <a:pt x="9" y="4"/>
                    <a:pt x="7" y="3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5"/>
                    <a:pt x="2" y="7"/>
                    <a:pt x="2" y="11"/>
                  </a:cubicBezTo>
                  <a:cubicBezTo>
                    <a:pt x="2" y="15"/>
                    <a:pt x="2" y="19"/>
                    <a:pt x="3" y="21"/>
                  </a:cubicBezTo>
                  <a:cubicBezTo>
                    <a:pt x="4" y="23"/>
                    <a:pt x="5" y="25"/>
                    <a:pt x="7" y="26"/>
                  </a:cubicBezTo>
                  <a:cubicBezTo>
                    <a:pt x="9" y="27"/>
                    <a:pt x="10" y="27"/>
                    <a:pt x="11" y="26"/>
                  </a:cubicBezTo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174">
              <a:extLst>
                <a:ext uri="{FF2B5EF4-FFF2-40B4-BE49-F238E27FC236}">
                  <a16:creationId xmlns:a16="http://schemas.microsoft.com/office/drawing/2014/main" id="{5F8A7121-4D92-1C03-027B-71A0C49FDF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1237" y="2307340"/>
              <a:ext cx="20190" cy="41501"/>
            </a:xfrm>
            <a:custGeom>
              <a:avLst/>
              <a:gdLst>
                <a:gd name="T0" fmla="*/ 12 w 14"/>
                <a:gd name="T1" fmla="*/ 7 h 29"/>
                <a:gd name="T2" fmla="*/ 14 w 14"/>
                <a:gd name="T3" fmla="*/ 18 h 29"/>
                <a:gd name="T4" fmla="*/ 12 w 14"/>
                <a:gd name="T5" fmla="*/ 27 h 29"/>
                <a:gd name="T6" fmla="*/ 7 w 14"/>
                <a:gd name="T7" fmla="*/ 27 h 29"/>
                <a:gd name="T8" fmla="*/ 2 w 14"/>
                <a:gd name="T9" fmla="*/ 21 h 29"/>
                <a:gd name="T10" fmla="*/ 0 w 14"/>
                <a:gd name="T11" fmla="*/ 10 h 29"/>
                <a:gd name="T12" fmla="*/ 2 w 14"/>
                <a:gd name="T13" fmla="*/ 1 h 29"/>
                <a:gd name="T14" fmla="*/ 7 w 14"/>
                <a:gd name="T15" fmla="*/ 1 h 29"/>
                <a:gd name="T16" fmla="*/ 12 w 14"/>
                <a:gd name="T17" fmla="*/ 7 h 29"/>
                <a:gd name="T18" fmla="*/ 11 w 14"/>
                <a:gd name="T19" fmla="*/ 25 h 29"/>
                <a:gd name="T20" fmla="*/ 12 w 14"/>
                <a:gd name="T21" fmla="*/ 17 h 29"/>
                <a:gd name="T22" fmla="*/ 11 w 14"/>
                <a:gd name="T23" fmla="*/ 8 h 29"/>
                <a:gd name="T24" fmla="*/ 7 w 14"/>
                <a:gd name="T25" fmla="*/ 3 h 29"/>
                <a:gd name="T26" fmla="*/ 3 w 14"/>
                <a:gd name="T27" fmla="*/ 3 h 29"/>
                <a:gd name="T28" fmla="*/ 2 w 14"/>
                <a:gd name="T29" fmla="*/ 11 h 29"/>
                <a:gd name="T30" fmla="*/ 3 w 14"/>
                <a:gd name="T31" fmla="*/ 21 h 29"/>
                <a:gd name="T32" fmla="*/ 7 w 14"/>
                <a:gd name="T33" fmla="*/ 26 h 29"/>
                <a:gd name="T34" fmla="*/ 11 w 14"/>
                <a:gd name="T35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9">
                  <a:moveTo>
                    <a:pt x="12" y="7"/>
                  </a:moveTo>
                  <a:cubicBezTo>
                    <a:pt x="13" y="10"/>
                    <a:pt x="14" y="14"/>
                    <a:pt x="14" y="18"/>
                  </a:cubicBezTo>
                  <a:cubicBezTo>
                    <a:pt x="14" y="23"/>
                    <a:pt x="13" y="26"/>
                    <a:pt x="12" y="27"/>
                  </a:cubicBezTo>
                  <a:cubicBezTo>
                    <a:pt x="11" y="29"/>
                    <a:pt x="9" y="29"/>
                    <a:pt x="7" y="27"/>
                  </a:cubicBezTo>
                  <a:cubicBezTo>
                    <a:pt x="5" y="26"/>
                    <a:pt x="3" y="24"/>
                    <a:pt x="2" y="21"/>
                  </a:cubicBezTo>
                  <a:cubicBezTo>
                    <a:pt x="1" y="18"/>
                    <a:pt x="0" y="15"/>
                    <a:pt x="0" y="10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9" y="2"/>
                    <a:pt x="11" y="4"/>
                    <a:pt x="12" y="7"/>
                  </a:cubicBezTo>
                  <a:close/>
                  <a:moveTo>
                    <a:pt x="11" y="25"/>
                  </a:moveTo>
                  <a:cubicBezTo>
                    <a:pt x="12" y="24"/>
                    <a:pt x="12" y="21"/>
                    <a:pt x="12" y="17"/>
                  </a:cubicBezTo>
                  <a:cubicBezTo>
                    <a:pt x="12" y="13"/>
                    <a:pt x="12" y="10"/>
                    <a:pt x="11" y="8"/>
                  </a:cubicBezTo>
                  <a:cubicBezTo>
                    <a:pt x="10" y="5"/>
                    <a:pt x="9" y="4"/>
                    <a:pt x="7" y="3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4"/>
                    <a:pt x="2" y="7"/>
                    <a:pt x="2" y="11"/>
                  </a:cubicBezTo>
                  <a:cubicBezTo>
                    <a:pt x="2" y="15"/>
                    <a:pt x="2" y="18"/>
                    <a:pt x="3" y="21"/>
                  </a:cubicBezTo>
                  <a:cubicBezTo>
                    <a:pt x="4" y="23"/>
                    <a:pt x="5" y="25"/>
                    <a:pt x="7" y="26"/>
                  </a:cubicBezTo>
                  <a:cubicBezTo>
                    <a:pt x="9" y="27"/>
                    <a:pt x="10" y="26"/>
                    <a:pt x="11" y="25"/>
                  </a:cubicBezTo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175">
              <a:extLst>
                <a:ext uri="{FF2B5EF4-FFF2-40B4-BE49-F238E27FC236}">
                  <a16:creationId xmlns:a16="http://schemas.microsoft.com/office/drawing/2014/main" id="{4E8D629B-135D-3403-F05C-17D72BE698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2549" y="2319678"/>
              <a:ext cx="20190" cy="40379"/>
            </a:xfrm>
            <a:custGeom>
              <a:avLst/>
              <a:gdLst>
                <a:gd name="T0" fmla="*/ 12 w 14"/>
                <a:gd name="T1" fmla="*/ 8 h 29"/>
                <a:gd name="T2" fmla="*/ 14 w 14"/>
                <a:gd name="T3" fmla="*/ 19 h 29"/>
                <a:gd name="T4" fmla="*/ 12 w 14"/>
                <a:gd name="T5" fmla="*/ 28 h 29"/>
                <a:gd name="T6" fmla="*/ 7 w 14"/>
                <a:gd name="T7" fmla="*/ 28 h 29"/>
                <a:gd name="T8" fmla="*/ 2 w 14"/>
                <a:gd name="T9" fmla="*/ 22 h 29"/>
                <a:gd name="T10" fmla="*/ 0 w 14"/>
                <a:gd name="T11" fmla="*/ 11 h 29"/>
                <a:gd name="T12" fmla="*/ 2 w 14"/>
                <a:gd name="T13" fmla="*/ 2 h 29"/>
                <a:gd name="T14" fmla="*/ 7 w 14"/>
                <a:gd name="T15" fmla="*/ 1 h 29"/>
                <a:gd name="T16" fmla="*/ 12 w 14"/>
                <a:gd name="T17" fmla="*/ 8 h 29"/>
                <a:gd name="T18" fmla="*/ 11 w 14"/>
                <a:gd name="T19" fmla="*/ 26 h 29"/>
                <a:gd name="T20" fmla="*/ 12 w 14"/>
                <a:gd name="T21" fmla="*/ 18 h 29"/>
                <a:gd name="T22" fmla="*/ 11 w 14"/>
                <a:gd name="T23" fmla="*/ 8 h 29"/>
                <a:gd name="T24" fmla="*/ 7 w 14"/>
                <a:gd name="T25" fmla="*/ 3 h 29"/>
                <a:gd name="T26" fmla="*/ 3 w 14"/>
                <a:gd name="T27" fmla="*/ 4 h 29"/>
                <a:gd name="T28" fmla="*/ 2 w 14"/>
                <a:gd name="T29" fmla="*/ 12 h 29"/>
                <a:gd name="T30" fmla="*/ 3 w 14"/>
                <a:gd name="T31" fmla="*/ 21 h 29"/>
                <a:gd name="T32" fmla="*/ 7 w 14"/>
                <a:gd name="T33" fmla="*/ 26 h 29"/>
                <a:gd name="T34" fmla="*/ 11 w 14"/>
                <a:gd name="T35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9">
                  <a:moveTo>
                    <a:pt x="12" y="8"/>
                  </a:moveTo>
                  <a:cubicBezTo>
                    <a:pt x="13" y="11"/>
                    <a:pt x="14" y="14"/>
                    <a:pt x="14" y="19"/>
                  </a:cubicBezTo>
                  <a:cubicBezTo>
                    <a:pt x="14" y="23"/>
                    <a:pt x="13" y="26"/>
                    <a:pt x="12" y="28"/>
                  </a:cubicBezTo>
                  <a:cubicBezTo>
                    <a:pt x="11" y="29"/>
                    <a:pt x="9" y="29"/>
                    <a:pt x="7" y="28"/>
                  </a:cubicBezTo>
                  <a:cubicBezTo>
                    <a:pt x="5" y="27"/>
                    <a:pt x="3" y="25"/>
                    <a:pt x="2" y="22"/>
                  </a:cubicBezTo>
                  <a:cubicBezTo>
                    <a:pt x="1" y="19"/>
                    <a:pt x="0" y="15"/>
                    <a:pt x="0" y="11"/>
                  </a:cubicBezTo>
                  <a:cubicBezTo>
                    <a:pt x="0" y="6"/>
                    <a:pt x="1" y="3"/>
                    <a:pt x="2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9" y="3"/>
                    <a:pt x="11" y="5"/>
                    <a:pt x="12" y="8"/>
                  </a:cubicBezTo>
                  <a:close/>
                  <a:moveTo>
                    <a:pt x="11" y="26"/>
                  </a:moveTo>
                  <a:cubicBezTo>
                    <a:pt x="12" y="25"/>
                    <a:pt x="12" y="22"/>
                    <a:pt x="12" y="18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6"/>
                    <a:pt x="9" y="4"/>
                    <a:pt x="7" y="3"/>
                  </a:cubicBezTo>
                  <a:cubicBezTo>
                    <a:pt x="5" y="2"/>
                    <a:pt x="4" y="2"/>
                    <a:pt x="3" y="4"/>
                  </a:cubicBezTo>
                  <a:cubicBezTo>
                    <a:pt x="2" y="5"/>
                    <a:pt x="2" y="8"/>
                    <a:pt x="2" y="12"/>
                  </a:cubicBezTo>
                  <a:cubicBezTo>
                    <a:pt x="2" y="16"/>
                    <a:pt x="2" y="19"/>
                    <a:pt x="3" y="21"/>
                  </a:cubicBezTo>
                  <a:cubicBezTo>
                    <a:pt x="4" y="24"/>
                    <a:pt x="5" y="25"/>
                    <a:pt x="7" y="26"/>
                  </a:cubicBezTo>
                  <a:cubicBezTo>
                    <a:pt x="9" y="27"/>
                    <a:pt x="10" y="27"/>
                    <a:pt x="11" y="26"/>
                  </a:cubicBezTo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176">
              <a:extLst>
                <a:ext uri="{FF2B5EF4-FFF2-40B4-BE49-F238E27FC236}">
                  <a16:creationId xmlns:a16="http://schemas.microsoft.com/office/drawing/2014/main" id="{2A73CBE9-0374-5BE8-FAAA-522503028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9736" y="2167134"/>
              <a:ext cx="16825" cy="40379"/>
            </a:xfrm>
            <a:custGeom>
              <a:avLst/>
              <a:gdLst>
                <a:gd name="T0" fmla="*/ 6 w 12"/>
                <a:gd name="T1" fmla="*/ 1 h 29"/>
                <a:gd name="T2" fmla="*/ 10 w 12"/>
                <a:gd name="T3" fmla="*/ 5 h 29"/>
                <a:gd name="T4" fmla="*/ 12 w 12"/>
                <a:gd name="T5" fmla="*/ 11 h 29"/>
                <a:gd name="T6" fmla="*/ 11 w 12"/>
                <a:gd name="T7" fmla="*/ 12 h 29"/>
                <a:gd name="T8" fmla="*/ 11 w 12"/>
                <a:gd name="T9" fmla="*/ 14 h 29"/>
                <a:gd name="T10" fmla="*/ 10 w 12"/>
                <a:gd name="T11" fmla="*/ 15 h 29"/>
                <a:gd name="T12" fmla="*/ 9 w 12"/>
                <a:gd name="T13" fmla="*/ 15 h 29"/>
                <a:gd name="T14" fmla="*/ 10 w 12"/>
                <a:gd name="T15" fmla="*/ 17 h 29"/>
                <a:gd name="T16" fmla="*/ 12 w 12"/>
                <a:gd name="T17" fmla="*/ 20 h 29"/>
                <a:gd name="T18" fmla="*/ 12 w 12"/>
                <a:gd name="T19" fmla="*/ 22 h 29"/>
                <a:gd name="T20" fmla="*/ 12 w 12"/>
                <a:gd name="T21" fmla="*/ 24 h 29"/>
                <a:gd name="T22" fmla="*/ 11 w 12"/>
                <a:gd name="T23" fmla="*/ 28 h 29"/>
                <a:gd name="T24" fmla="*/ 6 w 12"/>
                <a:gd name="T25" fmla="*/ 28 h 29"/>
                <a:gd name="T26" fmla="*/ 2 w 12"/>
                <a:gd name="T27" fmla="*/ 23 h 29"/>
                <a:gd name="T28" fmla="*/ 0 w 12"/>
                <a:gd name="T29" fmla="*/ 17 h 29"/>
                <a:gd name="T30" fmla="*/ 2 w 12"/>
                <a:gd name="T31" fmla="*/ 18 h 29"/>
                <a:gd name="T32" fmla="*/ 3 w 12"/>
                <a:gd name="T33" fmla="*/ 23 h 29"/>
                <a:gd name="T34" fmla="*/ 6 w 12"/>
                <a:gd name="T35" fmla="*/ 26 h 29"/>
                <a:gd name="T36" fmla="*/ 9 w 12"/>
                <a:gd name="T37" fmla="*/ 26 h 29"/>
                <a:gd name="T38" fmla="*/ 11 w 12"/>
                <a:gd name="T39" fmla="*/ 23 h 29"/>
                <a:gd name="T40" fmla="*/ 9 w 12"/>
                <a:gd name="T41" fmla="*/ 18 h 29"/>
                <a:gd name="T42" fmla="*/ 6 w 12"/>
                <a:gd name="T43" fmla="*/ 14 h 29"/>
                <a:gd name="T44" fmla="*/ 5 w 12"/>
                <a:gd name="T45" fmla="*/ 14 h 29"/>
                <a:gd name="T46" fmla="*/ 5 w 12"/>
                <a:gd name="T47" fmla="*/ 12 h 29"/>
                <a:gd name="T48" fmla="*/ 6 w 12"/>
                <a:gd name="T49" fmla="*/ 12 h 29"/>
                <a:gd name="T50" fmla="*/ 9 w 12"/>
                <a:gd name="T51" fmla="*/ 13 h 29"/>
                <a:gd name="T52" fmla="*/ 10 w 12"/>
                <a:gd name="T53" fmla="*/ 10 h 29"/>
                <a:gd name="T54" fmla="*/ 9 w 12"/>
                <a:gd name="T55" fmla="*/ 6 h 29"/>
                <a:gd name="T56" fmla="*/ 6 w 12"/>
                <a:gd name="T57" fmla="*/ 3 h 29"/>
                <a:gd name="T58" fmla="*/ 3 w 12"/>
                <a:gd name="T59" fmla="*/ 3 h 29"/>
                <a:gd name="T60" fmla="*/ 2 w 12"/>
                <a:gd name="T61" fmla="*/ 6 h 29"/>
                <a:gd name="T62" fmla="*/ 1 w 12"/>
                <a:gd name="T63" fmla="*/ 5 h 29"/>
                <a:gd name="T64" fmla="*/ 2 w 12"/>
                <a:gd name="T65" fmla="*/ 1 h 29"/>
                <a:gd name="T66" fmla="*/ 6 w 12"/>
                <a:gd name="T6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" h="29">
                  <a:moveTo>
                    <a:pt x="6" y="1"/>
                  </a:moveTo>
                  <a:cubicBezTo>
                    <a:pt x="8" y="2"/>
                    <a:pt x="9" y="3"/>
                    <a:pt x="10" y="5"/>
                  </a:cubicBezTo>
                  <a:cubicBezTo>
                    <a:pt x="11" y="7"/>
                    <a:pt x="12" y="9"/>
                    <a:pt x="12" y="11"/>
                  </a:cubicBezTo>
                  <a:cubicBezTo>
                    <a:pt x="12" y="11"/>
                    <a:pt x="12" y="12"/>
                    <a:pt x="11" y="12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4"/>
                    <a:pt x="11" y="14"/>
                    <a:pt x="10" y="15"/>
                  </a:cubicBezTo>
                  <a:cubicBezTo>
                    <a:pt x="10" y="15"/>
                    <a:pt x="9" y="15"/>
                    <a:pt x="9" y="15"/>
                  </a:cubicBezTo>
                  <a:cubicBezTo>
                    <a:pt x="9" y="16"/>
                    <a:pt x="10" y="17"/>
                    <a:pt x="10" y="17"/>
                  </a:cubicBezTo>
                  <a:cubicBezTo>
                    <a:pt x="11" y="18"/>
                    <a:pt x="11" y="19"/>
                    <a:pt x="12" y="20"/>
                  </a:cubicBezTo>
                  <a:cubicBezTo>
                    <a:pt x="12" y="20"/>
                    <a:pt x="12" y="21"/>
                    <a:pt x="12" y="22"/>
                  </a:cubicBezTo>
                  <a:cubicBezTo>
                    <a:pt x="12" y="22"/>
                    <a:pt x="12" y="23"/>
                    <a:pt x="12" y="24"/>
                  </a:cubicBezTo>
                  <a:cubicBezTo>
                    <a:pt x="12" y="26"/>
                    <a:pt x="12" y="28"/>
                    <a:pt x="11" y="28"/>
                  </a:cubicBezTo>
                  <a:cubicBezTo>
                    <a:pt x="10" y="29"/>
                    <a:pt x="8" y="29"/>
                    <a:pt x="6" y="28"/>
                  </a:cubicBezTo>
                  <a:cubicBezTo>
                    <a:pt x="4" y="26"/>
                    <a:pt x="3" y="25"/>
                    <a:pt x="2" y="23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20"/>
                    <a:pt x="2" y="21"/>
                    <a:pt x="3" y="23"/>
                  </a:cubicBezTo>
                  <a:cubicBezTo>
                    <a:pt x="4" y="24"/>
                    <a:pt x="5" y="25"/>
                    <a:pt x="6" y="26"/>
                  </a:cubicBezTo>
                  <a:cubicBezTo>
                    <a:pt x="7" y="26"/>
                    <a:pt x="8" y="27"/>
                    <a:pt x="9" y="26"/>
                  </a:cubicBezTo>
                  <a:cubicBezTo>
                    <a:pt x="10" y="26"/>
                    <a:pt x="11" y="25"/>
                    <a:pt x="11" y="23"/>
                  </a:cubicBezTo>
                  <a:cubicBezTo>
                    <a:pt x="11" y="21"/>
                    <a:pt x="10" y="19"/>
                    <a:pt x="9" y="18"/>
                  </a:cubicBezTo>
                  <a:cubicBezTo>
                    <a:pt x="8" y="16"/>
                    <a:pt x="7" y="15"/>
                    <a:pt x="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8" y="13"/>
                    <a:pt x="9" y="13"/>
                  </a:cubicBezTo>
                  <a:cubicBezTo>
                    <a:pt x="9" y="13"/>
                    <a:pt x="10" y="12"/>
                    <a:pt x="10" y="10"/>
                  </a:cubicBezTo>
                  <a:cubicBezTo>
                    <a:pt x="10" y="8"/>
                    <a:pt x="10" y="7"/>
                    <a:pt x="9" y="6"/>
                  </a:cubicBezTo>
                  <a:cubicBezTo>
                    <a:pt x="8" y="5"/>
                    <a:pt x="7" y="4"/>
                    <a:pt x="6" y="3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3"/>
                    <a:pt x="2" y="4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1" y="1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177">
              <a:extLst>
                <a:ext uri="{FF2B5EF4-FFF2-40B4-BE49-F238E27FC236}">
                  <a16:creationId xmlns:a16="http://schemas.microsoft.com/office/drawing/2014/main" id="{301B7258-44C8-24B3-A34C-B4B6D701C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1048" y="2178350"/>
              <a:ext cx="16825" cy="41501"/>
            </a:xfrm>
            <a:custGeom>
              <a:avLst/>
              <a:gdLst>
                <a:gd name="T0" fmla="*/ 11 w 12"/>
                <a:gd name="T1" fmla="*/ 5 h 29"/>
                <a:gd name="T2" fmla="*/ 11 w 12"/>
                <a:gd name="T3" fmla="*/ 7 h 29"/>
                <a:gd name="T4" fmla="*/ 4 w 12"/>
                <a:gd name="T5" fmla="*/ 2 h 29"/>
                <a:gd name="T6" fmla="*/ 3 w 12"/>
                <a:gd name="T7" fmla="*/ 11 h 29"/>
                <a:gd name="T8" fmla="*/ 5 w 12"/>
                <a:gd name="T9" fmla="*/ 10 h 29"/>
                <a:gd name="T10" fmla="*/ 6 w 12"/>
                <a:gd name="T11" fmla="*/ 11 h 29"/>
                <a:gd name="T12" fmla="*/ 9 w 12"/>
                <a:gd name="T13" fmla="*/ 13 h 29"/>
                <a:gd name="T14" fmla="*/ 11 w 12"/>
                <a:gd name="T15" fmla="*/ 16 h 29"/>
                <a:gd name="T16" fmla="*/ 12 w 12"/>
                <a:gd name="T17" fmla="*/ 20 h 29"/>
                <a:gd name="T18" fmla="*/ 12 w 12"/>
                <a:gd name="T19" fmla="*/ 24 h 29"/>
                <a:gd name="T20" fmla="*/ 11 w 12"/>
                <a:gd name="T21" fmla="*/ 29 h 29"/>
                <a:gd name="T22" fmla="*/ 6 w 12"/>
                <a:gd name="T23" fmla="*/ 28 h 29"/>
                <a:gd name="T24" fmla="*/ 2 w 12"/>
                <a:gd name="T25" fmla="*/ 24 h 29"/>
                <a:gd name="T26" fmla="*/ 0 w 12"/>
                <a:gd name="T27" fmla="*/ 18 h 29"/>
                <a:gd name="T28" fmla="*/ 2 w 12"/>
                <a:gd name="T29" fmla="*/ 19 h 29"/>
                <a:gd name="T30" fmla="*/ 3 w 12"/>
                <a:gd name="T31" fmla="*/ 24 h 29"/>
                <a:gd name="T32" fmla="*/ 6 w 12"/>
                <a:gd name="T33" fmla="*/ 26 h 29"/>
                <a:gd name="T34" fmla="*/ 6 w 12"/>
                <a:gd name="T35" fmla="*/ 26 h 29"/>
                <a:gd name="T36" fmla="*/ 10 w 12"/>
                <a:gd name="T37" fmla="*/ 27 h 29"/>
                <a:gd name="T38" fmla="*/ 11 w 12"/>
                <a:gd name="T39" fmla="*/ 23 h 29"/>
                <a:gd name="T40" fmla="*/ 9 w 12"/>
                <a:gd name="T41" fmla="*/ 16 h 29"/>
                <a:gd name="T42" fmla="*/ 6 w 12"/>
                <a:gd name="T43" fmla="*/ 13 h 29"/>
                <a:gd name="T44" fmla="*/ 6 w 12"/>
                <a:gd name="T45" fmla="*/ 13 h 29"/>
                <a:gd name="T46" fmla="*/ 4 w 12"/>
                <a:gd name="T47" fmla="*/ 12 h 29"/>
                <a:gd name="T48" fmla="*/ 2 w 12"/>
                <a:gd name="T49" fmla="*/ 13 h 29"/>
                <a:gd name="T50" fmla="*/ 1 w 12"/>
                <a:gd name="T51" fmla="*/ 12 h 29"/>
                <a:gd name="T52" fmla="*/ 2 w 12"/>
                <a:gd name="T53" fmla="*/ 0 h 29"/>
                <a:gd name="T54" fmla="*/ 11 w 12"/>
                <a:gd name="T55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" h="29">
                  <a:moveTo>
                    <a:pt x="11" y="5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7" y="12"/>
                    <a:pt x="8" y="12"/>
                    <a:pt x="9" y="13"/>
                  </a:cubicBezTo>
                  <a:cubicBezTo>
                    <a:pt x="9" y="14"/>
                    <a:pt x="10" y="15"/>
                    <a:pt x="11" y="16"/>
                  </a:cubicBezTo>
                  <a:cubicBezTo>
                    <a:pt x="11" y="17"/>
                    <a:pt x="12" y="18"/>
                    <a:pt x="12" y="20"/>
                  </a:cubicBezTo>
                  <a:cubicBezTo>
                    <a:pt x="12" y="21"/>
                    <a:pt x="12" y="22"/>
                    <a:pt x="12" y="24"/>
                  </a:cubicBezTo>
                  <a:cubicBezTo>
                    <a:pt x="12" y="26"/>
                    <a:pt x="12" y="28"/>
                    <a:pt x="11" y="29"/>
                  </a:cubicBezTo>
                  <a:cubicBezTo>
                    <a:pt x="9" y="29"/>
                    <a:pt x="8" y="29"/>
                    <a:pt x="6" y="28"/>
                  </a:cubicBezTo>
                  <a:cubicBezTo>
                    <a:pt x="4" y="27"/>
                    <a:pt x="3" y="26"/>
                    <a:pt x="2" y="24"/>
                  </a:cubicBezTo>
                  <a:cubicBezTo>
                    <a:pt x="0" y="22"/>
                    <a:pt x="0" y="20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1"/>
                    <a:pt x="2" y="22"/>
                    <a:pt x="3" y="24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8" y="27"/>
                    <a:pt x="9" y="27"/>
                    <a:pt x="10" y="27"/>
                  </a:cubicBezTo>
                  <a:cubicBezTo>
                    <a:pt x="10" y="26"/>
                    <a:pt x="11" y="25"/>
                    <a:pt x="11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2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1" y="5"/>
                  </a:lnTo>
                  <a:close/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178">
              <a:extLst>
                <a:ext uri="{FF2B5EF4-FFF2-40B4-BE49-F238E27FC236}">
                  <a16:creationId xmlns:a16="http://schemas.microsoft.com/office/drawing/2014/main" id="{70DFE45F-9FE8-A64E-91C5-41FAF591A9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1237" y="2190689"/>
              <a:ext cx="20190" cy="41501"/>
            </a:xfrm>
            <a:custGeom>
              <a:avLst/>
              <a:gdLst>
                <a:gd name="T0" fmla="*/ 12 w 14"/>
                <a:gd name="T1" fmla="*/ 8 h 29"/>
                <a:gd name="T2" fmla="*/ 14 w 14"/>
                <a:gd name="T3" fmla="*/ 19 h 29"/>
                <a:gd name="T4" fmla="*/ 12 w 14"/>
                <a:gd name="T5" fmla="*/ 28 h 29"/>
                <a:gd name="T6" fmla="*/ 7 w 14"/>
                <a:gd name="T7" fmla="*/ 28 h 29"/>
                <a:gd name="T8" fmla="*/ 2 w 14"/>
                <a:gd name="T9" fmla="*/ 22 h 29"/>
                <a:gd name="T10" fmla="*/ 0 w 14"/>
                <a:gd name="T11" fmla="*/ 11 h 29"/>
                <a:gd name="T12" fmla="*/ 2 w 14"/>
                <a:gd name="T13" fmla="*/ 2 h 29"/>
                <a:gd name="T14" fmla="*/ 7 w 14"/>
                <a:gd name="T15" fmla="*/ 1 h 29"/>
                <a:gd name="T16" fmla="*/ 12 w 14"/>
                <a:gd name="T17" fmla="*/ 8 h 29"/>
                <a:gd name="T18" fmla="*/ 11 w 14"/>
                <a:gd name="T19" fmla="*/ 26 h 29"/>
                <a:gd name="T20" fmla="*/ 12 w 14"/>
                <a:gd name="T21" fmla="*/ 18 h 29"/>
                <a:gd name="T22" fmla="*/ 11 w 14"/>
                <a:gd name="T23" fmla="*/ 8 h 29"/>
                <a:gd name="T24" fmla="*/ 7 w 14"/>
                <a:gd name="T25" fmla="*/ 3 h 29"/>
                <a:gd name="T26" fmla="*/ 3 w 14"/>
                <a:gd name="T27" fmla="*/ 4 h 29"/>
                <a:gd name="T28" fmla="*/ 2 w 14"/>
                <a:gd name="T29" fmla="*/ 12 h 29"/>
                <a:gd name="T30" fmla="*/ 3 w 14"/>
                <a:gd name="T31" fmla="*/ 21 h 29"/>
                <a:gd name="T32" fmla="*/ 7 w 14"/>
                <a:gd name="T33" fmla="*/ 26 h 29"/>
                <a:gd name="T34" fmla="*/ 11 w 14"/>
                <a:gd name="T35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9">
                  <a:moveTo>
                    <a:pt x="12" y="8"/>
                  </a:moveTo>
                  <a:cubicBezTo>
                    <a:pt x="13" y="11"/>
                    <a:pt x="14" y="14"/>
                    <a:pt x="14" y="19"/>
                  </a:cubicBezTo>
                  <a:cubicBezTo>
                    <a:pt x="14" y="23"/>
                    <a:pt x="13" y="26"/>
                    <a:pt x="12" y="28"/>
                  </a:cubicBezTo>
                  <a:cubicBezTo>
                    <a:pt x="11" y="29"/>
                    <a:pt x="9" y="29"/>
                    <a:pt x="7" y="28"/>
                  </a:cubicBezTo>
                  <a:cubicBezTo>
                    <a:pt x="5" y="27"/>
                    <a:pt x="3" y="25"/>
                    <a:pt x="2" y="22"/>
                  </a:cubicBezTo>
                  <a:cubicBezTo>
                    <a:pt x="1" y="19"/>
                    <a:pt x="0" y="15"/>
                    <a:pt x="0" y="11"/>
                  </a:cubicBezTo>
                  <a:cubicBezTo>
                    <a:pt x="0" y="6"/>
                    <a:pt x="1" y="3"/>
                    <a:pt x="2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9" y="3"/>
                    <a:pt x="11" y="5"/>
                    <a:pt x="12" y="8"/>
                  </a:cubicBezTo>
                  <a:close/>
                  <a:moveTo>
                    <a:pt x="11" y="26"/>
                  </a:moveTo>
                  <a:cubicBezTo>
                    <a:pt x="12" y="25"/>
                    <a:pt x="12" y="22"/>
                    <a:pt x="12" y="18"/>
                  </a:cubicBezTo>
                  <a:cubicBezTo>
                    <a:pt x="12" y="14"/>
                    <a:pt x="12" y="10"/>
                    <a:pt x="11" y="8"/>
                  </a:cubicBezTo>
                  <a:cubicBezTo>
                    <a:pt x="10" y="6"/>
                    <a:pt x="9" y="4"/>
                    <a:pt x="7" y="3"/>
                  </a:cubicBezTo>
                  <a:cubicBezTo>
                    <a:pt x="5" y="2"/>
                    <a:pt x="4" y="2"/>
                    <a:pt x="3" y="4"/>
                  </a:cubicBezTo>
                  <a:cubicBezTo>
                    <a:pt x="2" y="5"/>
                    <a:pt x="2" y="8"/>
                    <a:pt x="2" y="12"/>
                  </a:cubicBezTo>
                  <a:cubicBezTo>
                    <a:pt x="2" y="16"/>
                    <a:pt x="2" y="19"/>
                    <a:pt x="3" y="21"/>
                  </a:cubicBezTo>
                  <a:cubicBezTo>
                    <a:pt x="4" y="24"/>
                    <a:pt x="5" y="25"/>
                    <a:pt x="7" y="26"/>
                  </a:cubicBezTo>
                  <a:cubicBezTo>
                    <a:pt x="9" y="27"/>
                    <a:pt x="10" y="27"/>
                    <a:pt x="11" y="26"/>
                  </a:cubicBezTo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179">
              <a:extLst>
                <a:ext uri="{FF2B5EF4-FFF2-40B4-BE49-F238E27FC236}">
                  <a16:creationId xmlns:a16="http://schemas.microsoft.com/office/drawing/2014/main" id="{D81658D5-EB7C-6994-CFBC-A42C25DAB4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2549" y="2204148"/>
              <a:ext cx="20190" cy="41501"/>
            </a:xfrm>
            <a:custGeom>
              <a:avLst/>
              <a:gdLst>
                <a:gd name="T0" fmla="*/ 12 w 14"/>
                <a:gd name="T1" fmla="*/ 7 h 29"/>
                <a:gd name="T2" fmla="*/ 14 w 14"/>
                <a:gd name="T3" fmla="*/ 18 h 29"/>
                <a:gd name="T4" fmla="*/ 12 w 14"/>
                <a:gd name="T5" fmla="*/ 27 h 29"/>
                <a:gd name="T6" fmla="*/ 7 w 14"/>
                <a:gd name="T7" fmla="*/ 28 h 29"/>
                <a:gd name="T8" fmla="*/ 2 w 14"/>
                <a:gd name="T9" fmla="*/ 21 h 29"/>
                <a:gd name="T10" fmla="*/ 0 w 14"/>
                <a:gd name="T11" fmla="*/ 10 h 29"/>
                <a:gd name="T12" fmla="*/ 2 w 14"/>
                <a:gd name="T13" fmla="*/ 1 h 29"/>
                <a:gd name="T14" fmla="*/ 7 w 14"/>
                <a:gd name="T15" fmla="*/ 1 h 29"/>
                <a:gd name="T16" fmla="*/ 12 w 14"/>
                <a:gd name="T17" fmla="*/ 7 h 29"/>
                <a:gd name="T18" fmla="*/ 11 w 14"/>
                <a:gd name="T19" fmla="*/ 25 h 29"/>
                <a:gd name="T20" fmla="*/ 12 w 14"/>
                <a:gd name="T21" fmla="*/ 17 h 29"/>
                <a:gd name="T22" fmla="*/ 11 w 14"/>
                <a:gd name="T23" fmla="*/ 8 h 29"/>
                <a:gd name="T24" fmla="*/ 7 w 14"/>
                <a:gd name="T25" fmla="*/ 3 h 29"/>
                <a:gd name="T26" fmla="*/ 3 w 14"/>
                <a:gd name="T27" fmla="*/ 3 h 29"/>
                <a:gd name="T28" fmla="*/ 2 w 14"/>
                <a:gd name="T29" fmla="*/ 11 h 29"/>
                <a:gd name="T30" fmla="*/ 3 w 14"/>
                <a:gd name="T31" fmla="*/ 21 h 29"/>
                <a:gd name="T32" fmla="*/ 7 w 14"/>
                <a:gd name="T33" fmla="*/ 26 h 29"/>
                <a:gd name="T34" fmla="*/ 11 w 14"/>
                <a:gd name="T35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9">
                  <a:moveTo>
                    <a:pt x="12" y="7"/>
                  </a:moveTo>
                  <a:cubicBezTo>
                    <a:pt x="13" y="10"/>
                    <a:pt x="14" y="14"/>
                    <a:pt x="14" y="18"/>
                  </a:cubicBezTo>
                  <a:cubicBezTo>
                    <a:pt x="14" y="23"/>
                    <a:pt x="13" y="26"/>
                    <a:pt x="12" y="27"/>
                  </a:cubicBezTo>
                  <a:cubicBezTo>
                    <a:pt x="11" y="29"/>
                    <a:pt x="9" y="29"/>
                    <a:pt x="7" y="28"/>
                  </a:cubicBezTo>
                  <a:cubicBezTo>
                    <a:pt x="5" y="26"/>
                    <a:pt x="3" y="24"/>
                    <a:pt x="2" y="21"/>
                  </a:cubicBezTo>
                  <a:cubicBezTo>
                    <a:pt x="1" y="19"/>
                    <a:pt x="0" y="15"/>
                    <a:pt x="0" y="10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9" y="2"/>
                    <a:pt x="11" y="4"/>
                    <a:pt x="12" y="7"/>
                  </a:cubicBezTo>
                  <a:close/>
                  <a:moveTo>
                    <a:pt x="11" y="25"/>
                  </a:moveTo>
                  <a:cubicBezTo>
                    <a:pt x="12" y="24"/>
                    <a:pt x="12" y="22"/>
                    <a:pt x="12" y="17"/>
                  </a:cubicBezTo>
                  <a:cubicBezTo>
                    <a:pt x="12" y="13"/>
                    <a:pt x="12" y="10"/>
                    <a:pt x="11" y="8"/>
                  </a:cubicBezTo>
                  <a:cubicBezTo>
                    <a:pt x="10" y="6"/>
                    <a:pt x="9" y="4"/>
                    <a:pt x="7" y="3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5"/>
                    <a:pt x="2" y="7"/>
                    <a:pt x="2" y="11"/>
                  </a:cubicBezTo>
                  <a:cubicBezTo>
                    <a:pt x="2" y="15"/>
                    <a:pt x="2" y="19"/>
                    <a:pt x="3" y="21"/>
                  </a:cubicBezTo>
                  <a:cubicBezTo>
                    <a:pt x="4" y="23"/>
                    <a:pt x="5" y="25"/>
                    <a:pt x="7" y="26"/>
                  </a:cubicBezTo>
                  <a:cubicBezTo>
                    <a:pt x="9" y="27"/>
                    <a:pt x="10" y="27"/>
                    <a:pt x="11" y="25"/>
                  </a:cubicBezTo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180">
              <a:extLst>
                <a:ext uri="{FF2B5EF4-FFF2-40B4-BE49-F238E27FC236}">
                  <a16:creationId xmlns:a16="http://schemas.microsoft.com/office/drawing/2014/main" id="{C67BDA9A-5B50-FDB7-21C7-4F85372DCFC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0858" y="2633740"/>
              <a:ext cx="8973" cy="39258"/>
            </a:xfrm>
            <a:custGeom>
              <a:avLst/>
              <a:gdLst>
                <a:gd name="T0" fmla="*/ 6 w 6"/>
                <a:gd name="T1" fmla="*/ 1 h 27"/>
                <a:gd name="T2" fmla="*/ 6 w 6"/>
                <a:gd name="T3" fmla="*/ 27 h 27"/>
                <a:gd name="T4" fmla="*/ 4 w 6"/>
                <a:gd name="T5" fmla="*/ 26 h 27"/>
                <a:gd name="T6" fmla="*/ 4 w 6"/>
                <a:gd name="T7" fmla="*/ 6 h 27"/>
                <a:gd name="T8" fmla="*/ 3 w 6"/>
                <a:gd name="T9" fmla="*/ 6 h 27"/>
                <a:gd name="T10" fmla="*/ 2 w 6"/>
                <a:gd name="T11" fmla="*/ 5 h 27"/>
                <a:gd name="T12" fmla="*/ 1 w 6"/>
                <a:gd name="T13" fmla="*/ 5 h 27"/>
                <a:gd name="T14" fmla="*/ 0 w 6"/>
                <a:gd name="T15" fmla="*/ 4 h 27"/>
                <a:gd name="T16" fmla="*/ 0 w 6"/>
                <a:gd name="T17" fmla="*/ 3 h 27"/>
                <a:gd name="T18" fmla="*/ 3 w 6"/>
                <a:gd name="T19" fmla="*/ 3 h 27"/>
                <a:gd name="T20" fmla="*/ 5 w 6"/>
                <a:gd name="T21" fmla="*/ 0 h 27"/>
                <a:gd name="T22" fmla="*/ 6 w 6"/>
                <a:gd name="T2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27">
                  <a:moveTo>
                    <a:pt x="6" y="1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4" y="3"/>
                    <a:pt x="4" y="2"/>
                    <a:pt x="5" y="0"/>
                  </a:cubicBezTo>
                  <a:lnTo>
                    <a:pt x="6" y="1"/>
                  </a:lnTo>
                  <a:close/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181">
              <a:extLst>
                <a:ext uri="{FF2B5EF4-FFF2-40B4-BE49-F238E27FC236}">
                  <a16:creationId xmlns:a16="http://schemas.microsoft.com/office/drawing/2014/main" id="{29D83439-AC96-C234-0029-1FECA487E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9926" y="2643834"/>
              <a:ext cx="16825" cy="41501"/>
            </a:xfrm>
            <a:custGeom>
              <a:avLst/>
              <a:gdLst>
                <a:gd name="T0" fmla="*/ 12 w 12"/>
                <a:gd name="T1" fmla="*/ 5 h 29"/>
                <a:gd name="T2" fmla="*/ 12 w 12"/>
                <a:gd name="T3" fmla="*/ 7 h 29"/>
                <a:gd name="T4" fmla="*/ 4 w 12"/>
                <a:gd name="T5" fmla="*/ 2 h 29"/>
                <a:gd name="T6" fmla="*/ 3 w 12"/>
                <a:gd name="T7" fmla="*/ 11 h 29"/>
                <a:gd name="T8" fmla="*/ 5 w 12"/>
                <a:gd name="T9" fmla="*/ 10 h 29"/>
                <a:gd name="T10" fmla="*/ 6 w 12"/>
                <a:gd name="T11" fmla="*/ 11 h 29"/>
                <a:gd name="T12" fmla="*/ 9 w 12"/>
                <a:gd name="T13" fmla="*/ 13 h 29"/>
                <a:gd name="T14" fmla="*/ 11 w 12"/>
                <a:gd name="T15" fmla="*/ 16 h 29"/>
                <a:gd name="T16" fmla="*/ 12 w 12"/>
                <a:gd name="T17" fmla="*/ 19 h 29"/>
                <a:gd name="T18" fmla="*/ 12 w 12"/>
                <a:gd name="T19" fmla="*/ 23 h 29"/>
                <a:gd name="T20" fmla="*/ 11 w 12"/>
                <a:gd name="T21" fmla="*/ 29 h 29"/>
                <a:gd name="T22" fmla="*/ 6 w 12"/>
                <a:gd name="T23" fmla="*/ 28 h 29"/>
                <a:gd name="T24" fmla="*/ 2 w 12"/>
                <a:gd name="T25" fmla="*/ 24 h 29"/>
                <a:gd name="T26" fmla="*/ 0 w 12"/>
                <a:gd name="T27" fmla="*/ 18 h 29"/>
                <a:gd name="T28" fmla="*/ 2 w 12"/>
                <a:gd name="T29" fmla="*/ 19 h 29"/>
                <a:gd name="T30" fmla="*/ 3 w 12"/>
                <a:gd name="T31" fmla="*/ 24 h 29"/>
                <a:gd name="T32" fmla="*/ 6 w 12"/>
                <a:gd name="T33" fmla="*/ 26 h 29"/>
                <a:gd name="T34" fmla="*/ 6 w 12"/>
                <a:gd name="T35" fmla="*/ 26 h 29"/>
                <a:gd name="T36" fmla="*/ 10 w 12"/>
                <a:gd name="T37" fmla="*/ 27 h 29"/>
                <a:gd name="T38" fmla="*/ 11 w 12"/>
                <a:gd name="T39" fmla="*/ 23 h 29"/>
                <a:gd name="T40" fmla="*/ 9 w 12"/>
                <a:gd name="T41" fmla="*/ 16 h 29"/>
                <a:gd name="T42" fmla="*/ 6 w 12"/>
                <a:gd name="T43" fmla="*/ 13 h 29"/>
                <a:gd name="T44" fmla="*/ 6 w 12"/>
                <a:gd name="T45" fmla="*/ 12 h 29"/>
                <a:gd name="T46" fmla="*/ 4 w 12"/>
                <a:gd name="T47" fmla="*/ 12 h 29"/>
                <a:gd name="T48" fmla="*/ 2 w 12"/>
                <a:gd name="T49" fmla="*/ 13 h 29"/>
                <a:gd name="T50" fmla="*/ 1 w 12"/>
                <a:gd name="T51" fmla="*/ 12 h 29"/>
                <a:gd name="T52" fmla="*/ 2 w 12"/>
                <a:gd name="T53" fmla="*/ 0 h 29"/>
                <a:gd name="T54" fmla="*/ 12 w 12"/>
                <a:gd name="T55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" h="29">
                  <a:moveTo>
                    <a:pt x="12" y="5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10"/>
                    <a:pt x="6" y="11"/>
                    <a:pt x="6" y="11"/>
                  </a:cubicBezTo>
                  <a:cubicBezTo>
                    <a:pt x="7" y="11"/>
                    <a:pt x="8" y="12"/>
                    <a:pt x="9" y="13"/>
                  </a:cubicBezTo>
                  <a:cubicBezTo>
                    <a:pt x="10" y="14"/>
                    <a:pt x="10" y="15"/>
                    <a:pt x="11" y="16"/>
                  </a:cubicBezTo>
                  <a:cubicBezTo>
                    <a:pt x="11" y="17"/>
                    <a:pt x="12" y="18"/>
                    <a:pt x="12" y="19"/>
                  </a:cubicBezTo>
                  <a:cubicBezTo>
                    <a:pt x="12" y="21"/>
                    <a:pt x="12" y="22"/>
                    <a:pt x="12" y="23"/>
                  </a:cubicBezTo>
                  <a:cubicBezTo>
                    <a:pt x="12" y="26"/>
                    <a:pt x="12" y="28"/>
                    <a:pt x="11" y="29"/>
                  </a:cubicBezTo>
                  <a:cubicBezTo>
                    <a:pt x="10" y="29"/>
                    <a:pt x="8" y="29"/>
                    <a:pt x="6" y="28"/>
                  </a:cubicBezTo>
                  <a:cubicBezTo>
                    <a:pt x="4" y="27"/>
                    <a:pt x="3" y="26"/>
                    <a:pt x="2" y="24"/>
                  </a:cubicBezTo>
                  <a:cubicBezTo>
                    <a:pt x="1" y="22"/>
                    <a:pt x="0" y="20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1"/>
                    <a:pt x="2" y="22"/>
                    <a:pt x="3" y="24"/>
                  </a:cubicBezTo>
                  <a:cubicBezTo>
                    <a:pt x="4" y="25"/>
                    <a:pt x="5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8" y="27"/>
                    <a:pt x="9" y="27"/>
                    <a:pt x="10" y="27"/>
                  </a:cubicBezTo>
                  <a:cubicBezTo>
                    <a:pt x="10" y="26"/>
                    <a:pt x="11" y="25"/>
                    <a:pt x="11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2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2" y="5"/>
                  </a:lnTo>
                  <a:close/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182">
              <a:extLst>
                <a:ext uri="{FF2B5EF4-FFF2-40B4-BE49-F238E27FC236}">
                  <a16:creationId xmlns:a16="http://schemas.microsoft.com/office/drawing/2014/main" id="{710FD87D-2384-EF29-AA86-44E326A91A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8994" y="2657294"/>
              <a:ext cx="20190" cy="41501"/>
            </a:xfrm>
            <a:custGeom>
              <a:avLst/>
              <a:gdLst>
                <a:gd name="T0" fmla="*/ 12 w 14"/>
                <a:gd name="T1" fmla="*/ 8 h 29"/>
                <a:gd name="T2" fmla="*/ 14 w 14"/>
                <a:gd name="T3" fmla="*/ 19 h 29"/>
                <a:gd name="T4" fmla="*/ 12 w 14"/>
                <a:gd name="T5" fmla="*/ 28 h 29"/>
                <a:gd name="T6" fmla="*/ 7 w 14"/>
                <a:gd name="T7" fmla="*/ 28 h 29"/>
                <a:gd name="T8" fmla="*/ 2 w 14"/>
                <a:gd name="T9" fmla="*/ 22 h 29"/>
                <a:gd name="T10" fmla="*/ 0 w 14"/>
                <a:gd name="T11" fmla="*/ 11 h 29"/>
                <a:gd name="T12" fmla="*/ 2 w 14"/>
                <a:gd name="T13" fmla="*/ 2 h 29"/>
                <a:gd name="T14" fmla="*/ 7 w 14"/>
                <a:gd name="T15" fmla="*/ 1 h 29"/>
                <a:gd name="T16" fmla="*/ 12 w 14"/>
                <a:gd name="T17" fmla="*/ 8 h 29"/>
                <a:gd name="T18" fmla="*/ 11 w 14"/>
                <a:gd name="T19" fmla="*/ 26 h 29"/>
                <a:gd name="T20" fmla="*/ 13 w 14"/>
                <a:gd name="T21" fmla="*/ 18 h 29"/>
                <a:gd name="T22" fmla="*/ 11 w 14"/>
                <a:gd name="T23" fmla="*/ 8 h 29"/>
                <a:gd name="T24" fmla="*/ 7 w 14"/>
                <a:gd name="T25" fmla="*/ 3 h 29"/>
                <a:gd name="T26" fmla="*/ 3 w 14"/>
                <a:gd name="T27" fmla="*/ 4 h 29"/>
                <a:gd name="T28" fmla="*/ 2 w 14"/>
                <a:gd name="T29" fmla="*/ 12 h 29"/>
                <a:gd name="T30" fmla="*/ 3 w 14"/>
                <a:gd name="T31" fmla="*/ 21 h 29"/>
                <a:gd name="T32" fmla="*/ 7 w 14"/>
                <a:gd name="T33" fmla="*/ 26 h 29"/>
                <a:gd name="T34" fmla="*/ 11 w 14"/>
                <a:gd name="T35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9">
                  <a:moveTo>
                    <a:pt x="12" y="8"/>
                  </a:moveTo>
                  <a:cubicBezTo>
                    <a:pt x="13" y="10"/>
                    <a:pt x="14" y="14"/>
                    <a:pt x="14" y="19"/>
                  </a:cubicBezTo>
                  <a:cubicBezTo>
                    <a:pt x="14" y="23"/>
                    <a:pt x="13" y="26"/>
                    <a:pt x="12" y="28"/>
                  </a:cubicBezTo>
                  <a:cubicBezTo>
                    <a:pt x="11" y="29"/>
                    <a:pt x="9" y="29"/>
                    <a:pt x="7" y="28"/>
                  </a:cubicBezTo>
                  <a:cubicBezTo>
                    <a:pt x="5" y="27"/>
                    <a:pt x="3" y="25"/>
                    <a:pt x="2" y="22"/>
                  </a:cubicBezTo>
                  <a:cubicBezTo>
                    <a:pt x="1" y="19"/>
                    <a:pt x="0" y="15"/>
                    <a:pt x="0" y="11"/>
                  </a:cubicBezTo>
                  <a:cubicBezTo>
                    <a:pt x="0" y="6"/>
                    <a:pt x="1" y="3"/>
                    <a:pt x="2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10" y="3"/>
                    <a:pt x="11" y="5"/>
                    <a:pt x="12" y="8"/>
                  </a:cubicBezTo>
                  <a:close/>
                  <a:moveTo>
                    <a:pt x="11" y="26"/>
                  </a:moveTo>
                  <a:cubicBezTo>
                    <a:pt x="12" y="24"/>
                    <a:pt x="12" y="22"/>
                    <a:pt x="13" y="18"/>
                  </a:cubicBezTo>
                  <a:cubicBezTo>
                    <a:pt x="13" y="14"/>
                    <a:pt x="12" y="10"/>
                    <a:pt x="11" y="8"/>
                  </a:cubicBezTo>
                  <a:cubicBezTo>
                    <a:pt x="10" y="6"/>
                    <a:pt x="9" y="4"/>
                    <a:pt x="7" y="3"/>
                  </a:cubicBezTo>
                  <a:cubicBezTo>
                    <a:pt x="6" y="2"/>
                    <a:pt x="4" y="2"/>
                    <a:pt x="3" y="4"/>
                  </a:cubicBezTo>
                  <a:cubicBezTo>
                    <a:pt x="2" y="5"/>
                    <a:pt x="2" y="8"/>
                    <a:pt x="2" y="12"/>
                  </a:cubicBezTo>
                  <a:cubicBezTo>
                    <a:pt x="2" y="16"/>
                    <a:pt x="2" y="19"/>
                    <a:pt x="3" y="21"/>
                  </a:cubicBezTo>
                  <a:cubicBezTo>
                    <a:pt x="4" y="23"/>
                    <a:pt x="5" y="25"/>
                    <a:pt x="7" y="26"/>
                  </a:cubicBezTo>
                  <a:cubicBezTo>
                    <a:pt x="9" y="27"/>
                    <a:pt x="10" y="27"/>
                    <a:pt x="11" y="26"/>
                  </a:cubicBezTo>
                </a:path>
              </a:pathLst>
            </a:custGeom>
            <a:solidFill>
              <a:srgbClr val="A2B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8" name="组合 947">
            <a:extLst>
              <a:ext uri="{FF2B5EF4-FFF2-40B4-BE49-F238E27FC236}">
                <a16:creationId xmlns:a16="http://schemas.microsoft.com/office/drawing/2014/main" id="{90017599-34F8-2269-F7B1-9DE56D550F32}"/>
              </a:ext>
            </a:extLst>
          </p:cNvPr>
          <p:cNvGrpSpPr/>
          <p:nvPr/>
        </p:nvGrpSpPr>
        <p:grpSpPr>
          <a:xfrm>
            <a:off x="9081300" y="1296735"/>
            <a:ext cx="909656" cy="1114918"/>
            <a:chOff x="9081300" y="1296735"/>
            <a:chExt cx="909656" cy="1114918"/>
          </a:xfrm>
        </p:grpSpPr>
        <p:sp>
          <p:nvSpPr>
            <p:cNvPr id="487" name="Freeform 236">
              <a:extLst>
                <a:ext uri="{FF2B5EF4-FFF2-40B4-BE49-F238E27FC236}">
                  <a16:creationId xmlns:a16="http://schemas.microsoft.com/office/drawing/2014/main" id="{9149F0CC-6D38-7729-D0C8-E471CB747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0574" y="1746516"/>
              <a:ext cx="21311" cy="75150"/>
            </a:xfrm>
            <a:custGeom>
              <a:avLst/>
              <a:gdLst>
                <a:gd name="T0" fmla="*/ 19 w 19"/>
                <a:gd name="T1" fmla="*/ 10 h 67"/>
                <a:gd name="T2" fmla="*/ 19 w 19"/>
                <a:gd name="T3" fmla="*/ 67 h 67"/>
                <a:gd name="T4" fmla="*/ 0 w 19"/>
                <a:gd name="T5" fmla="*/ 56 h 67"/>
                <a:gd name="T6" fmla="*/ 0 w 19"/>
                <a:gd name="T7" fmla="*/ 0 h 67"/>
                <a:gd name="T8" fmla="*/ 19 w 19"/>
                <a:gd name="T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7">
                  <a:moveTo>
                    <a:pt x="19" y="10"/>
                  </a:moveTo>
                  <a:lnTo>
                    <a:pt x="19" y="67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9" y="10"/>
                  </a:lnTo>
                  <a:close/>
                </a:path>
              </a:pathLst>
            </a:custGeom>
            <a:gradFill>
              <a:gsLst>
                <a:gs pos="0">
                  <a:srgbClr val="2CB9F2">
                    <a:alpha val="78000"/>
                  </a:srgbClr>
                </a:gs>
                <a:gs pos="100000">
                  <a:srgbClr val="5B2CF2">
                    <a:alpha val="52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237">
              <a:extLst>
                <a:ext uri="{FF2B5EF4-FFF2-40B4-BE49-F238E27FC236}">
                  <a16:creationId xmlns:a16="http://schemas.microsoft.com/office/drawing/2014/main" id="{D225F54F-55EE-57AD-7888-8B4F28473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0574" y="1809328"/>
              <a:ext cx="21311" cy="116651"/>
            </a:xfrm>
            <a:custGeom>
              <a:avLst/>
              <a:gdLst>
                <a:gd name="T0" fmla="*/ 19 w 19"/>
                <a:gd name="T1" fmla="*/ 11 h 104"/>
                <a:gd name="T2" fmla="*/ 19 w 19"/>
                <a:gd name="T3" fmla="*/ 104 h 104"/>
                <a:gd name="T4" fmla="*/ 0 w 19"/>
                <a:gd name="T5" fmla="*/ 94 h 104"/>
                <a:gd name="T6" fmla="*/ 0 w 19"/>
                <a:gd name="T7" fmla="*/ 0 h 104"/>
                <a:gd name="T8" fmla="*/ 19 w 19"/>
                <a:gd name="T9" fmla="*/ 1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4">
                  <a:moveTo>
                    <a:pt x="19" y="11"/>
                  </a:moveTo>
                  <a:lnTo>
                    <a:pt x="19" y="104"/>
                  </a:lnTo>
                  <a:lnTo>
                    <a:pt x="0" y="94"/>
                  </a:lnTo>
                  <a:lnTo>
                    <a:pt x="0" y="0"/>
                  </a:lnTo>
                  <a:lnTo>
                    <a:pt x="19" y="11"/>
                  </a:lnTo>
                  <a:close/>
                </a:path>
              </a:pathLst>
            </a:custGeom>
            <a:solidFill>
              <a:srgbClr val="5B2CF2">
                <a:alpha val="5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46" name="组合 945">
              <a:extLst>
                <a:ext uri="{FF2B5EF4-FFF2-40B4-BE49-F238E27FC236}">
                  <a16:creationId xmlns:a16="http://schemas.microsoft.com/office/drawing/2014/main" id="{0DF9D6F2-0D76-E59D-D316-DD51EA27D69B}"/>
                </a:ext>
              </a:extLst>
            </p:cNvPr>
            <p:cNvGrpSpPr/>
            <p:nvPr/>
          </p:nvGrpSpPr>
          <p:grpSpPr>
            <a:xfrm>
              <a:off x="9081300" y="1296735"/>
              <a:ext cx="909656" cy="1114918"/>
              <a:chOff x="9081300" y="1296735"/>
              <a:chExt cx="909656" cy="1114918"/>
            </a:xfrm>
          </p:grpSpPr>
          <p:sp>
            <p:nvSpPr>
              <p:cNvPr id="524" name="Freeform 5">
                <a:extLst>
                  <a:ext uri="{FF2B5EF4-FFF2-40B4-BE49-F238E27FC236}">
                    <a16:creationId xmlns:a16="http://schemas.microsoft.com/office/drawing/2014/main" id="{91BA5117-0834-3740-2067-806DBF802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81300" y="1296735"/>
                <a:ext cx="909656" cy="1114918"/>
              </a:xfrm>
              <a:custGeom>
                <a:avLst/>
                <a:gdLst>
                  <a:gd name="T0" fmla="*/ 1 w 811"/>
                  <a:gd name="T1" fmla="*/ 0 h 994"/>
                  <a:gd name="T2" fmla="*/ 0 w 811"/>
                  <a:gd name="T3" fmla="*/ 371 h 994"/>
                  <a:gd name="T4" fmla="*/ 70 w 811"/>
                  <a:gd name="T5" fmla="*/ 412 h 994"/>
                  <a:gd name="T6" fmla="*/ 70 w 811"/>
                  <a:gd name="T7" fmla="*/ 567 h 994"/>
                  <a:gd name="T8" fmla="*/ 809 w 811"/>
                  <a:gd name="T9" fmla="*/ 994 h 994"/>
                  <a:gd name="T10" fmla="*/ 811 w 811"/>
                  <a:gd name="T11" fmla="*/ 467 h 994"/>
                  <a:gd name="T12" fmla="*/ 1 w 811"/>
                  <a:gd name="T13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1" h="994">
                    <a:moveTo>
                      <a:pt x="1" y="0"/>
                    </a:moveTo>
                    <a:lnTo>
                      <a:pt x="0" y="371"/>
                    </a:lnTo>
                    <a:lnTo>
                      <a:pt x="70" y="412"/>
                    </a:lnTo>
                    <a:lnTo>
                      <a:pt x="70" y="567"/>
                    </a:lnTo>
                    <a:lnTo>
                      <a:pt x="809" y="994"/>
                    </a:lnTo>
                    <a:lnTo>
                      <a:pt x="811" y="46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>
                  <a:alpha val="62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525" name="Freeform 6">
                <a:extLst>
                  <a:ext uri="{FF2B5EF4-FFF2-40B4-BE49-F238E27FC236}">
                    <a16:creationId xmlns:a16="http://schemas.microsoft.com/office/drawing/2014/main" id="{0620217A-E5DD-FC9A-1F2B-494E88B28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81300" y="1296735"/>
                <a:ext cx="909656" cy="1114918"/>
              </a:xfrm>
              <a:custGeom>
                <a:avLst/>
                <a:gdLst>
                  <a:gd name="T0" fmla="*/ 1 w 811"/>
                  <a:gd name="T1" fmla="*/ 0 h 994"/>
                  <a:gd name="T2" fmla="*/ 0 w 811"/>
                  <a:gd name="T3" fmla="*/ 371 h 994"/>
                  <a:gd name="T4" fmla="*/ 70 w 811"/>
                  <a:gd name="T5" fmla="*/ 412 h 994"/>
                  <a:gd name="T6" fmla="*/ 70 w 811"/>
                  <a:gd name="T7" fmla="*/ 567 h 994"/>
                  <a:gd name="T8" fmla="*/ 809 w 811"/>
                  <a:gd name="T9" fmla="*/ 994 h 994"/>
                  <a:gd name="T10" fmla="*/ 811 w 811"/>
                  <a:gd name="T11" fmla="*/ 467 h 994"/>
                  <a:gd name="T12" fmla="*/ 1 w 811"/>
                  <a:gd name="T13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1" h="994">
                    <a:moveTo>
                      <a:pt x="1" y="0"/>
                    </a:moveTo>
                    <a:lnTo>
                      <a:pt x="0" y="371"/>
                    </a:lnTo>
                    <a:lnTo>
                      <a:pt x="70" y="412"/>
                    </a:lnTo>
                    <a:lnTo>
                      <a:pt x="70" y="567"/>
                    </a:lnTo>
                    <a:lnTo>
                      <a:pt x="809" y="994"/>
                    </a:lnTo>
                    <a:lnTo>
                      <a:pt x="811" y="467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230">
                <a:extLst>
                  <a:ext uri="{FF2B5EF4-FFF2-40B4-BE49-F238E27FC236}">
                    <a16:creationId xmlns:a16="http://schemas.microsoft.com/office/drawing/2014/main" id="{CC8ED72F-480C-23FD-714E-7A5415E48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9926" y="1699407"/>
                <a:ext cx="21311" cy="102070"/>
              </a:xfrm>
              <a:custGeom>
                <a:avLst/>
                <a:gdLst>
                  <a:gd name="T0" fmla="*/ 19 w 19"/>
                  <a:gd name="T1" fmla="*/ 11 h 91"/>
                  <a:gd name="T2" fmla="*/ 19 w 19"/>
                  <a:gd name="T3" fmla="*/ 91 h 91"/>
                  <a:gd name="T4" fmla="*/ 0 w 19"/>
                  <a:gd name="T5" fmla="*/ 80 h 91"/>
                  <a:gd name="T6" fmla="*/ 0 w 19"/>
                  <a:gd name="T7" fmla="*/ 0 h 91"/>
                  <a:gd name="T8" fmla="*/ 19 w 19"/>
                  <a:gd name="T9" fmla="*/ 1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1">
                    <a:moveTo>
                      <a:pt x="19" y="11"/>
                    </a:moveTo>
                    <a:lnTo>
                      <a:pt x="19" y="91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19" y="11"/>
                    </a:lnTo>
                    <a:close/>
                  </a:path>
                </a:pathLst>
              </a:custGeom>
              <a:solidFill>
                <a:srgbClr val="0594FF">
                  <a:alpha val="5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231">
                <a:extLst>
                  <a:ext uri="{FF2B5EF4-FFF2-40B4-BE49-F238E27FC236}">
                    <a16:creationId xmlns:a16="http://schemas.microsoft.com/office/drawing/2014/main" id="{AC6F06AB-CF06-E6B7-79B3-0D9ADC032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7683" y="1789139"/>
                <a:ext cx="23555" cy="167126"/>
              </a:xfrm>
              <a:custGeom>
                <a:avLst/>
                <a:gdLst>
                  <a:gd name="T0" fmla="*/ 21 w 21"/>
                  <a:gd name="T1" fmla="*/ 11 h 149"/>
                  <a:gd name="T2" fmla="*/ 21 w 21"/>
                  <a:gd name="T3" fmla="*/ 149 h 149"/>
                  <a:gd name="T4" fmla="*/ 0 w 21"/>
                  <a:gd name="T5" fmla="*/ 137 h 149"/>
                  <a:gd name="T6" fmla="*/ 2 w 21"/>
                  <a:gd name="T7" fmla="*/ 0 h 149"/>
                  <a:gd name="T8" fmla="*/ 21 w 21"/>
                  <a:gd name="T9" fmla="*/ 11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9">
                    <a:moveTo>
                      <a:pt x="21" y="11"/>
                    </a:moveTo>
                    <a:lnTo>
                      <a:pt x="21" y="149"/>
                    </a:lnTo>
                    <a:lnTo>
                      <a:pt x="0" y="137"/>
                    </a:lnTo>
                    <a:lnTo>
                      <a:pt x="2" y="0"/>
                    </a:lnTo>
                    <a:lnTo>
                      <a:pt x="21" y="11"/>
                    </a:lnTo>
                    <a:close/>
                  </a:path>
                </a:pathLst>
              </a:custGeom>
              <a:solidFill>
                <a:srgbClr val="5B2CF2">
                  <a:alpha val="5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232">
                <a:extLst>
                  <a:ext uri="{FF2B5EF4-FFF2-40B4-BE49-F238E27FC236}">
                    <a16:creationId xmlns:a16="http://schemas.microsoft.com/office/drawing/2014/main" id="{83ABB35F-602B-BED7-ABC3-7A19A7B008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4792" y="1759976"/>
                <a:ext cx="21311" cy="220965"/>
              </a:xfrm>
              <a:custGeom>
                <a:avLst/>
                <a:gdLst>
                  <a:gd name="T0" fmla="*/ 19 w 19"/>
                  <a:gd name="T1" fmla="*/ 12 h 197"/>
                  <a:gd name="T2" fmla="*/ 19 w 19"/>
                  <a:gd name="T3" fmla="*/ 197 h 197"/>
                  <a:gd name="T4" fmla="*/ 0 w 19"/>
                  <a:gd name="T5" fmla="*/ 187 h 197"/>
                  <a:gd name="T6" fmla="*/ 0 w 19"/>
                  <a:gd name="T7" fmla="*/ 0 h 197"/>
                  <a:gd name="T8" fmla="*/ 19 w 19"/>
                  <a:gd name="T9" fmla="*/ 1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7">
                    <a:moveTo>
                      <a:pt x="19" y="12"/>
                    </a:moveTo>
                    <a:lnTo>
                      <a:pt x="19" y="197"/>
                    </a:lnTo>
                    <a:lnTo>
                      <a:pt x="0" y="187"/>
                    </a:lnTo>
                    <a:lnTo>
                      <a:pt x="0" y="0"/>
                    </a:lnTo>
                    <a:lnTo>
                      <a:pt x="19" y="12"/>
                    </a:lnTo>
                    <a:close/>
                  </a:path>
                </a:pathLst>
              </a:custGeom>
              <a:solidFill>
                <a:srgbClr val="5B2CF2">
                  <a:alpha val="5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233">
                <a:extLst>
                  <a:ext uri="{FF2B5EF4-FFF2-40B4-BE49-F238E27FC236}">
                    <a16:creationId xmlns:a16="http://schemas.microsoft.com/office/drawing/2014/main" id="{FD046C95-AB44-DC58-7772-680112A37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4792" y="1670244"/>
                <a:ext cx="21311" cy="103192"/>
              </a:xfrm>
              <a:custGeom>
                <a:avLst/>
                <a:gdLst>
                  <a:gd name="T0" fmla="*/ 19 w 19"/>
                  <a:gd name="T1" fmla="*/ 12 h 92"/>
                  <a:gd name="T2" fmla="*/ 19 w 19"/>
                  <a:gd name="T3" fmla="*/ 92 h 92"/>
                  <a:gd name="T4" fmla="*/ 0 w 19"/>
                  <a:gd name="T5" fmla="*/ 80 h 92"/>
                  <a:gd name="T6" fmla="*/ 0 w 19"/>
                  <a:gd name="T7" fmla="*/ 0 h 92"/>
                  <a:gd name="T8" fmla="*/ 19 w 19"/>
                  <a:gd name="T9" fmla="*/ 1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2">
                    <a:moveTo>
                      <a:pt x="19" y="12"/>
                    </a:moveTo>
                    <a:lnTo>
                      <a:pt x="19" y="92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19" y="12"/>
                    </a:lnTo>
                    <a:close/>
                  </a:path>
                </a:pathLst>
              </a:custGeom>
              <a:solidFill>
                <a:srgbClr val="0594FF">
                  <a:alpha val="5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234">
                <a:extLst>
                  <a:ext uri="{FF2B5EF4-FFF2-40B4-BE49-F238E27FC236}">
                    <a16:creationId xmlns:a16="http://schemas.microsoft.com/office/drawing/2014/main" id="{F0F47859-C80F-1A9E-ECE3-B13BA2EA7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0780" y="1827275"/>
                <a:ext cx="21311" cy="77394"/>
              </a:xfrm>
              <a:custGeom>
                <a:avLst/>
                <a:gdLst>
                  <a:gd name="T0" fmla="*/ 19 w 19"/>
                  <a:gd name="T1" fmla="*/ 12 h 69"/>
                  <a:gd name="T2" fmla="*/ 19 w 19"/>
                  <a:gd name="T3" fmla="*/ 69 h 69"/>
                  <a:gd name="T4" fmla="*/ 0 w 19"/>
                  <a:gd name="T5" fmla="*/ 57 h 69"/>
                  <a:gd name="T6" fmla="*/ 0 w 19"/>
                  <a:gd name="T7" fmla="*/ 0 h 69"/>
                  <a:gd name="T8" fmla="*/ 19 w 19"/>
                  <a:gd name="T9" fmla="*/ 1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9">
                    <a:moveTo>
                      <a:pt x="19" y="12"/>
                    </a:moveTo>
                    <a:lnTo>
                      <a:pt x="19" y="69"/>
                    </a:lnTo>
                    <a:lnTo>
                      <a:pt x="0" y="57"/>
                    </a:lnTo>
                    <a:lnTo>
                      <a:pt x="0" y="0"/>
                    </a:lnTo>
                    <a:lnTo>
                      <a:pt x="19" y="12"/>
                    </a:lnTo>
                    <a:close/>
                  </a:path>
                </a:pathLst>
              </a:custGeom>
              <a:solidFill>
                <a:srgbClr val="0594FF">
                  <a:alpha val="5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235">
                <a:extLst>
                  <a:ext uri="{FF2B5EF4-FFF2-40B4-BE49-F238E27FC236}">
                    <a16:creationId xmlns:a16="http://schemas.microsoft.com/office/drawing/2014/main" id="{DCF40CDD-8252-ABA6-C7D6-913930566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0780" y="1891208"/>
                <a:ext cx="21311" cy="117773"/>
              </a:xfrm>
              <a:custGeom>
                <a:avLst/>
                <a:gdLst>
                  <a:gd name="T0" fmla="*/ 19 w 19"/>
                  <a:gd name="T1" fmla="*/ 12 h 105"/>
                  <a:gd name="T2" fmla="*/ 19 w 19"/>
                  <a:gd name="T3" fmla="*/ 105 h 105"/>
                  <a:gd name="T4" fmla="*/ 0 w 19"/>
                  <a:gd name="T5" fmla="*/ 93 h 105"/>
                  <a:gd name="T6" fmla="*/ 0 w 19"/>
                  <a:gd name="T7" fmla="*/ 0 h 105"/>
                  <a:gd name="T8" fmla="*/ 19 w 19"/>
                  <a:gd name="T9" fmla="*/ 1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5">
                    <a:moveTo>
                      <a:pt x="19" y="12"/>
                    </a:moveTo>
                    <a:lnTo>
                      <a:pt x="19" y="105"/>
                    </a:lnTo>
                    <a:lnTo>
                      <a:pt x="0" y="93"/>
                    </a:lnTo>
                    <a:lnTo>
                      <a:pt x="0" y="0"/>
                    </a:lnTo>
                    <a:lnTo>
                      <a:pt x="19" y="12"/>
                    </a:lnTo>
                    <a:close/>
                  </a:path>
                </a:pathLst>
              </a:custGeom>
              <a:solidFill>
                <a:srgbClr val="5B2CF2">
                  <a:alpha val="5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238">
                <a:extLst>
                  <a:ext uri="{FF2B5EF4-FFF2-40B4-BE49-F238E27FC236}">
                    <a16:creationId xmlns:a16="http://schemas.microsoft.com/office/drawing/2014/main" id="{00451806-4FBB-A730-F0A2-CACF04A4A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6767" y="1868776"/>
                <a:ext cx="21311" cy="164882"/>
              </a:xfrm>
              <a:custGeom>
                <a:avLst/>
                <a:gdLst>
                  <a:gd name="T0" fmla="*/ 19 w 19"/>
                  <a:gd name="T1" fmla="*/ 11 h 147"/>
                  <a:gd name="T2" fmla="*/ 19 w 19"/>
                  <a:gd name="T3" fmla="*/ 147 h 147"/>
                  <a:gd name="T4" fmla="*/ 0 w 19"/>
                  <a:gd name="T5" fmla="*/ 137 h 147"/>
                  <a:gd name="T6" fmla="*/ 0 w 19"/>
                  <a:gd name="T7" fmla="*/ 0 h 147"/>
                  <a:gd name="T8" fmla="*/ 19 w 19"/>
                  <a:gd name="T9" fmla="*/ 1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7">
                    <a:moveTo>
                      <a:pt x="19" y="11"/>
                    </a:moveTo>
                    <a:lnTo>
                      <a:pt x="19" y="147"/>
                    </a:lnTo>
                    <a:lnTo>
                      <a:pt x="0" y="137"/>
                    </a:lnTo>
                    <a:lnTo>
                      <a:pt x="0" y="0"/>
                    </a:lnTo>
                    <a:lnTo>
                      <a:pt x="19" y="11"/>
                    </a:lnTo>
                    <a:close/>
                  </a:path>
                </a:pathLst>
              </a:custGeom>
              <a:solidFill>
                <a:srgbClr val="5B2CF2">
                  <a:alpha val="5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239">
                <a:extLst>
                  <a:ext uri="{FF2B5EF4-FFF2-40B4-BE49-F238E27FC236}">
                    <a16:creationId xmlns:a16="http://schemas.microsoft.com/office/drawing/2014/main" id="{5FF0F36C-C353-0D1C-39DF-2AC0A57582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6767" y="1752124"/>
                <a:ext cx="22433" cy="128990"/>
              </a:xfrm>
              <a:custGeom>
                <a:avLst/>
                <a:gdLst>
                  <a:gd name="T0" fmla="*/ 20 w 20"/>
                  <a:gd name="T1" fmla="*/ 11 h 115"/>
                  <a:gd name="T2" fmla="*/ 19 w 20"/>
                  <a:gd name="T3" fmla="*/ 115 h 115"/>
                  <a:gd name="T4" fmla="*/ 0 w 20"/>
                  <a:gd name="T5" fmla="*/ 104 h 115"/>
                  <a:gd name="T6" fmla="*/ 1 w 20"/>
                  <a:gd name="T7" fmla="*/ 0 h 115"/>
                  <a:gd name="T8" fmla="*/ 20 w 20"/>
                  <a:gd name="T9" fmla="*/ 1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5">
                    <a:moveTo>
                      <a:pt x="20" y="11"/>
                    </a:moveTo>
                    <a:lnTo>
                      <a:pt x="19" y="115"/>
                    </a:lnTo>
                    <a:lnTo>
                      <a:pt x="0" y="104"/>
                    </a:lnTo>
                    <a:lnTo>
                      <a:pt x="1" y="0"/>
                    </a:lnTo>
                    <a:lnTo>
                      <a:pt x="20" y="11"/>
                    </a:lnTo>
                    <a:close/>
                  </a:path>
                </a:pathLst>
              </a:custGeom>
              <a:solidFill>
                <a:srgbClr val="0594FF">
                  <a:alpha val="5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240">
                <a:extLst>
                  <a:ext uri="{FF2B5EF4-FFF2-40B4-BE49-F238E27FC236}">
                    <a16:creationId xmlns:a16="http://schemas.microsoft.com/office/drawing/2014/main" id="{315A9C64-B2A8-731A-6E5D-9C40011889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73876" y="1804842"/>
                <a:ext cx="21311" cy="58326"/>
              </a:xfrm>
              <a:custGeom>
                <a:avLst/>
                <a:gdLst>
                  <a:gd name="T0" fmla="*/ 19 w 19"/>
                  <a:gd name="T1" fmla="*/ 11 h 52"/>
                  <a:gd name="T2" fmla="*/ 19 w 19"/>
                  <a:gd name="T3" fmla="*/ 52 h 52"/>
                  <a:gd name="T4" fmla="*/ 0 w 19"/>
                  <a:gd name="T5" fmla="*/ 40 h 52"/>
                  <a:gd name="T6" fmla="*/ 0 w 19"/>
                  <a:gd name="T7" fmla="*/ 0 h 52"/>
                  <a:gd name="T8" fmla="*/ 19 w 19"/>
                  <a:gd name="T9" fmla="*/ 1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52">
                    <a:moveTo>
                      <a:pt x="19" y="11"/>
                    </a:moveTo>
                    <a:lnTo>
                      <a:pt x="19" y="52"/>
                    </a:lnTo>
                    <a:lnTo>
                      <a:pt x="0" y="40"/>
                    </a:lnTo>
                    <a:lnTo>
                      <a:pt x="0" y="0"/>
                    </a:lnTo>
                    <a:lnTo>
                      <a:pt x="19" y="11"/>
                    </a:lnTo>
                    <a:close/>
                  </a:path>
                </a:pathLst>
              </a:custGeom>
              <a:solidFill>
                <a:srgbClr val="0594FF">
                  <a:alpha val="5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241">
                <a:extLst>
                  <a:ext uri="{FF2B5EF4-FFF2-40B4-BE49-F238E27FC236}">
                    <a16:creationId xmlns:a16="http://schemas.microsoft.com/office/drawing/2014/main" id="{9EBAE762-C48B-A3D4-75D2-AB11E9951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72755" y="1849708"/>
                <a:ext cx="22433" cy="211991"/>
              </a:xfrm>
              <a:custGeom>
                <a:avLst/>
                <a:gdLst>
                  <a:gd name="T0" fmla="*/ 20 w 20"/>
                  <a:gd name="T1" fmla="*/ 12 h 189"/>
                  <a:gd name="T2" fmla="*/ 19 w 20"/>
                  <a:gd name="T3" fmla="*/ 189 h 189"/>
                  <a:gd name="T4" fmla="*/ 0 w 20"/>
                  <a:gd name="T5" fmla="*/ 177 h 189"/>
                  <a:gd name="T6" fmla="*/ 1 w 20"/>
                  <a:gd name="T7" fmla="*/ 0 h 189"/>
                  <a:gd name="T8" fmla="*/ 20 w 20"/>
                  <a:gd name="T9" fmla="*/ 12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9">
                    <a:moveTo>
                      <a:pt x="20" y="12"/>
                    </a:moveTo>
                    <a:lnTo>
                      <a:pt x="19" y="189"/>
                    </a:lnTo>
                    <a:lnTo>
                      <a:pt x="0" y="177"/>
                    </a:lnTo>
                    <a:lnTo>
                      <a:pt x="1" y="0"/>
                    </a:lnTo>
                    <a:lnTo>
                      <a:pt x="20" y="12"/>
                    </a:lnTo>
                    <a:close/>
                  </a:path>
                </a:pathLst>
              </a:custGeom>
              <a:solidFill>
                <a:srgbClr val="5B2CF2">
                  <a:alpha val="5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242">
                <a:extLst>
                  <a:ext uri="{FF2B5EF4-FFF2-40B4-BE49-F238E27FC236}">
                    <a16:creationId xmlns:a16="http://schemas.microsoft.com/office/drawing/2014/main" id="{0A8A5828-AD62-BC5A-6CE0-DEABC8E2B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17621" y="1758854"/>
                <a:ext cx="23555" cy="329765"/>
              </a:xfrm>
              <a:custGeom>
                <a:avLst/>
                <a:gdLst>
                  <a:gd name="T0" fmla="*/ 21 w 21"/>
                  <a:gd name="T1" fmla="*/ 12 h 294"/>
                  <a:gd name="T2" fmla="*/ 19 w 21"/>
                  <a:gd name="T3" fmla="*/ 294 h 294"/>
                  <a:gd name="T4" fmla="*/ 0 w 21"/>
                  <a:gd name="T5" fmla="*/ 282 h 294"/>
                  <a:gd name="T6" fmla="*/ 2 w 21"/>
                  <a:gd name="T7" fmla="*/ 0 h 294"/>
                  <a:gd name="T8" fmla="*/ 21 w 21"/>
                  <a:gd name="T9" fmla="*/ 12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94">
                    <a:moveTo>
                      <a:pt x="21" y="12"/>
                    </a:moveTo>
                    <a:lnTo>
                      <a:pt x="19" y="294"/>
                    </a:lnTo>
                    <a:lnTo>
                      <a:pt x="0" y="282"/>
                    </a:lnTo>
                    <a:lnTo>
                      <a:pt x="2" y="0"/>
                    </a:lnTo>
                    <a:lnTo>
                      <a:pt x="21" y="12"/>
                    </a:lnTo>
                    <a:close/>
                  </a:path>
                </a:pathLst>
              </a:custGeom>
              <a:solidFill>
                <a:srgbClr val="5B2CF2">
                  <a:alpha val="5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243">
                <a:extLst>
                  <a:ext uri="{FF2B5EF4-FFF2-40B4-BE49-F238E27FC236}">
                    <a16:creationId xmlns:a16="http://schemas.microsoft.com/office/drawing/2014/main" id="{A7F07A66-29DC-6BE6-C01C-4DC1179C4B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19864" y="1635473"/>
                <a:ext cx="21311" cy="136841"/>
              </a:xfrm>
              <a:custGeom>
                <a:avLst/>
                <a:gdLst>
                  <a:gd name="T0" fmla="*/ 19 w 19"/>
                  <a:gd name="T1" fmla="*/ 11 h 122"/>
                  <a:gd name="T2" fmla="*/ 19 w 19"/>
                  <a:gd name="T3" fmla="*/ 122 h 122"/>
                  <a:gd name="T4" fmla="*/ 0 w 19"/>
                  <a:gd name="T5" fmla="*/ 110 h 122"/>
                  <a:gd name="T6" fmla="*/ 0 w 19"/>
                  <a:gd name="T7" fmla="*/ 0 h 122"/>
                  <a:gd name="T8" fmla="*/ 19 w 19"/>
                  <a:gd name="T9" fmla="*/ 1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2">
                    <a:moveTo>
                      <a:pt x="19" y="11"/>
                    </a:moveTo>
                    <a:lnTo>
                      <a:pt x="19" y="122"/>
                    </a:lnTo>
                    <a:lnTo>
                      <a:pt x="0" y="110"/>
                    </a:lnTo>
                    <a:lnTo>
                      <a:pt x="0" y="0"/>
                    </a:lnTo>
                    <a:lnTo>
                      <a:pt x="19" y="11"/>
                    </a:lnTo>
                    <a:close/>
                  </a:path>
                </a:pathLst>
              </a:custGeom>
              <a:solidFill>
                <a:srgbClr val="0594FF">
                  <a:alpha val="5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244">
                <a:extLst>
                  <a:ext uri="{FF2B5EF4-FFF2-40B4-BE49-F238E27FC236}">
                    <a16:creationId xmlns:a16="http://schemas.microsoft.com/office/drawing/2014/main" id="{D55EBD6A-CCCE-718A-2021-332C758252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4730" y="1737543"/>
                <a:ext cx="21311" cy="222086"/>
              </a:xfrm>
              <a:custGeom>
                <a:avLst/>
                <a:gdLst>
                  <a:gd name="T0" fmla="*/ 19 w 19"/>
                  <a:gd name="T1" fmla="*/ 10 h 198"/>
                  <a:gd name="T2" fmla="*/ 19 w 19"/>
                  <a:gd name="T3" fmla="*/ 198 h 198"/>
                  <a:gd name="T4" fmla="*/ 0 w 19"/>
                  <a:gd name="T5" fmla="*/ 188 h 198"/>
                  <a:gd name="T6" fmla="*/ 0 w 19"/>
                  <a:gd name="T7" fmla="*/ 0 h 198"/>
                  <a:gd name="T8" fmla="*/ 19 w 19"/>
                  <a:gd name="T9" fmla="*/ 1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8">
                    <a:moveTo>
                      <a:pt x="19" y="10"/>
                    </a:moveTo>
                    <a:lnTo>
                      <a:pt x="19" y="198"/>
                    </a:lnTo>
                    <a:lnTo>
                      <a:pt x="0" y="188"/>
                    </a:lnTo>
                    <a:lnTo>
                      <a:pt x="0" y="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0594FF">
                  <a:alpha val="5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245">
                <a:extLst>
                  <a:ext uri="{FF2B5EF4-FFF2-40B4-BE49-F238E27FC236}">
                    <a16:creationId xmlns:a16="http://schemas.microsoft.com/office/drawing/2014/main" id="{5C307E21-C8DB-44F4-0244-3B33211FAA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4730" y="1948413"/>
                <a:ext cx="21311" cy="166004"/>
              </a:xfrm>
              <a:custGeom>
                <a:avLst/>
                <a:gdLst>
                  <a:gd name="T0" fmla="*/ 19 w 19"/>
                  <a:gd name="T1" fmla="*/ 10 h 148"/>
                  <a:gd name="T2" fmla="*/ 19 w 19"/>
                  <a:gd name="T3" fmla="*/ 148 h 148"/>
                  <a:gd name="T4" fmla="*/ 0 w 19"/>
                  <a:gd name="T5" fmla="*/ 136 h 148"/>
                  <a:gd name="T6" fmla="*/ 0 w 19"/>
                  <a:gd name="T7" fmla="*/ 0 h 148"/>
                  <a:gd name="T8" fmla="*/ 19 w 19"/>
                  <a:gd name="T9" fmla="*/ 1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8">
                    <a:moveTo>
                      <a:pt x="19" y="10"/>
                    </a:moveTo>
                    <a:lnTo>
                      <a:pt x="19" y="148"/>
                    </a:lnTo>
                    <a:lnTo>
                      <a:pt x="0" y="136"/>
                    </a:lnTo>
                    <a:lnTo>
                      <a:pt x="0" y="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5B2CF2">
                  <a:alpha val="5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246">
                <a:extLst>
                  <a:ext uri="{FF2B5EF4-FFF2-40B4-BE49-F238E27FC236}">
                    <a16:creationId xmlns:a16="http://schemas.microsoft.com/office/drawing/2014/main" id="{2A7BD4A8-01D6-E4D9-3E06-6CF74E1614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0717" y="1857559"/>
                <a:ext cx="21311" cy="146936"/>
              </a:xfrm>
              <a:custGeom>
                <a:avLst/>
                <a:gdLst>
                  <a:gd name="T0" fmla="*/ 19 w 19"/>
                  <a:gd name="T1" fmla="*/ 11 h 131"/>
                  <a:gd name="T2" fmla="*/ 19 w 19"/>
                  <a:gd name="T3" fmla="*/ 131 h 131"/>
                  <a:gd name="T4" fmla="*/ 0 w 19"/>
                  <a:gd name="T5" fmla="*/ 121 h 131"/>
                  <a:gd name="T6" fmla="*/ 0 w 19"/>
                  <a:gd name="T7" fmla="*/ 0 h 131"/>
                  <a:gd name="T8" fmla="*/ 19 w 19"/>
                  <a:gd name="T9" fmla="*/ 1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1">
                    <a:moveTo>
                      <a:pt x="19" y="11"/>
                    </a:moveTo>
                    <a:lnTo>
                      <a:pt x="19" y="131"/>
                    </a:lnTo>
                    <a:lnTo>
                      <a:pt x="0" y="121"/>
                    </a:lnTo>
                    <a:lnTo>
                      <a:pt x="0" y="0"/>
                    </a:lnTo>
                    <a:lnTo>
                      <a:pt x="19" y="11"/>
                    </a:lnTo>
                    <a:close/>
                  </a:path>
                </a:pathLst>
              </a:custGeom>
              <a:solidFill>
                <a:srgbClr val="0594FF">
                  <a:alpha val="5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247">
                <a:extLst>
                  <a:ext uri="{FF2B5EF4-FFF2-40B4-BE49-F238E27FC236}">
                    <a16:creationId xmlns:a16="http://schemas.microsoft.com/office/drawing/2014/main" id="{2B1B50A1-B582-3E83-9F82-7369A883D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0717" y="1993278"/>
                <a:ext cx="21311" cy="148058"/>
              </a:xfrm>
              <a:custGeom>
                <a:avLst/>
                <a:gdLst>
                  <a:gd name="T0" fmla="*/ 19 w 19"/>
                  <a:gd name="T1" fmla="*/ 10 h 132"/>
                  <a:gd name="T2" fmla="*/ 19 w 19"/>
                  <a:gd name="T3" fmla="*/ 132 h 132"/>
                  <a:gd name="T4" fmla="*/ 0 w 19"/>
                  <a:gd name="T5" fmla="*/ 120 h 132"/>
                  <a:gd name="T6" fmla="*/ 0 w 19"/>
                  <a:gd name="T7" fmla="*/ 0 h 132"/>
                  <a:gd name="T8" fmla="*/ 19 w 19"/>
                  <a:gd name="T9" fmla="*/ 1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32">
                    <a:moveTo>
                      <a:pt x="19" y="10"/>
                    </a:moveTo>
                    <a:lnTo>
                      <a:pt x="19" y="132"/>
                    </a:lnTo>
                    <a:lnTo>
                      <a:pt x="0" y="120"/>
                    </a:lnTo>
                    <a:lnTo>
                      <a:pt x="0" y="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5B2CF2">
                  <a:alpha val="5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248">
                <a:extLst>
                  <a:ext uri="{FF2B5EF4-FFF2-40B4-BE49-F238E27FC236}">
                    <a16:creationId xmlns:a16="http://schemas.microsoft.com/office/drawing/2014/main" id="{1F5B01E9-1CAE-9953-AFB8-4DCBE9954D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56705" y="1895695"/>
                <a:ext cx="22433" cy="83002"/>
              </a:xfrm>
              <a:custGeom>
                <a:avLst/>
                <a:gdLst>
                  <a:gd name="T0" fmla="*/ 20 w 20"/>
                  <a:gd name="T1" fmla="*/ 12 h 74"/>
                  <a:gd name="T2" fmla="*/ 19 w 20"/>
                  <a:gd name="T3" fmla="*/ 74 h 74"/>
                  <a:gd name="T4" fmla="*/ 0 w 20"/>
                  <a:gd name="T5" fmla="*/ 62 h 74"/>
                  <a:gd name="T6" fmla="*/ 0 w 20"/>
                  <a:gd name="T7" fmla="*/ 0 h 74"/>
                  <a:gd name="T8" fmla="*/ 20 w 20"/>
                  <a:gd name="T9" fmla="*/ 1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4">
                    <a:moveTo>
                      <a:pt x="20" y="12"/>
                    </a:moveTo>
                    <a:lnTo>
                      <a:pt x="19" y="74"/>
                    </a:lnTo>
                    <a:lnTo>
                      <a:pt x="0" y="62"/>
                    </a:lnTo>
                    <a:lnTo>
                      <a:pt x="0" y="0"/>
                    </a:lnTo>
                    <a:lnTo>
                      <a:pt x="20" y="12"/>
                    </a:lnTo>
                    <a:close/>
                  </a:path>
                </a:pathLst>
              </a:custGeom>
              <a:solidFill>
                <a:srgbClr val="0594FF">
                  <a:alpha val="5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249">
                <a:extLst>
                  <a:ext uri="{FF2B5EF4-FFF2-40B4-BE49-F238E27FC236}">
                    <a16:creationId xmlns:a16="http://schemas.microsoft.com/office/drawing/2014/main" id="{8775196F-7F34-A31C-B9C1-52858ABF3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56705" y="1965237"/>
                <a:ext cx="21311" cy="201897"/>
              </a:xfrm>
              <a:custGeom>
                <a:avLst/>
                <a:gdLst>
                  <a:gd name="T0" fmla="*/ 19 w 19"/>
                  <a:gd name="T1" fmla="*/ 12 h 180"/>
                  <a:gd name="T2" fmla="*/ 19 w 19"/>
                  <a:gd name="T3" fmla="*/ 180 h 180"/>
                  <a:gd name="T4" fmla="*/ 0 w 19"/>
                  <a:gd name="T5" fmla="*/ 169 h 180"/>
                  <a:gd name="T6" fmla="*/ 0 w 19"/>
                  <a:gd name="T7" fmla="*/ 0 h 180"/>
                  <a:gd name="T8" fmla="*/ 19 w 19"/>
                  <a:gd name="T9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80">
                    <a:moveTo>
                      <a:pt x="19" y="12"/>
                    </a:moveTo>
                    <a:lnTo>
                      <a:pt x="19" y="180"/>
                    </a:lnTo>
                    <a:lnTo>
                      <a:pt x="0" y="169"/>
                    </a:lnTo>
                    <a:lnTo>
                      <a:pt x="0" y="0"/>
                    </a:lnTo>
                    <a:lnTo>
                      <a:pt x="19" y="12"/>
                    </a:lnTo>
                    <a:close/>
                  </a:path>
                </a:pathLst>
              </a:custGeom>
              <a:solidFill>
                <a:srgbClr val="5B2CF2">
                  <a:alpha val="5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250">
                <a:extLst>
                  <a:ext uri="{FF2B5EF4-FFF2-40B4-BE49-F238E27FC236}">
                    <a16:creationId xmlns:a16="http://schemas.microsoft.com/office/drawing/2014/main" id="{10B22AD1-B60D-590B-D3AF-E8548C736C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1571" y="2026928"/>
                <a:ext cx="22433" cy="167126"/>
              </a:xfrm>
              <a:custGeom>
                <a:avLst/>
                <a:gdLst>
                  <a:gd name="T0" fmla="*/ 20 w 20"/>
                  <a:gd name="T1" fmla="*/ 11 h 149"/>
                  <a:gd name="T2" fmla="*/ 20 w 20"/>
                  <a:gd name="T3" fmla="*/ 149 h 149"/>
                  <a:gd name="T4" fmla="*/ 0 w 20"/>
                  <a:gd name="T5" fmla="*/ 137 h 149"/>
                  <a:gd name="T6" fmla="*/ 0 w 20"/>
                  <a:gd name="T7" fmla="*/ 0 h 149"/>
                  <a:gd name="T8" fmla="*/ 20 w 20"/>
                  <a:gd name="T9" fmla="*/ 11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49">
                    <a:moveTo>
                      <a:pt x="20" y="11"/>
                    </a:moveTo>
                    <a:lnTo>
                      <a:pt x="20" y="149"/>
                    </a:lnTo>
                    <a:lnTo>
                      <a:pt x="0" y="137"/>
                    </a:lnTo>
                    <a:lnTo>
                      <a:pt x="0" y="0"/>
                    </a:lnTo>
                    <a:lnTo>
                      <a:pt x="20" y="11"/>
                    </a:lnTo>
                    <a:close/>
                  </a:path>
                </a:pathLst>
              </a:custGeom>
              <a:solidFill>
                <a:srgbClr val="5B2CF2">
                  <a:alpha val="5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251">
                <a:extLst>
                  <a:ext uri="{FF2B5EF4-FFF2-40B4-BE49-F238E27FC236}">
                    <a16:creationId xmlns:a16="http://schemas.microsoft.com/office/drawing/2014/main" id="{8A715345-9966-3CD5-57B7-770114B8B6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1571" y="1937196"/>
                <a:ext cx="23555" cy="102070"/>
              </a:xfrm>
              <a:custGeom>
                <a:avLst/>
                <a:gdLst>
                  <a:gd name="T0" fmla="*/ 21 w 21"/>
                  <a:gd name="T1" fmla="*/ 11 h 91"/>
                  <a:gd name="T2" fmla="*/ 20 w 21"/>
                  <a:gd name="T3" fmla="*/ 91 h 91"/>
                  <a:gd name="T4" fmla="*/ 0 w 21"/>
                  <a:gd name="T5" fmla="*/ 80 h 91"/>
                  <a:gd name="T6" fmla="*/ 0 w 21"/>
                  <a:gd name="T7" fmla="*/ 0 h 91"/>
                  <a:gd name="T8" fmla="*/ 21 w 21"/>
                  <a:gd name="T9" fmla="*/ 1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91">
                    <a:moveTo>
                      <a:pt x="21" y="11"/>
                    </a:moveTo>
                    <a:lnTo>
                      <a:pt x="20" y="91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21" y="11"/>
                    </a:lnTo>
                    <a:close/>
                  </a:path>
                </a:pathLst>
              </a:custGeom>
              <a:solidFill>
                <a:srgbClr val="0594FF">
                  <a:alpha val="5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252">
                <a:extLst>
                  <a:ext uri="{FF2B5EF4-FFF2-40B4-BE49-F238E27FC236}">
                    <a16:creationId xmlns:a16="http://schemas.microsoft.com/office/drawing/2014/main" id="{B665D8AC-4ED9-A305-DA7E-7B5767D45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7558" y="2085254"/>
                <a:ext cx="23555" cy="134598"/>
              </a:xfrm>
              <a:custGeom>
                <a:avLst/>
                <a:gdLst>
                  <a:gd name="T0" fmla="*/ 21 w 21"/>
                  <a:gd name="T1" fmla="*/ 12 h 120"/>
                  <a:gd name="T2" fmla="*/ 19 w 21"/>
                  <a:gd name="T3" fmla="*/ 120 h 120"/>
                  <a:gd name="T4" fmla="*/ 0 w 21"/>
                  <a:gd name="T5" fmla="*/ 109 h 120"/>
                  <a:gd name="T6" fmla="*/ 0 w 21"/>
                  <a:gd name="T7" fmla="*/ 0 h 120"/>
                  <a:gd name="T8" fmla="*/ 21 w 21"/>
                  <a:gd name="T9" fmla="*/ 1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0">
                    <a:moveTo>
                      <a:pt x="21" y="12"/>
                    </a:moveTo>
                    <a:lnTo>
                      <a:pt x="19" y="120"/>
                    </a:lnTo>
                    <a:lnTo>
                      <a:pt x="0" y="109"/>
                    </a:lnTo>
                    <a:lnTo>
                      <a:pt x="0" y="0"/>
                    </a:lnTo>
                    <a:lnTo>
                      <a:pt x="21" y="12"/>
                    </a:lnTo>
                    <a:close/>
                  </a:path>
                </a:pathLst>
              </a:custGeom>
              <a:solidFill>
                <a:srgbClr val="5B2CF2">
                  <a:alpha val="5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253">
                <a:extLst>
                  <a:ext uri="{FF2B5EF4-FFF2-40B4-BE49-F238E27FC236}">
                    <a16:creationId xmlns:a16="http://schemas.microsoft.com/office/drawing/2014/main" id="{34180B77-9EBB-43F4-6A0B-B42F1830C3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7558" y="1984305"/>
                <a:ext cx="23555" cy="114408"/>
              </a:xfrm>
              <a:custGeom>
                <a:avLst/>
                <a:gdLst>
                  <a:gd name="T0" fmla="*/ 21 w 21"/>
                  <a:gd name="T1" fmla="*/ 10 h 102"/>
                  <a:gd name="T2" fmla="*/ 21 w 21"/>
                  <a:gd name="T3" fmla="*/ 102 h 102"/>
                  <a:gd name="T4" fmla="*/ 0 w 21"/>
                  <a:gd name="T5" fmla="*/ 90 h 102"/>
                  <a:gd name="T6" fmla="*/ 1 w 21"/>
                  <a:gd name="T7" fmla="*/ 0 h 102"/>
                  <a:gd name="T8" fmla="*/ 21 w 21"/>
                  <a:gd name="T9" fmla="*/ 1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02">
                    <a:moveTo>
                      <a:pt x="21" y="10"/>
                    </a:moveTo>
                    <a:lnTo>
                      <a:pt x="21" y="102"/>
                    </a:lnTo>
                    <a:lnTo>
                      <a:pt x="0" y="90"/>
                    </a:lnTo>
                    <a:lnTo>
                      <a:pt x="1" y="0"/>
                    </a:lnTo>
                    <a:lnTo>
                      <a:pt x="21" y="10"/>
                    </a:lnTo>
                    <a:close/>
                  </a:path>
                </a:pathLst>
              </a:custGeom>
              <a:solidFill>
                <a:srgbClr val="0594FF">
                  <a:alpha val="5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254">
                <a:extLst>
                  <a:ext uri="{FF2B5EF4-FFF2-40B4-BE49-F238E27FC236}">
                    <a16:creationId xmlns:a16="http://schemas.microsoft.com/office/drawing/2014/main" id="{FDEA0DAC-2E7E-DA44-9996-543EDD9D89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4668" y="2112173"/>
                <a:ext cx="21311" cy="134598"/>
              </a:xfrm>
              <a:custGeom>
                <a:avLst/>
                <a:gdLst>
                  <a:gd name="T0" fmla="*/ 19 w 19"/>
                  <a:gd name="T1" fmla="*/ 12 h 120"/>
                  <a:gd name="T2" fmla="*/ 19 w 19"/>
                  <a:gd name="T3" fmla="*/ 120 h 120"/>
                  <a:gd name="T4" fmla="*/ 0 w 19"/>
                  <a:gd name="T5" fmla="*/ 108 h 120"/>
                  <a:gd name="T6" fmla="*/ 0 w 19"/>
                  <a:gd name="T7" fmla="*/ 0 h 120"/>
                  <a:gd name="T8" fmla="*/ 19 w 19"/>
                  <a:gd name="T9" fmla="*/ 1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20">
                    <a:moveTo>
                      <a:pt x="19" y="12"/>
                    </a:moveTo>
                    <a:lnTo>
                      <a:pt x="19" y="120"/>
                    </a:lnTo>
                    <a:lnTo>
                      <a:pt x="0" y="108"/>
                    </a:lnTo>
                    <a:lnTo>
                      <a:pt x="0" y="0"/>
                    </a:lnTo>
                    <a:lnTo>
                      <a:pt x="19" y="12"/>
                    </a:lnTo>
                    <a:close/>
                  </a:path>
                </a:pathLst>
              </a:custGeom>
              <a:solidFill>
                <a:srgbClr val="5B2CF2">
                  <a:alpha val="5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255">
                <a:extLst>
                  <a:ext uri="{FF2B5EF4-FFF2-40B4-BE49-F238E27FC236}">
                    <a16:creationId xmlns:a16="http://schemas.microsoft.com/office/drawing/2014/main" id="{93FEF1FF-03DB-3397-57E9-DBAB0B36B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4668" y="1937196"/>
                <a:ext cx="21311" cy="188437"/>
              </a:xfrm>
              <a:custGeom>
                <a:avLst/>
                <a:gdLst>
                  <a:gd name="T0" fmla="*/ 19 w 19"/>
                  <a:gd name="T1" fmla="*/ 11 h 168"/>
                  <a:gd name="T2" fmla="*/ 19 w 19"/>
                  <a:gd name="T3" fmla="*/ 168 h 168"/>
                  <a:gd name="T4" fmla="*/ 0 w 19"/>
                  <a:gd name="T5" fmla="*/ 156 h 168"/>
                  <a:gd name="T6" fmla="*/ 0 w 19"/>
                  <a:gd name="T7" fmla="*/ 0 h 168"/>
                  <a:gd name="T8" fmla="*/ 19 w 19"/>
                  <a:gd name="T9" fmla="*/ 11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8">
                    <a:moveTo>
                      <a:pt x="19" y="11"/>
                    </a:moveTo>
                    <a:lnTo>
                      <a:pt x="19" y="168"/>
                    </a:lnTo>
                    <a:lnTo>
                      <a:pt x="0" y="156"/>
                    </a:lnTo>
                    <a:lnTo>
                      <a:pt x="0" y="0"/>
                    </a:lnTo>
                    <a:lnTo>
                      <a:pt x="19" y="11"/>
                    </a:lnTo>
                    <a:close/>
                  </a:path>
                </a:pathLst>
              </a:custGeom>
              <a:solidFill>
                <a:srgbClr val="0594FF">
                  <a:alpha val="5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256">
                <a:extLst>
                  <a:ext uri="{FF2B5EF4-FFF2-40B4-BE49-F238E27FC236}">
                    <a16:creationId xmlns:a16="http://schemas.microsoft.com/office/drawing/2014/main" id="{3A823EE9-16A8-C956-3723-A128D85188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45142" y="2039266"/>
                <a:ext cx="21311" cy="231060"/>
              </a:xfrm>
              <a:custGeom>
                <a:avLst/>
                <a:gdLst>
                  <a:gd name="T0" fmla="*/ 19 w 19"/>
                  <a:gd name="T1" fmla="*/ 12 h 206"/>
                  <a:gd name="T2" fmla="*/ 19 w 19"/>
                  <a:gd name="T3" fmla="*/ 206 h 206"/>
                  <a:gd name="T4" fmla="*/ 0 w 19"/>
                  <a:gd name="T5" fmla="*/ 195 h 206"/>
                  <a:gd name="T6" fmla="*/ 0 w 19"/>
                  <a:gd name="T7" fmla="*/ 0 h 206"/>
                  <a:gd name="T8" fmla="*/ 19 w 19"/>
                  <a:gd name="T9" fmla="*/ 1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6">
                    <a:moveTo>
                      <a:pt x="19" y="12"/>
                    </a:moveTo>
                    <a:lnTo>
                      <a:pt x="19" y="206"/>
                    </a:lnTo>
                    <a:lnTo>
                      <a:pt x="0" y="195"/>
                    </a:lnTo>
                    <a:lnTo>
                      <a:pt x="0" y="0"/>
                    </a:lnTo>
                    <a:lnTo>
                      <a:pt x="19" y="12"/>
                    </a:lnTo>
                    <a:close/>
                  </a:path>
                </a:pathLst>
              </a:custGeom>
              <a:solidFill>
                <a:srgbClr val="5B2CF2">
                  <a:alpha val="5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257">
                <a:extLst>
                  <a:ext uri="{FF2B5EF4-FFF2-40B4-BE49-F238E27FC236}">
                    <a16:creationId xmlns:a16="http://schemas.microsoft.com/office/drawing/2014/main" id="{8DC05F02-D9C9-61B6-3034-C7F5FB09D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45142" y="1937196"/>
                <a:ext cx="21311" cy="115530"/>
              </a:xfrm>
              <a:custGeom>
                <a:avLst/>
                <a:gdLst>
                  <a:gd name="T0" fmla="*/ 19 w 19"/>
                  <a:gd name="T1" fmla="*/ 11 h 103"/>
                  <a:gd name="T2" fmla="*/ 19 w 19"/>
                  <a:gd name="T3" fmla="*/ 103 h 103"/>
                  <a:gd name="T4" fmla="*/ 0 w 19"/>
                  <a:gd name="T5" fmla="*/ 91 h 103"/>
                  <a:gd name="T6" fmla="*/ 0 w 19"/>
                  <a:gd name="T7" fmla="*/ 0 h 103"/>
                  <a:gd name="T8" fmla="*/ 19 w 19"/>
                  <a:gd name="T9" fmla="*/ 1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3">
                    <a:moveTo>
                      <a:pt x="19" y="11"/>
                    </a:moveTo>
                    <a:lnTo>
                      <a:pt x="19" y="103"/>
                    </a:lnTo>
                    <a:lnTo>
                      <a:pt x="0" y="91"/>
                    </a:lnTo>
                    <a:lnTo>
                      <a:pt x="0" y="0"/>
                    </a:lnTo>
                    <a:lnTo>
                      <a:pt x="19" y="11"/>
                    </a:lnTo>
                    <a:close/>
                  </a:path>
                </a:pathLst>
              </a:custGeom>
              <a:solidFill>
                <a:srgbClr val="0594FF">
                  <a:alpha val="5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35" name="组合 834">
            <a:extLst>
              <a:ext uri="{FF2B5EF4-FFF2-40B4-BE49-F238E27FC236}">
                <a16:creationId xmlns:a16="http://schemas.microsoft.com/office/drawing/2014/main" id="{ADE4F7AD-F0B4-ED3D-DE0D-25842216D11B}"/>
              </a:ext>
            </a:extLst>
          </p:cNvPr>
          <p:cNvGrpSpPr/>
          <p:nvPr/>
        </p:nvGrpSpPr>
        <p:grpSpPr>
          <a:xfrm>
            <a:off x="7008494" y="1705015"/>
            <a:ext cx="808709" cy="878250"/>
            <a:chOff x="7008494" y="1705015"/>
            <a:chExt cx="808709" cy="878250"/>
          </a:xfrm>
        </p:grpSpPr>
        <p:sp>
          <p:nvSpPr>
            <p:cNvPr id="717" name="Freeform 201">
              <a:extLst>
                <a:ext uri="{FF2B5EF4-FFF2-40B4-BE49-F238E27FC236}">
                  <a16:creationId xmlns:a16="http://schemas.microsoft.com/office/drawing/2014/main" id="{18875AC6-95B0-4F90-C72D-F61F78FB3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3677" y="2061699"/>
              <a:ext cx="131233" cy="52717"/>
            </a:xfrm>
            <a:custGeom>
              <a:avLst/>
              <a:gdLst>
                <a:gd name="T0" fmla="*/ 40 w 92"/>
                <a:gd name="T1" fmla="*/ 7 h 37"/>
                <a:gd name="T2" fmla="*/ 92 w 92"/>
                <a:gd name="T3" fmla="*/ 37 h 37"/>
                <a:gd name="T4" fmla="*/ 52 w 92"/>
                <a:gd name="T5" fmla="*/ 37 h 37"/>
                <a:gd name="T6" fmla="*/ 0 w 92"/>
                <a:gd name="T7" fmla="*/ 7 h 37"/>
                <a:gd name="T8" fmla="*/ 40 w 92"/>
                <a:gd name="T9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7">
                  <a:moveTo>
                    <a:pt x="40" y="7"/>
                  </a:moveTo>
                  <a:cubicBezTo>
                    <a:pt x="92" y="37"/>
                    <a:pt x="92" y="37"/>
                    <a:pt x="92" y="37"/>
                  </a:cubicBezTo>
                  <a:cubicBezTo>
                    <a:pt x="81" y="31"/>
                    <a:pt x="67" y="30"/>
                    <a:pt x="52" y="3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6" y="0"/>
                    <a:pt x="29" y="1"/>
                    <a:pt x="4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202">
              <a:extLst>
                <a:ext uri="{FF2B5EF4-FFF2-40B4-BE49-F238E27FC236}">
                  <a16:creationId xmlns:a16="http://schemas.microsoft.com/office/drawing/2014/main" id="{BC90FB31-75A9-7C5A-C5DC-BB4AE76A7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6189" y="2047118"/>
              <a:ext cx="146936" cy="61691"/>
            </a:xfrm>
            <a:custGeom>
              <a:avLst/>
              <a:gdLst>
                <a:gd name="T0" fmla="*/ 51 w 103"/>
                <a:gd name="T1" fmla="*/ 8 h 43"/>
                <a:gd name="T2" fmla="*/ 103 w 103"/>
                <a:gd name="T3" fmla="*/ 38 h 43"/>
                <a:gd name="T4" fmla="*/ 52 w 103"/>
                <a:gd name="T5" fmla="*/ 43 h 43"/>
                <a:gd name="T6" fmla="*/ 0 w 103"/>
                <a:gd name="T7" fmla="*/ 13 h 43"/>
                <a:gd name="T8" fmla="*/ 51 w 103"/>
                <a:gd name="T9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43">
                  <a:moveTo>
                    <a:pt x="51" y="8"/>
                  </a:moveTo>
                  <a:cubicBezTo>
                    <a:pt x="103" y="38"/>
                    <a:pt x="103" y="38"/>
                    <a:pt x="103" y="38"/>
                  </a:cubicBezTo>
                  <a:cubicBezTo>
                    <a:pt x="90" y="30"/>
                    <a:pt x="72" y="31"/>
                    <a:pt x="52" y="4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0" y="1"/>
                    <a:pt x="38" y="0"/>
                    <a:pt x="51" y="8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203">
              <a:extLst>
                <a:ext uri="{FF2B5EF4-FFF2-40B4-BE49-F238E27FC236}">
                  <a16:creationId xmlns:a16="http://schemas.microsoft.com/office/drawing/2014/main" id="{263473C3-A84C-3B26-5D95-9E8845D1DC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4498" y="2059456"/>
              <a:ext cx="135719" cy="60569"/>
            </a:xfrm>
            <a:custGeom>
              <a:avLst/>
              <a:gdLst>
                <a:gd name="T0" fmla="*/ 51 w 95"/>
                <a:gd name="T1" fmla="*/ 42 h 42"/>
                <a:gd name="T2" fmla="*/ 0 w 95"/>
                <a:gd name="T3" fmla="*/ 12 h 42"/>
                <a:gd name="T4" fmla="*/ 43 w 95"/>
                <a:gd name="T5" fmla="*/ 4 h 42"/>
                <a:gd name="T6" fmla="*/ 95 w 95"/>
                <a:gd name="T7" fmla="*/ 34 h 42"/>
                <a:gd name="T8" fmla="*/ 51 w 9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2">
                  <a:moveTo>
                    <a:pt x="51" y="4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6" y="2"/>
                    <a:pt x="31" y="0"/>
                    <a:pt x="43" y="4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83" y="30"/>
                    <a:pt x="68" y="32"/>
                    <a:pt x="51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204">
              <a:extLst>
                <a:ext uri="{FF2B5EF4-FFF2-40B4-BE49-F238E27FC236}">
                  <a16:creationId xmlns:a16="http://schemas.microsoft.com/office/drawing/2014/main" id="{0690D1F6-669B-7AE5-D02A-F9131D3D5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8494" y="2216486"/>
              <a:ext cx="143571" cy="257979"/>
            </a:xfrm>
            <a:custGeom>
              <a:avLst/>
              <a:gdLst>
                <a:gd name="T0" fmla="*/ 72 w 101"/>
                <a:gd name="T1" fmla="*/ 181 h 181"/>
                <a:gd name="T2" fmla="*/ 20 w 101"/>
                <a:gd name="T3" fmla="*/ 151 h 181"/>
                <a:gd name="T4" fmla="*/ 0 w 101"/>
                <a:gd name="T5" fmla="*/ 106 h 181"/>
                <a:gd name="T6" fmla="*/ 49 w 101"/>
                <a:gd name="T7" fmla="*/ 0 h 181"/>
                <a:gd name="T8" fmla="*/ 101 w 101"/>
                <a:gd name="T9" fmla="*/ 30 h 181"/>
                <a:gd name="T10" fmla="*/ 51 w 101"/>
                <a:gd name="T11" fmla="*/ 136 h 181"/>
                <a:gd name="T12" fmla="*/ 72 w 101"/>
                <a:gd name="T1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81">
                  <a:moveTo>
                    <a:pt x="72" y="181"/>
                  </a:moveTo>
                  <a:cubicBezTo>
                    <a:pt x="20" y="151"/>
                    <a:pt x="20" y="151"/>
                    <a:pt x="20" y="151"/>
                  </a:cubicBezTo>
                  <a:cubicBezTo>
                    <a:pt x="8" y="144"/>
                    <a:pt x="0" y="128"/>
                    <a:pt x="0" y="106"/>
                  </a:cubicBezTo>
                  <a:cubicBezTo>
                    <a:pt x="0" y="69"/>
                    <a:pt x="21" y="26"/>
                    <a:pt x="49" y="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72" y="56"/>
                    <a:pt x="51" y="99"/>
                    <a:pt x="51" y="136"/>
                  </a:cubicBezTo>
                  <a:cubicBezTo>
                    <a:pt x="51" y="158"/>
                    <a:pt x="59" y="174"/>
                    <a:pt x="72" y="181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206">
              <a:extLst>
                <a:ext uri="{FF2B5EF4-FFF2-40B4-BE49-F238E27FC236}">
                  <a16:creationId xmlns:a16="http://schemas.microsoft.com/office/drawing/2014/main" id="{31BA8AB5-4AD1-55ED-8737-6CFF251DA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0280" y="2086375"/>
              <a:ext cx="402672" cy="413888"/>
            </a:xfrm>
            <a:custGeom>
              <a:avLst/>
              <a:gdLst>
                <a:gd name="T0" fmla="*/ 117 w 282"/>
                <a:gd name="T1" fmla="*/ 23 h 290"/>
                <a:gd name="T2" fmla="*/ 161 w 282"/>
                <a:gd name="T3" fmla="*/ 15 h 290"/>
                <a:gd name="T4" fmla="*/ 222 w 282"/>
                <a:gd name="T5" fmla="*/ 19 h 290"/>
                <a:gd name="T6" fmla="*/ 282 w 282"/>
                <a:gd name="T7" fmla="*/ 64 h 290"/>
                <a:gd name="T8" fmla="*/ 212 w 282"/>
                <a:gd name="T9" fmla="*/ 186 h 290"/>
                <a:gd name="T10" fmla="*/ 205 w 282"/>
                <a:gd name="T11" fmla="*/ 189 h 290"/>
                <a:gd name="T12" fmla="*/ 148 w 282"/>
                <a:gd name="T13" fmla="*/ 222 h 290"/>
                <a:gd name="T14" fmla="*/ 141 w 282"/>
                <a:gd name="T15" fmla="*/ 226 h 290"/>
                <a:gd name="T16" fmla="*/ 135 w 282"/>
                <a:gd name="T17" fmla="*/ 230 h 290"/>
                <a:gd name="T18" fmla="*/ 77 w 282"/>
                <a:gd name="T19" fmla="*/ 263 h 290"/>
                <a:gd name="T20" fmla="*/ 71 w 282"/>
                <a:gd name="T21" fmla="*/ 267 h 290"/>
                <a:gd name="T22" fmla="*/ 0 w 282"/>
                <a:gd name="T23" fmla="*/ 227 h 290"/>
                <a:gd name="T24" fmla="*/ 50 w 282"/>
                <a:gd name="T25" fmla="*/ 121 h 290"/>
                <a:gd name="T26" fmla="*/ 117 w 282"/>
                <a:gd name="T27" fmla="*/ 2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" h="290">
                  <a:moveTo>
                    <a:pt x="117" y="23"/>
                  </a:moveTo>
                  <a:cubicBezTo>
                    <a:pt x="134" y="13"/>
                    <a:pt x="149" y="11"/>
                    <a:pt x="161" y="15"/>
                  </a:cubicBezTo>
                  <a:cubicBezTo>
                    <a:pt x="187" y="0"/>
                    <a:pt x="209" y="3"/>
                    <a:pt x="222" y="19"/>
                  </a:cubicBezTo>
                  <a:cubicBezTo>
                    <a:pt x="256" y="5"/>
                    <a:pt x="282" y="24"/>
                    <a:pt x="282" y="64"/>
                  </a:cubicBezTo>
                  <a:cubicBezTo>
                    <a:pt x="282" y="109"/>
                    <a:pt x="251" y="163"/>
                    <a:pt x="212" y="186"/>
                  </a:cubicBezTo>
                  <a:cubicBezTo>
                    <a:pt x="210" y="187"/>
                    <a:pt x="208" y="188"/>
                    <a:pt x="205" y="189"/>
                  </a:cubicBezTo>
                  <a:cubicBezTo>
                    <a:pt x="148" y="222"/>
                    <a:pt x="148" y="222"/>
                    <a:pt x="148" y="222"/>
                  </a:cubicBezTo>
                  <a:cubicBezTo>
                    <a:pt x="146" y="224"/>
                    <a:pt x="144" y="225"/>
                    <a:pt x="141" y="226"/>
                  </a:cubicBezTo>
                  <a:cubicBezTo>
                    <a:pt x="139" y="228"/>
                    <a:pt x="137" y="229"/>
                    <a:pt x="135" y="230"/>
                  </a:cubicBezTo>
                  <a:cubicBezTo>
                    <a:pt x="77" y="263"/>
                    <a:pt x="77" y="263"/>
                    <a:pt x="77" y="263"/>
                  </a:cubicBezTo>
                  <a:cubicBezTo>
                    <a:pt x="75" y="264"/>
                    <a:pt x="73" y="266"/>
                    <a:pt x="71" y="267"/>
                  </a:cubicBezTo>
                  <a:cubicBezTo>
                    <a:pt x="32" y="290"/>
                    <a:pt x="0" y="272"/>
                    <a:pt x="0" y="227"/>
                  </a:cubicBezTo>
                  <a:cubicBezTo>
                    <a:pt x="0" y="190"/>
                    <a:pt x="21" y="147"/>
                    <a:pt x="50" y="121"/>
                  </a:cubicBezTo>
                  <a:cubicBezTo>
                    <a:pt x="58" y="82"/>
                    <a:pt x="85" y="41"/>
                    <a:pt x="117" y="23"/>
                  </a:cubicBezTo>
                  <a:close/>
                </a:path>
              </a:pathLst>
            </a:custGeom>
            <a:solidFill>
              <a:srgbClr val="E6F1FF">
                <a:alpha val="9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207">
              <a:extLst>
                <a:ext uri="{FF2B5EF4-FFF2-40B4-BE49-F238E27FC236}">
                  <a16:creationId xmlns:a16="http://schemas.microsoft.com/office/drawing/2014/main" id="{7CCA88AD-F2CC-6639-8D3F-AD4E2D86D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037" y="2077402"/>
              <a:ext cx="169369" cy="181707"/>
            </a:xfrm>
            <a:custGeom>
              <a:avLst/>
              <a:gdLst>
                <a:gd name="T0" fmla="*/ 52 w 119"/>
                <a:gd name="T1" fmla="*/ 128 h 128"/>
                <a:gd name="T2" fmla="*/ 0 w 119"/>
                <a:gd name="T3" fmla="*/ 98 h 128"/>
                <a:gd name="T4" fmla="*/ 68 w 119"/>
                <a:gd name="T5" fmla="*/ 0 h 128"/>
                <a:gd name="T6" fmla="*/ 119 w 119"/>
                <a:gd name="T7" fmla="*/ 30 h 128"/>
                <a:gd name="T8" fmla="*/ 52 w 119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28">
                  <a:moveTo>
                    <a:pt x="52" y="12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9" y="59"/>
                    <a:pt x="36" y="18"/>
                    <a:pt x="68" y="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87" y="48"/>
                    <a:pt x="60" y="89"/>
                    <a:pt x="52" y="128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260">
              <a:extLst>
                <a:ext uri="{FF2B5EF4-FFF2-40B4-BE49-F238E27FC236}">
                  <a16:creationId xmlns:a16="http://schemas.microsoft.com/office/drawing/2014/main" id="{C2788FBD-DA4E-ED63-D39C-CEBB74E2E8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6869" y="2374639"/>
              <a:ext cx="279290" cy="161517"/>
            </a:xfrm>
            <a:custGeom>
              <a:avLst/>
              <a:gdLst>
                <a:gd name="T0" fmla="*/ 195 w 196"/>
                <a:gd name="T1" fmla="*/ 57 h 113"/>
                <a:gd name="T2" fmla="*/ 98 w 196"/>
                <a:gd name="T3" fmla="*/ 113 h 113"/>
                <a:gd name="T4" fmla="*/ 29 w 196"/>
                <a:gd name="T5" fmla="*/ 96 h 113"/>
                <a:gd name="T6" fmla="*/ 0 w 196"/>
                <a:gd name="T7" fmla="*/ 57 h 113"/>
                <a:gd name="T8" fmla="*/ 98 w 196"/>
                <a:gd name="T9" fmla="*/ 0 h 113"/>
                <a:gd name="T10" fmla="*/ 167 w 196"/>
                <a:gd name="T11" fmla="*/ 17 h 113"/>
                <a:gd name="T12" fmla="*/ 195 w 196"/>
                <a:gd name="T13" fmla="*/ 5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13">
                  <a:moveTo>
                    <a:pt x="195" y="57"/>
                  </a:moveTo>
                  <a:cubicBezTo>
                    <a:pt x="196" y="88"/>
                    <a:pt x="152" y="113"/>
                    <a:pt x="98" y="113"/>
                  </a:cubicBezTo>
                  <a:cubicBezTo>
                    <a:pt x="71" y="113"/>
                    <a:pt x="47" y="107"/>
                    <a:pt x="29" y="96"/>
                  </a:cubicBezTo>
                  <a:cubicBezTo>
                    <a:pt x="11" y="86"/>
                    <a:pt x="0" y="72"/>
                    <a:pt x="0" y="57"/>
                  </a:cubicBezTo>
                  <a:cubicBezTo>
                    <a:pt x="0" y="25"/>
                    <a:pt x="44" y="0"/>
                    <a:pt x="98" y="0"/>
                  </a:cubicBezTo>
                  <a:cubicBezTo>
                    <a:pt x="124" y="0"/>
                    <a:pt x="149" y="6"/>
                    <a:pt x="167" y="17"/>
                  </a:cubicBezTo>
                  <a:cubicBezTo>
                    <a:pt x="184" y="27"/>
                    <a:pt x="195" y="41"/>
                    <a:pt x="195" y="57"/>
                  </a:cubicBezTo>
                  <a:close/>
                </a:path>
              </a:pathLst>
            </a:custGeom>
            <a:solidFill>
              <a:srgbClr val="F6D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261">
              <a:extLst>
                <a:ext uri="{FF2B5EF4-FFF2-40B4-BE49-F238E27FC236}">
                  <a16:creationId xmlns:a16="http://schemas.microsoft.com/office/drawing/2014/main" id="{E95FB53D-9BDE-3168-D10F-0D9104E8A0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3599" y="2378004"/>
              <a:ext cx="265831" cy="154787"/>
            </a:xfrm>
            <a:custGeom>
              <a:avLst/>
              <a:gdLst>
                <a:gd name="T0" fmla="*/ 93 w 186"/>
                <a:gd name="T1" fmla="*/ 109 h 109"/>
                <a:gd name="T2" fmla="*/ 28 w 186"/>
                <a:gd name="T3" fmla="*/ 93 h 109"/>
                <a:gd name="T4" fmla="*/ 0 w 186"/>
                <a:gd name="T5" fmla="*/ 55 h 109"/>
                <a:gd name="T6" fmla="*/ 13 w 186"/>
                <a:gd name="T7" fmla="*/ 27 h 109"/>
                <a:gd name="T8" fmla="*/ 93 w 186"/>
                <a:gd name="T9" fmla="*/ 0 h 109"/>
                <a:gd name="T10" fmla="*/ 158 w 186"/>
                <a:gd name="T11" fmla="*/ 16 h 109"/>
                <a:gd name="T12" fmla="*/ 185 w 186"/>
                <a:gd name="T13" fmla="*/ 55 h 109"/>
                <a:gd name="T14" fmla="*/ 173 w 186"/>
                <a:gd name="T15" fmla="*/ 82 h 109"/>
                <a:gd name="T16" fmla="*/ 93 w 186"/>
                <a:gd name="T17" fmla="*/ 109 h 109"/>
                <a:gd name="T18" fmla="*/ 93 w 186"/>
                <a:gd name="T19" fmla="*/ 2 h 109"/>
                <a:gd name="T20" fmla="*/ 14 w 186"/>
                <a:gd name="T21" fmla="*/ 29 h 109"/>
                <a:gd name="T22" fmla="*/ 2 w 186"/>
                <a:gd name="T23" fmla="*/ 55 h 109"/>
                <a:gd name="T24" fmla="*/ 29 w 186"/>
                <a:gd name="T25" fmla="*/ 91 h 109"/>
                <a:gd name="T26" fmla="*/ 93 w 186"/>
                <a:gd name="T27" fmla="*/ 107 h 109"/>
                <a:gd name="T28" fmla="*/ 172 w 186"/>
                <a:gd name="T29" fmla="*/ 80 h 109"/>
                <a:gd name="T30" fmla="*/ 183 w 186"/>
                <a:gd name="T31" fmla="*/ 55 h 109"/>
                <a:gd name="T32" fmla="*/ 157 w 186"/>
                <a:gd name="T33" fmla="*/ 18 h 109"/>
                <a:gd name="T34" fmla="*/ 93 w 186"/>
                <a:gd name="T35" fmla="*/ 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6" h="109">
                  <a:moveTo>
                    <a:pt x="93" y="109"/>
                  </a:moveTo>
                  <a:cubicBezTo>
                    <a:pt x="69" y="109"/>
                    <a:pt x="45" y="103"/>
                    <a:pt x="28" y="93"/>
                  </a:cubicBezTo>
                  <a:cubicBezTo>
                    <a:pt x="10" y="83"/>
                    <a:pt x="0" y="69"/>
                    <a:pt x="0" y="55"/>
                  </a:cubicBezTo>
                  <a:cubicBezTo>
                    <a:pt x="0" y="45"/>
                    <a:pt x="5" y="35"/>
                    <a:pt x="13" y="27"/>
                  </a:cubicBezTo>
                  <a:cubicBezTo>
                    <a:pt x="29" y="11"/>
                    <a:pt x="60" y="0"/>
                    <a:pt x="93" y="0"/>
                  </a:cubicBezTo>
                  <a:cubicBezTo>
                    <a:pt x="117" y="0"/>
                    <a:pt x="140" y="6"/>
                    <a:pt x="158" y="16"/>
                  </a:cubicBezTo>
                  <a:cubicBezTo>
                    <a:pt x="176" y="26"/>
                    <a:pt x="185" y="40"/>
                    <a:pt x="185" y="55"/>
                  </a:cubicBezTo>
                  <a:cubicBezTo>
                    <a:pt x="186" y="64"/>
                    <a:pt x="181" y="74"/>
                    <a:pt x="173" y="82"/>
                  </a:cubicBezTo>
                  <a:cubicBezTo>
                    <a:pt x="157" y="98"/>
                    <a:pt x="126" y="109"/>
                    <a:pt x="93" y="109"/>
                  </a:cubicBezTo>
                  <a:close/>
                  <a:moveTo>
                    <a:pt x="93" y="2"/>
                  </a:moveTo>
                  <a:cubicBezTo>
                    <a:pt x="60" y="2"/>
                    <a:pt x="30" y="13"/>
                    <a:pt x="14" y="29"/>
                  </a:cubicBezTo>
                  <a:cubicBezTo>
                    <a:pt x="6" y="37"/>
                    <a:pt x="2" y="45"/>
                    <a:pt x="2" y="55"/>
                  </a:cubicBezTo>
                  <a:cubicBezTo>
                    <a:pt x="2" y="68"/>
                    <a:pt x="12" y="81"/>
                    <a:pt x="29" y="91"/>
                  </a:cubicBezTo>
                  <a:cubicBezTo>
                    <a:pt x="46" y="101"/>
                    <a:pt x="69" y="107"/>
                    <a:pt x="93" y="107"/>
                  </a:cubicBezTo>
                  <a:cubicBezTo>
                    <a:pt x="125" y="107"/>
                    <a:pt x="156" y="97"/>
                    <a:pt x="172" y="80"/>
                  </a:cubicBezTo>
                  <a:cubicBezTo>
                    <a:pt x="179" y="73"/>
                    <a:pt x="184" y="64"/>
                    <a:pt x="183" y="55"/>
                  </a:cubicBezTo>
                  <a:cubicBezTo>
                    <a:pt x="183" y="41"/>
                    <a:pt x="174" y="28"/>
                    <a:pt x="157" y="18"/>
                  </a:cubicBezTo>
                  <a:cubicBezTo>
                    <a:pt x="140" y="8"/>
                    <a:pt x="117" y="2"/>
                    <a:pt x="93" y="2"/>
                  </a:cubicBezTo>
                  <a:close/>
                </a:path>
              </a:pathLst>
            </a:custGeom>
            <a:solidFill>
              <a:srgbClr val="EBC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262">
              <a:extLst>
                <a:ext uri="{FF2B5EF4-FFF2-40B4-BE49-F238E27FC236}">
                  <a16:creationId xmlns:a16="http://schemas.microsoft.com/office/drawing/2014/main" id="{8E1C7C48-E86F-D1B9-8407-AC4329E999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3141" y="2403802"/>
              <a:ext cx="136841" cy="108800"/>
            </a:xfrm>
            <a:custGeom>
              <a:avLst/>
              <a:gdLst>
                <a:gd name="T0" fmla="*/ 86 w 96"/>
                <a:gd name="T1" fmla="*/ 66 h 77"/>
                <a:gd name="T2" fmla="*/ 61 w 96"/>
                <a:gd name="T3" fmla="*/ 77 h 77"/>
                <a:gd name="T4" fmla="*/ 44 w 96"/>
                <a:gd name="T5" fmla="*/ 72 h 77"/>
                <a:gd name="T6" fmla="*/ 33 w 96"/>
                <a:gd name="T7" fmla="*/ 77 h 77"/>
                <a:gd name="T8" fmla="*/ 16 w 96"/>
                <a:gd name="T9" fmla="*/ 72 h 77"/>
                <a:gd name="T10" fmla="*/ 0 w 96"/>
                <a:gd name="T11" fmla="*/ 72 h 77"/>
                <a:gd name="T12" fmla="*/ 10 w 96"/>
                <a:gd name="T13" fmla="*/ 62 h 77"/>
                <a:gd name="T14" fmla="*/ 0 w 96"/>
                <a:gd name="T15" fmla="*/ 15 h 77"/>
                <a:gd name="T16" fmla="*/ 9 w 96"/>
                <a:gd name="T17" fmla="*/ 5 h 77"/>
                <a:gd name="T18" fmla="*/ 16 w 96"/>
                <a:gd name="T19" fmla="*/ 0 h 77"/>
                <a:gd name="T20" fmla="*/ 33 w 96"/>
                <a:gd name="T21" fmla="*/ 5 h 77"/>
                <a:gd name="T22" fmla="*/ 43 w 96"/>
                <a:gd name="T23" fmla="*/ 0 h 77"/>
                <a:gd name="T24" fmla="*/ 61 w 96"/>
                <a:gd name="T25" fmla="*/ 5 h 77"/>
                <a:gd name="T26" fmla="*/ 76 w 96"/>
                <a:gd name="T27" fmla="*/ 7 h 77"/>
                <a:gd name="T28" fmla="*/ 86 w 96"/>
                <a:gd name="T29" fmla="*/ 14 h 77"/>
                <a:gd name="T30" fmla="*/ 88 w 96"/>
                <a:gd name="T31" fmla="*/ 30 h 77"/>
                <a:gd name="T32" fmla="*/ 87 w 96"/>
                <a:gd name="T33" fmla="*/ 39 h 77"/>
                <a:gd name="T34" fmla="*/ 96 w 96"/>
                <a:gd name="T35" fmla="*/ 52 h 77"/>
                <a:gd name="T36" fmla="*/ 76 w 96"/>
                <a:gd name="T37" fmla="*/ 57 h 77"/>
                <a:gd name="T38" fmla="*/ 75 w 96"/>
                <a:gd name="T39" fmla="*/ 46 h 77"/>
                <a:gd name="T40" fmla="*/ 67 w 96"/>
                <a:gd name="T41" fmla="*/ 43 h 77"/>
                <a:gd name="T42" fmla="*/ 50 w 96"/>
                <a:gd name="T43" fmla="*/ 42 h 77"/>
                <a:gd name="T44" fmla="*/ 28 w 96"/>
                <a:gd name="T45" fmla="*/ 62 h 77"/>
                <a:gd name="T46" fmla="*/ 64 w 96"/>
                <a:gd name="T47" fmla="*/ 61 h 77"/>
                <a:gd name="T48" fmla="*/ 28 w 96"/>
                <a:gd name="T49" fmla="*/ 15 h 77"/>
                <a:gd name="T50" fmla="*/ 50 w 96"/>
                <a:gd name="T51" fmla="*/ 32 h 77"/>
                <a:gd name="T52" fmla="*/ 64 w 96"/>
                <a:gd name="T53" fmla="*/ 31 h 77"/>
                <a:gd name="T54" fmla="*/ 73 w 96"/>
                <a:gd name="T55" fmla="*/ 24 h 77"/>
                <a:gd name="T56" fmla="*/ 69 w 96"/>
                <a:gd name="T57" fmla="*/ 17 h 77"/>
                <a:gd name="T58" fmla="*/ 60 w 96"/>
                <a:gd name="T59" fmla="*/ 15 h 77"/>
                <a:gd name="T60" fmla="*/ 43 w 96"/>
                <a:gd name="T61" fmla="*/ 15 h 77"/>
                <a:gd name="T62" fmla="*/ 28 w 96"/>
                <a:gd name="T63" fmla="*/ 1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77">
                  <a:moveTo>
                    <a:pt x="96" y="52"/>
                  </a:moveTo>
                  <a:cubicBezTo>
                    <a:pt x="96" y="58"/>
                    <a:pt x="93" y="63"/>
                    <a:pt x="86" y="66"/>
                  </a:cubicBezTo>
                  <a:cubicBezTo>
                    <a:pt x="80" y="70"/>
                    <a:pt x="71" y="72"/>
                    <a:pt x="61" y="72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3" y="5"/>
                    <a:pt x="65" y="6"/>
                    <a:pt x="66" y="6"/>
                  </a:cubicBezTo>
                  <a:cubicBezTo>
                    <a:pt x="70" y="6"/>
                    <a:pt x="73" y="7"/>
                    <a:pt x="76" y="7"/>
                  </a:cubicBezTo>
                  <a:cubicBezTo>
                    <a:pt x="78" y="8"/>
                    <a:pt x="80" y="9"/>
                    <a:pt x="81" y="10"/>
                  </a:cubicBezTo>
                  <a:cubicBezTo>
                    <a:pt x="83" y="11"/>
                    <a:pt x="85" y="12"/>
                    <a:pt x="86" y="14"/>
                  </a:cubicBezTo>
                  <a:cubicBezTo>
                    <a:pt x="89" y="16"/>
                    <a:pt x="91" y="19"/>
                    <a:pt x="91" y="22"/>
                  </a:cubicBezTo>
                  <a:cubicBezTo>
                    <a:pt x="91" y="25"/>
                    <a:pt x="90" y="27"/>
                    <a:pt x="88" y="30"/>
                  </a:cubicBezTo>
                  <a:cubicBezTo>
                    <a:pt x="86" y="32"/>
                    <a:pt x="83" y="34"/>
                    <a:pt x="80" y="36"/>
                  </a:cubicBezTo>
                  <a:cubicBezTo>
                    <a:pt x="83" y="37"/>
                    <a:pt x="85" y="38"/>
                    <a:pt x="87" y="39"/>
                  </a:cubicBezTo>
                  <a:cubicBezTo>
                    <a:pt x="89" y="40"/>
                    <a:pt x="90" y="41"/>
                    <a:pt x="92" y="43"/>
                  </a:cubicBezTo>
                  <a:cubicBezTo>
                    <a:pt x="94" y="45"/>
                    <a:pt x="96" y="48"/>
                    <a:pt x="96" y="52"/>
                  </a:cubicBezTo>
                  <a:close/>
                  <a:moveTo>
                    <a:pt x="71" y="60"/>
                  </a:moveTo>
                  <a:cubicBezTo>
                    <a:pt x="73" y="59"/>
                    <a:pt x="75" y="58"/>
                    <a:pt x="76" y="57"/>
                  </a:cubicBezTo>
                  <a:cubicBezTo>
                    <a:pt x="77" y="56"/>
                    <a:pt x="77" y="54"/>
                    <a:pt x="77" y="52"/>
                  </a:cubicBezTo>
                  <a:cubicBezTo>
                    <a:pt x="77" y="50"/>
                    <a:pt x="76" y="48"/>
                    <a:pt x="75" y="46"/>
                  </a:cubicBezTo>
                  <a:cubicBezTo>
                    <a:pt x="74" y="46"/>
                    <a:pt x="73" y="45"/>
                    <a:pt x="73" y="45"/>
                  </a:cubicBezTo>
                  <a:cubicBezTo>
                    <a:pt x="71" y="44"/>
                    <a:pt x="69" y="43"/>
                    <a:pt x="67" y="43"/>
                  </a:cubicBezTo>
                  <a:cubicBezTo>
                    <a:pt x="66" y="42"/>
                    <a:pt x="64" y="42"/>
                    <a:pt x="61" y="42"/>
                  </a:cubicBezTo>
                  <a:cubicBezTo>
                    <a:pt x="58" y="42"/>
                    <a:pt x="55" y="42"/>
                    <a:pt x="50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8" y="62"/>
                    <a:pt x="62" y="62"/>
                    <a:pt x="64" y="61"/>
                  </a:cubicBezTo>
                  <a:cubicBezTo>
                    <a:pt x="67" y="61"/>
                    <a:pt x="69" y="61"/>
                    <a:pt x="71" y="60"/>
                  </a:cubicBezTo>
                  <a:moveTo>
                    <a:pt x="28" y="15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4" y="32"/>
                    <a:pt x="56" y="32"/>
                    <a:pt x="58" y="32"/>
                  </a:cubicBezTo>
                  <a:cubicBezTo>
                    <a:pt x="60" y="32"/>
                    <a:pt x="62" y="32"/>
                    <a:pt x="64" y="31"/>
                  </a:cubicBezTo>
                  <a:cubicBezTo>
                    <a:pt x="67" y="31"/>
                    <a:pt x="69" y="30"/>
                    <a:pt x="70" y="29"/>
                  </a:cubicBezTo>
                  <a:cubicBezTo>
                    <a:pt x="72" y="27"/>
                    <a:pt x="73" y="26"/>
                    <a:pt x="73" y="24"/>
                  </a:cubicBezTo>
                  <a:cubicBezTo>
                    <a:pt x="73" y="22"/>
                    <a:pt x="72" y="20"/>
                    <a:pt x="71" y="19"/>
                  </a:cubicBezTo>
                  <a:cubicBezTo>
                    <a:pt x="70" y="18"/>
                    <a:pt x="70" y="18"/>
                    <a:pt x="69" y="17"/>
                  </a:cubicBezTo>
                  <a:cubicBezTo>
                    <a:pt x="68" y="17"/>
                    <a:pt x="66" y="16"/>
                    <a:pt x="64" y="16"/>
                  </a:cubicBezTo>
                  <a:cubicBezTo>
                    <a:pt x="63" y="16"/>
                    <a:pt x="61" y="15"/>
                    <a:pt x="60" y="15"/>
                  </a:cubicBezTo>
                  <a:cubicBezTo>
                    <a:pt x="58" y="15"/>
                    <a:pt x="56" y="15"/>
                    <a:pt x="5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28" y="15"/>
                    <a:pt x="28" y="15"/>
                    <a:pt x="28" y="15"/>
                  </a:cubicBezTo>
                </a:path>
              </a:pathLst>
            </a:custGeom>
            <a:solidFill>
              <a:srgbClr val="BFB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263">
              <a:extLst>
                <a:ext uri="{FF2B5EF4-FFF2-40B4-BE49-F238E27FC236}">
                  <a16:creationId xmlns:a16="http://schemas.microsoft.com/office/drawing/2014/main" id="{469576E4-3EBC-9347-A3B2-4F4C59046F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5384" y="2399315"/>
              <a:ext cx="136841" cy="109922"/>
            </a:xfrm>
            <a:custGeom>
              <a:avLst/>
              <a:gdLst>
                <a:gd name="T0" fmla="*/ 87 w 96"/>
                <a:gd name="T1" fmla="*/ 66 h 77"/>
                <a:gd name="T2" fmla="*/ 62 w 96"/>
                <a:gd name="T3" fmla="*/ 77 h 77"/>
                <a:gd name="T4" fmla="*/ 44 w 96"/>
                <a:gd name="T5" fmla="*/ 71 h 77"/>
                <a:gd name="T6" fmla="*/ 34 w 96"/>
                <a:gd name="T7" fmla="*/ 77 h 77"/>
                <a:gd name="T8" fmla="*/ 17 w 96"/>
                <a:gd name="T9" fmla="*/ 71 h 77"/>
                <a:gd name="T10" fmla="*/ 1 w 96"/>
                <a:gd name="T11" fmla="*/ 71 h 77"/>
                <a:gd name="T12" fmla="*/ 10 w 96"/>
                <a:gd name="T13" fmla="*/ 62 h 77"/>
                <a:gd name="T14" fmla="*/ 0 w 96"/>
                <a:gd name="T15" fmla="*/ 15 h 77"/>
                <a:gd name="T16" fmla="*/ 10 w 96"/>
                <a:gd name="T17" fmla="*/ 5 h 77"/>
                <a:gd name="T18" fmla="*/ 16 w 96"/>
                <a:gd name="T19" fmla="*/ 0 h 77"/>
                <a:gd name="T20" fmla="*/ 34 w 96"/>
                <a:gd name="T21" fmla="*/ 5 h 77"/>
                <a:gd name="T22" fmla="*/ 44 w 96"/>
                <a:gd name="T23" fmla="*/ 0 h 77"/>
                <a:gd name="T24" fmla="*/ 61 w 96"/>
                <a:gd name="T25" fmla="*/ 5 h 77"/>
                <a:gd name="T26" fmla="*/ 76 w 96"/>
                <a:gd name="T27" fmla="*/ 7 h 77"/>
                <a:gd name="T28" fmla="*/ 87 w 96"/>
                <a:gd name="T29" fmla="*/ 13 h 77"/>
                <a:gd name="T30" fmla="*/ 89 w 96"/>
                <a:gd name="T31" fmla="*/ 29 h 77"/>
                <a:gd name="T32" fmla="*/ 88 w 96"/>
                <a:gd name="T33" fmla="*/ 39 h 77"/>
                <a:gd name="T34" fmla="*/ 96 w 96"/>
                <a:gd name="T35" fmla="*/ 52 h 77"/>
                <a:gd name="T36" fmla="*/ 76 w 96"/>
                <a:gd name="T37" fmla="*/ 57 h 77"/>
                <a:gd name="T38" fmla="*/ 75 w 96"/>
                <a:gd name="T39" fmla="*/ 46 h 77"/>
                <a:gd name="T40" fmla="*/ 68 w 96"/>
                <a:gd name="T41" fmla="*/ 42 h 77"/>
                <a:gd name="T42" fmla="*/ 51 w 96"/>
                <a:gd name="T43" fmla="*/ 42 h 77"/>
                <a:gd name="T44" fmla="*/ 29 w 96"/>
                <a:gd name="T45" fmla="*/ 61 h 77"/>
                <a:gd name="T46" fmla="*/ 65 w 96"/>
                <a:gd name="T47" fmla="*/ 61 h 77"/>
                <a:gd name="T48" fmla="*/ 28 w 96"/>
                <a:gd name="T49" fmla="*/ 15 h 77"/>
                <a:gd name="T50" fmla="*/ 51 w 96"/>
                <a:gd name="T51" fmla="*/ 32 h 77"/>
                <a:gd name="T52" fmla="*/ 64 w 96"/>
                <a:gd name="T53" fmla="*/ 31 h 77"/>
                <a:gd name="T54" fmla="*/ 73 w 96"/>
                <a:gd name="T55" fmla="*/ 24 h 77"/>
                <a:gd name="T56" fmla="*/ 69 w 96"/>
                <a:gd name="T57" fmla="*/ 17 h 77"/>
                <a:gd name="T58" fmla="*/ 60 w 96"/>
                <a:gd name="T59" fmla="*/ 15 h 77"/>
                <a:gd name="T60" fmla="*/ 44 w 96"/>
                <a:gd name="T61" fmla="*/ 15 h 77"/>
                <a:gd name="T62" fmla="*/ 28 w 96"/>
                <a:gd name="T63" fmla="*/ 1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77">
                  <a:moveTo>
                    <a:pt x="96" y="52"/>
                  </a:moveTo>
                  <a:cubicBezTo>
                    <a:pt x="96" y="58"/>
                    <a:pt x="93" y="63"/>
                    <a:pt x="87" y="66"/>
                  </a:cubicBezTo>
                  <a:cubicBezTo>
                    <a:pt x="80" y="70"/>
                    <a:pt x="72" y="71"/>
                    <a:pt x="62" y="71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3" y="5"/>
                    <a:pt x="65" y="5"/>
                    <a:pt x="67" y="5"/>
                  </a:cubicBezTo>
                  <a:cubicBezTo>
                    <a:pt x="71" y="6"/>
                    <a:pt x="74" y="6"/>
                    <a:pt x="76" y="7"/>
                  </a:cubicBezTo>
                  <a:cubicBezTo>
                    <a:pt x="78" y="8"/>
                    <a:pt x="80" y="9"/>
                    <a:pt x="82" y="10"/>
                  </a:cubicBezTo>
                  <a:cubicBezTo>
                    <a:pt x="84" y="11"/>
                    <a:pt x="86" y="12"/>
                    <a:pt x="87" y="13"/>
                  </a:cubicBezTo>
                  <a:cubicBezTo>
                    <a:pt x="90" y="16"/>
                    <a:pt x="91" y="19"/>
                    <a:pt x="91" y="22"/>
                  </a:cubicBezTo>
                  <a:cubicBezTo>
                    <a:pt x="91" y="25"/>
                    <a:pt x="91" y="27"/>
                    <a:pt x="89" y="29"/>
                  </a:cubicBezTo>
                  <a:cubicBezTo>
                    <a:pt x="87" y="32"/>
                    <a:pt x="84" y="34"/>
                    <a:pt x="80" y="36"/>
                  </a:cubicBezTo>
                  <a:cubicBezTo>
                    <a:pt x="83" y="37"/>
                    <a:pt x="86" y="38"/>
                    <a:pt x="88" y="39"/>
                  </a:cubicBezTo>
                  <a:cubicBezTo>
                    <a:pt x="90" y="40"/>
                    <a:pt x="91" y="41"/>
                    <a:pt x="92" y="42"/>
                  </a:cubicBezTo>
                  <a:cubicBezTo>
                    <a:pt x="95" y="45"/>
                    <a:pt x="96" y="48"/>
                    <a:pt x="96" y="52"/>
                  </a:cubicBezTo>
                  <a:close/>
                  <a:moveTo>
                    <a:pt x="71" y="60"/>
                  </a:moveTo>
                  <a:cubicBezTo>
                    <a:pt x="74" y="59"/>
                    <a:pt x="75" y="58"/>
                    <a:pt x="76" y="57"/>
                  </a:cubicBezTo>
                  <a:cubicBezTo>
                    <a:pt x="77" y="55"/>
                    <a:pt x="78" y="54"/>
                    <a:pt x="78" y="52"/>
                  </a:cubicBezTo>
                  <a:cubicBezTo>
                    <a:pt x="78" y="49"/>
                    <a:pt x="77" y="47"/>
                    <a:pt x="75" y="46"/>
                  </a:cubicBezTo>
                  <a:cubicBezTo>
                    <a:pt x="75" y="45"/>
                    <a:pt x="74" y="45"/>
                    <a:pt x="73" y="44"/>
                  </a:cubicBezTo>
                  <a:cubicBezTo>
                    <a:pt x="72" y="44"/>
                    <a:pt x="70" y="43"/>
                    <a:pt x="68" y="42"/>
                  </a:cubicBezTo>
                  <a:cubicBezTo>
                    <a:pt x="66" y="42"/>
                    <a:pt x="64" y="42"/>
                    <a:pt x="62" y="42"/>
                  </a:cubicBezTo>
                  <a:cubicBezTo>
                    <a:pt x="59" y="42"/>
                    <a:pt x="55" y="42"/>
                    <a:pt x="51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9" y="61"/>
                    <a:pt x="62" y="61"/>
                    <a:pt x="65" y="61"/>
                  </a:cubicBezTo>
                  <a:cubicBezTo>
                    <a:pt x="68" y="61"/>
                    <a:pt x="70" y="61"/>
                    <a:pt x="71" y="60"/>
                  </a:cubicBezTo>
                  <a:moveTo>
                    <a:pt x="28" y="15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4" y="32"/>
                    <a:pt x="57" y="32"/>
                    <a:pt x="59" y="32"/>
                  </a:cubicBezTo>
                  <a:cubicBezTo>
                    <a:pt x="61" y="32"/>
                    <a:pt x="62" y="32"/>
                    <a:pt x="64" y="31"/>
                  </a:cubicBezTo>
                  <a:cubicBezTo>
                    <a:pt x="67" y="31"/>
                    <a:pt x="70" y="30"/>
                    <a:pt x="71" y="28"/>
                  </a:cubicBezTo>
                  <a:cubicBezTo>
                    <a:pt x="73" y="27"/>
                    <a:pt x="73" y="26"/>
                    <a:pt x="73" y="24"/>
                  </a:cubicBezTo>
                  <a:cubicBezTo>
                    <a:pt x="73" y="21"/>
                    <a:pt x="73" y="20"/>
                    <a:pt x="71" y="18"/>
                  </a:cubicBezTo>
                  <a:cubicBezTo>
                    <a:pt x="71" y="18"/>
                    <a:pt x="70" y="18"/>
                    <a:pt x="69" y="17"/>
                  </a:cubicBezTo>
                  <a:cubicBezTo>
                    <a:pt x="68" y="16"/>
                    <a:pt x="67" y="16"/>
                    <a:pt x="65" y="16"/>
                  </a:cubicBezTo>
                  <a:cubicBezTo>
                    <a:pt x="64" y="15"/>
                    <a:pt x="62" y="15"/>
                    <a:pt x="60" y="15"/>
                  </a:cubicBezTo>
                  <a:cubicBezTo>
                    <a:pt x="59" y="15"/>
                    <a:pt x="57" y="15"/>
                    <a:pt x="55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28" y="15"/>
                    <a:pt x="28" y="15"/>
                    <a:pt x="28" y="15"/>
                  </a:cubicBezTo>
                </a:path>
              </a:pathLst>
            </a:custGeom>
            <a:solidFill>
              <a:srgbClr val="EBC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264">
              <a:extLst>
                <a:ext uri="{FF2B5EF4-FFF2-40B4-BE49-F238E27FC236}">
                  <a16:creationId xmlns:a16="http://schemas.microsoft.com/office/drawing/2014/main" id="{C9933AF4-D970-49E0-61E6-856E4C4D63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6869" y="2456519"/>
              <a:ext cx="279290" cy="123381"/>
            </a:xfrm>
            <a:custGeom>
              <a:avLst/>
              <a:gdLst>
                <a:gd name="T0" fmla="*/ 98 w 196"/>
                <a:gd name="T1" fmla="*/ 56 h 87"/>
                <a:gd name="T2" fmla="*/ 29 w 196"/>
                <a:gd name="T3" fmla="*/ 39 h 87"/>
                <a:gd name="T4" fmla="*/ 0 w 196"/>
                <a:gd name="T5" fmla="*/ 0 h 87"/>
                <a:gd name="T6" fmla="*/ 0 w 196"/>
                <a:gd name="T7" fmla="*/ 31 h 87"/>
                <a:gd name="T8" fmla="*/ 29 w 196"/>
                <a:gd name="T9" fmla="*/ 70 h 87"/>
                <a:gd name="T10" fmla="*/ 98 w 196"/>
                <a:gd name="T11" fmla="*/ 87 h 87"/>
                <a:gd name="T12" fmla="*/ 195 w 196"/>
                <a:gd name="T13" fmla="*/ 31 h 87"/>
                <a:gd name="T14" fmla="*/ 195 w 196"/>
                <a:gd name="T15" fmla="*/ 0 h 87"/>
                <a:gd name="T16" fmla="*/ 98 w 196"/>
                <a:gd name="T17" fmla="*/ 5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87">
                  <a:moveTo>
                    <a:pt x="98" y="56"/>
                  </a:moveTo>
                  <a:cubicBezTo>
                    <a:pt x="71" y="56"/>
                    <a:pt x="47" y="50"/>
                    <a:pt x="29" y="39"/>
                  </a:cubicBezTo>
                  <a:cubicBezTo>
                    <a:pt x="11" y="29"/>
                    <a:pt x="0" y="15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46"/>
                    <a:pt x="11" y="60"/>
                    <a:pt x="29" y="70"/>
                  </a:cubicBezTo>
                  <a:cubicBezTo>
                    <a:pt x="47" y="81"/>
                    <a:pt x="71" y="87"/>
                    <a:pt x="98" y="87"/>
                  </a:cubicBezTo>
                  <a:cubicBezTo>
                    <a:pt x="152" y="87"/>
                    <a:pt x="195" y="62"/>
                    <a:pt x="195" y="31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31"/>
                    <a:pt x="152" y="56"/>
                    <a:pt x="98" y="56"/>
                  </a:cubicBezTo>
                  <a:close/>
                </a:path>
              </a:pathLst>
            </a:custGeom>
            <a:solidFill>
              <a:srgbClr val="EBC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265">
              <a:extLst>
                <a:ext uri="{FF2B5EF4-FFF2-40B4-BE49-F238E27FC236}">
                  <a16:creationId xmlns:a16="http://schemas.microsoft.com/office/drawing/2014/main" id="{74C76BBE-351F-2165-A535-C6ACF939B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3710" y="2303975"/>
              <a:ext cx="5608" cy="279290"/>
            </a:xfrm>
            <a:custGeom>
              <a:avLst/>
              <a:gdLst>
                <a:gd name="T0" fmla="*/ 0 w 4"/>
                <a:gd name="T1" fmla="*/ 2 h 196"/>
                <a:gd name="T2" fmla="*/ 0 w 4"/>
                <a:gd name="T3" fmla="*/ 194 h 196"/>
                <a:gd name="T4" fmla="*/ 2 w 4"/>
                <a:gd name="T5" fmla="*/ 196 h 196"/>
                <a:gd name="T6" fmla="*/ 4 w 4"/>
                <a:gd name="T7" fmla="*/ 194 h 196"/>
                <a:gd name="T8" fmla="*/ 4 w 4"/>
                <a:gd name="T9" fmla="*/ 2 h 196"/>
                <a:gd name="T10" fmla="*/ 2 w 4"/>
                <a:gd name="T11" fmla="*/ 0 h 196"/>
                <a:gd name="T12" fmla="*/ 0 w 4"/>
                <a:gd name="T13" fmla="*/ 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96">
                  <a:moveTo>
                    <a:pt x="0" y="2"/>
                  </a:moveTo>
                  <a:cubicBezTo>
                    <a:pt x="0" y="194"/>
                    <a:pt x="0" y="194"/>
                    <a:pt x="0" y="194"/>
                  </a:cubicBezTo>
                  <a:cubicBezTo>
                    <a:pt x="0" y="195"/>
                    <a:pt x="1" y="196"/>
                    <a:pt x="2" y="196"/>
                  </a:cubicBezTo>
                  <a:cubicBezTo>
                    <a:pt x="3" y="196"/>
                    <a:pt x="4" y="195"/>
                    <a:pt x="4" y="19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266">
              <a:extLst>
                <a:ext uri="{FF2B5EF4-FFF2-40B4-BE49-F238E27FC236}">
                  <a16:creationId xmlns:a16="http://schemas.microsoft.com/office/drawing/2014/main" id="{23E0B50B-EECB-ADC0-AB24-FBFA34C2F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3504" y="2263596"/>
              <a:ext cx="77394" cy="252371"/>
            </a:xfrm>
            <a:custGeom>
              <a:avLst/>
              <a:gdLst>
                <a:gd name="T0" fmla="*/ 50 w 54"/>
                <a:gd name="T1" fmla="*/ 1 h 177"/>
                <a:gd name="T2" fmla="*/ 0 w 54"/>
                <a:gd name="T3" fmla="*/ 134 h 177"/>
                <a:gd name="T4" fmla="*/ 0 w 54"/>
                <a:gd name="T5" fmla="*/ 175 h 177"/>
                <a:gd name="T6" fmla="*/ 2 w 54"/>
                <a:gd name="T7" fmla="*/ 177 h 177"/>
                <a:gd name="T8" fmla="*/ 4 w 54"/>
                <a:gd name="T9" fmla="*/ 175 h 177"/>
                <a:gd name="T10" fmla="*/ 4 w 54"/>
                <a:gd name="T11" fmla="*/ 135 h 177"/>
                <a:gd name="T12" fmla="*/ 54 w 54"/>
                <a:gd name="T13" fmla="*/ 3 h 177"/>
                <a:gd name="T14" fmla="*/ 53 w 54"/>
                <a:gd name="T15" fmla="*/ 0 h 177"/>
                <a:gd name="T16" fmla="*/ 50 w 54"/>
                <a:gd name="T17" fmla="*/ 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77">
                  <a:moveTo>
                    <a:pt x="50" y="1"/>
                  </a:moveTo>
                  <a:cubicBezTo>
                    <a:pt x="0" y="134"/>
                    <a:pt x="0" y="134"/>
                    <a:pt x="0" y="134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76"/>
                    <a:pt x="1" y="177"/>
                    <a:pt x="2" y="177"/>
                  </a:cubicBezTo>
                  <a:cubicBezTo>
                    <a:pt x="3" y="177"/>
                    <a:pt x="4" y="176"/>
                    <a:pt x="4" y="17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2"/>
                    <a:pt x="54" y="0"/>
                    <a:pt x="53" y="0"/>
                  </a:cubicBezTo>
                  <a:cubicBezTo>
                    <a:pt x="52" y="0"/>
                    <a:pt x="50" y="0"/>
                    <a:pt x="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267">
              <a:extLst>
                <a:ext uri="{FF2B5EF4-FFF2-40B4-BE49-F238E27FC236}">
                  <a16:creationId xmlns:a16="http://schemas.microsoft.com/office/drawing/2014/main" id="{123E8693-A0F2-295F-D827-8FBB900AB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2131" y="2263596"/>
              <a:ext cx="77394" cy="252371"/>
            </a:xfrm>
            <a:custGeom>
              <a:avLst/>
              <a:gdLst>
                <a:gd name="T0" fmla="*/ 0 w 54"/>
                <a:gd name="T1" fmla="*/ 3 h 177"/>
                <a:gd name="T2" fmla="*/ 50 w 54"/>
                <a:gd name="T3" fmla="*/ 135 h 177"/>
                <a:gd name="T4" fmla="*/ 50 w 54"/>
                <a:gd name="T5" fmla="*/ 175 h 177"/>
                <a:gd name="T6" fmla="*/ 52 w 54"/>
                <a:gd name="T7" fmla="*/ 177 h 177"/>
                <a:gd name="T8" fmla="*/ 54 w 54"/>
                <a:gd name="T9" fmla="*/ 175 h 177"/>
                <a:gd name="T10" fmla="*/ 54 w 54"/>
                <a:gd name="T11" fmla="*/ 134 h 177"/>
                <a:gd name="T12" fmla="*/ 4 w 54"/>
                <a:gd name="T13" fmla="*/ 1 h 177"/>
                <a:gd name="T14" fmla="*/ 1 w 54"/>
                <a:gd name="T15" fmla="*/ 0 h 177"/>
                <a:gd name="T16" fmla="*/ 0 w 54"/>
                <a:gd name="T17" fmla="*/ 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77">
                  <a:moveTo>
                    <a:pt x="0" y="3"/>
                  </a:moveTo>
                  <a:cubicBezTo>
                    <a:pt x="50" y="135"/>
                    <a:pt x="50" y="135"/>
                    <a:pt x="50" y="135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50" y="176"/>
                    <a:pt x="51" y="177"/>
                    <a:pt x="52" y="177"/>
                  </a:cubicBezTo>
                  <a:cubicBezTo>
                    <a:pt x="53" y="177"/>
                    <a:pt x="54" y="176"/>
                    <a:pt x="54" y="175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268">
              <a:extLst>
                <a:ext uri="{FF2B5EF4-FFF2-40B4-BE49-F238E27FC236}">
                  <a16:creationId xmlns:a16="http://schemas.microsoft.com/office/drawing/2014/main" id="{387C5BD5-4ED6-1E0A-FA4C-D1FBF6280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3583" y="1705015"/>
              <a:ext cx="503620" cy="601203"/>
            </a:xfrm>
            <a:custGeom>
              <a:avLst/>
              <a:gdLst>
                <a:gd name="T0" fmla="*/ 170 w 353"/>
                <a:gd name="T1" fmla="*/ 3 h 422"/>
                <a:gd name="T2" fmla="*/ 0 w 353"/>
                <a:gd name="T3" fmla="*/ 180 h 422"/>
                <a:gd name="T4" fmla="*/ 84 w 353"/>
                <a:gd name="T5" fmla="*/ 329 h 422"/>
                <a:gd name="T6" fmla="*/ 123 w 353"/>
                <a:gd name="T7" fmla="*/ 401 h 422"/>
                <a:gd name="T8" fmla="*/ 177 w 353"/>
                <a:gd name="T9" fmla="*/ 422 h 422"/>
                <a:gd name="T10" fmla="*/ 231 w 353"/>
                <a:gd name="T11" fmla="*/ 401 h 422"/>
                <a:gd name="T12" fmla="*/ 230 w 353"/>
                <a:gd name="T13" fmla="*/ 398 h 422"/>
                <a:gd name="T14" fmla="*/ 270 w 353"/>
                <a:gd name="T15" fmla="*/ 329 h 422"/>
                <a:gd name="T16" fmla="*/ 353 w 353"/>
                <a:gd name="T17" fmla="*/ 180 h 422"/>
                <a:gd name="T18" fmla="*/ 170 w 353"/>
                <a:gd name="T19" fmla="*/ 3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3" h="422">
                  <a:moveTo>
                    <a:pt x="170" y="3"/>
                  </a:moveTo>
                  <a:cubicBezTo>
                    <a:pt x="75" y="7"/>
                    <a:pt x="0" y="86"/>
                    <a:pt x="0" y="180"/>
                  </a:cubicBezTo>
                  <a:cubicBezTo>
                    <a:pt x="1" y="243"/>
                    <a:pt x="34" y="298"/>
                    <a:pt x="84" y="329"/>
                  </a:cubicBezTo>
                  <a:cubicBezTo>
                    <a:pt x="108" y="345"/>
                    <a:pt x="123" y="372"/>
                    <a:pt x="123" y="401"/>
                  </a:cubicBezTo>
                  <a:cubicBezTo>
                    <a:pt x="123" y="412"/>
                    <a:pt x="147" y="422"/>
                    <a:pt x="177" y="422"/>
                  </a:cubicBezTo>
                  <a:cubicBezTo>
                    <a:pt x="207" y="422"/>
                    <a:pt x="231" y="412"/>
                    <a:pt x="231" y="401"/>
                  </a:cubicBezTo>
                  <a:cubicBezTo>
                    <a:pt x="231" y="400"/>
                    <a:pt x="231" y="399"/>
                    <a:pt x="230" y="398"/>
                  </a:cubicBezTo>
                  <a:cubicBezTo>
                    <a:pt x="231" y="370"/>
                    <a:pt x="246" y="344"/>
                    <a:pt x="270" y="329"/>
                  </a:cubicBezTo>
                  <a:cubicBezTo>
                    <a:pt x="320" y="298"/>
                    <a:pt x="353" y="243"/>
                    <a:pt x="353" y="180"/>
                  </a:cubicBezTo>
                  <a:cubicBezTo>
                    <a:pt x="353" y="80"/>
                    <a:pt x="270" y="0"/>
                    <a:pt x="170" y="3"/>
                  </a:cubicBezTo>
                  <a:close/>
                </a:path>
              </a:pathLst>
            </a:custGeom>
            <a:gradFill>
              <a:gsLst>
                <a:gs pos="0">
                  <a:srgbClr val="2CB9F2">
                    <a:alpha val="74000"/>
                  </a:srgbClr>
                </a:gs>
                <a:gs pos="100000">
                  <a:srgbClr val="5B2CF2">
                    <a:alpha val="5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271">
              <a:extLst>
                <a:ext uri="{FF2B5EF4-FFF2-40B4-BE49-F238E27FC236}">
                  <a16:creationId xmlns:a16="http://schemas.microsoft.com/office/drawing/2014/main" id="{FF9AEAA5-B273-5B6C-66C7-96C1197F7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611" y="1735299"/>
              <a:ext cx="178342" cy="578770"/>
            </a:xfrm>
            <a:custGeom>
              <a:avLst/>
              <a:gdLst>
                <a:gd name="T0" fmla="*/ 125 w 125"/>
                <a:gd name="T1" fmla="*/ 0 h 406"/>
                <a:gd name="T2" fmla="*/ 0 w 125"/>
                <a:gd name="T3" fmla="*/ 179 h 406"/>
                <a:gd name="T4" fmla="*/ 62 w 125"/>
                <a:gd name="T5" fmla="*/ 304 h 406"/>
                <a:gd name="T6" fmla="*/ 91 w 125"/>
                <a:gd name="T7" fmla="*/ 404 h 406"/>
                <a:gd name="T8" fmla="*/ 111 w 125"/>
                <a:gd name="T9" fmla="*/ 406 h 406"/>
                <a:gd name="T10" fmla="*/ 99 w 125"/>
                <a:gd name="T11" fmla="*/ 319 h 406"/>
                <a:gd name="T12" fmla="*/ 125 w 125"/>
                <a:gd name="T1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06">
                  <a:moveTo>
                    <a:pt x="125" y="0"/>
                  </a:moveTo>
                  <a:cubicBezTo>
                    <a:pt x="125" y="0"/>
                    <a:pt x="0" y="20"/>
                    <a:pt x="0" y="179"/>
                  </a:cubicBezTo>
                  <a:cubicBezTo>
                    <a:pt x="0" y="179"/>
                    <a:pt x="0" y="244"/>
                    <a:pt x="62" y="304"/>
                  </a:cubicBezTo>
                  <a:cubicBezTo>
                    <a:pt x="62" y="304"/>
                    <a:pt x="97" y="338"/>
                    <a:pt x="91" y="404"/>
                  </a:cubicBezTo>
                  <a:cubicBezTo>
                    <a:pt x="111" y="406"/>
                    <a:pt x="111" y="406"/>
                    <a:pt x="111" y="406"/>
                  </a:cubicBezTo>
                  <a:cubicBezTo>
                    <a:pt x="111" y="406"/>
                    <a:pt x="115" y="350"/>
                    <a:pt x="99" y="319"/>
                  </a:cubicBezTo>
                  <a:cubicBezTo>
                    <a:pt x="99" y="319"/>
                    <a:pt x="13" y="142"/>
                    <a:pt x="1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272">
              <a:extLst>
                <a:ext uri="{FF2B5EF4-FFF2-40B4-BE49-F238E27FC236}">
                  <a16:creationId xmlns:a16="http://schemas.microsoft.com/office/drawing/2014/main" id="{CE0442F8-FA2F-8669-15A9-115981229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5953" y="1735299"/>
              <a:ext cx="178342" cy="578770"/>
            </a:xfrm>
            <a:custGeom>
              <a:avLst/>
              <a:gdLst>
                <a:gd name="T0" fmla="*/ 0 w 125"/>
                <a:gd name="T1" fmla="*/ 0 h 406"/>
                <a:gd name="T2" fmla="*/ 125 w 125"/>
                <a:gd name="T3" fmla="*/ 179 h 406"/>
                <a:gd name="T4" fmla="*/ 64 w 125"/>
                <a:gd name="T5" fmla="*/ 304 h 406"/>
                <a:gd name="T6" fmla="*/ 34 w 125"/>
                <a:gd name="T7" fmla="*/ 404 h 406"/>
                <a:gd name="T8" fmla="*/ 14 w 125"/>
                <a:gd name="T9" fmla="*/ 406 h 406"/>
                <a:gd name="T10" fmla="*/ 26 w 125"/>
                <a:gd name="T11" fmla="*/ 319 h 406"/>
                <a:gd name="T12" fmla="*/ 0 w 125"/>
                <a:gd name="T13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406">
                  <a:moveTo>
                    <a:pt x="0" y="0"/>
                  </a:moveTo>
                  <a:cubicBezTo>
                    <a:pt x="0" y="0"/>
                    <a:pt x="125" y="20"/>
                    <a:pt x="125" y="179"/>
                  </a:cubicBezTo>
                  <a:cubicBezTo>
                    <a:pt x="125" y="179"/>
                    <a:pt x="125" y="244"/>
                    <a:pt x="64" y="304"/>
                  </a:cubicBezTo>
                  <a:cubicBezTo>
                    <a:pt x="64" y="304"/>
                    <a:pt x="28" y="338"/>
                    <a:pt x="34" y="404"/>
                  </a:cubicBezTo>
                  <a:cubicBezTo>
                    <a:pt x="14" y="406"/>
                    <a:pt x="14" y="406"/>
                    <a:pt x="14" y="406"/>
                  </a:cubicBezTo>
                  <a:cubicBezTo>
                    <a:pt x="14" y="406"/>
                    <a:pt x="10" y="350"/>
                    <a:pt x="26" y="319"/>
                  </a:cubicBezTo>
                  <a:cubicBezTo>
                    <a:pt x="26" y="319"/>
                    <a:pt x="112" y="14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273">
              <a:extLst>
                <a:ext uri="{FF2B5EF4-FFF2-40B4-BE49-F238E27FC236}">
                  <a16:creationId xmlns:a16="http://schemas.microsoft.com/office/drawing/2014/main" id="{CCF5C3AD-046E-F152-89F3-1E377DD70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3504" y="2509237"/>
              <a:ext cx="10095" cy="13460"/>
            </a:xfrm>
            <a:custGeom>
              <a:avLst/>
              <a:gdLst>
                <a:gd name="T0" fmla="*/ 0 w 7"/>
                <a:gd name="T1" fmla="*/ 4 h 10"/>
                <a:gd name="T2" fmla="*/ 7 w 7"/>
                <a:gd name="T3" fmla="*/ 10 h 10"/>
                <a:gd name="T4" fmla="*/ 5 w 7"/>
                <a:gd name="T5" fmla="*/ 3 h 10"/>
                <a:gd name="T6" fmla="*/ 0 w 7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4"/>
                  </a:moveTo>
                  <a:cubicBezTo>
                    <a:pt x="0" y="4"/>
                    <a:pt x="1" y="9"/>
                    <a:pt x="7" y="10"/>
                  </a:cubicBezTo>
                  <a:cubicBezTo>
                    <a:pt x="7" y="10"/>
                    <a:pt x="4" y="5"/>
                    <a:pt x="5" y="3"/>
                  </a:cubicBezTo>
                  <a:cubicBezTo>
                    <a:pt x="5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274">
              <a:extLst>
                <a:ext uri="{FF2B5EF4-FFF2-40B4-BE49-F238E27FC236}">
                  <a16:creationId xmlns:a16="http://schemas.microsoft.com/office/drawing/2014/main" id="{39F52EBB-E8BF-1C65-730D-40CAD08C6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9430" y="2509237"/>
              <a:ext cx="10095" cy="13460"/>
            </a:xfrm>
            <a:custGeom>
              <a:avLst/>
              <a:gdLst>
                <a:gd name="T0" fmla="*/ 7 w 7"/>
                <a:gd name="T1" fmla="*/ 4 h 10"/>
                <a:gd name="T2" fmla="*/ 0 w 7"/>
                <a:gd name="T3" fmla="*/ 10 h 10"/>
                <a:gd name="T4" fmla="*/ 3 w 7"/>
                <a:gd name="T5" fmla="*/ 3 h 10"/>
                <a:gd name="T6" fmla="*/ 7 w 7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7" y="4"/>
                  </a:moveTo>
                  <a:cubicBezTo>
                    <a:pt x="7" y="4"/>
                    <a:pt x="6" y="9"/>
                    <a:pt x="0" y="10"/>
                  </a:cubicBezTo>
                  <a:cubicBezTo>
                    <a:pt x="0" y="10"/>
                    <a:pt x="3" y="5"/>
                    <a:pt x="3" y="3"/>
                  </a:cubicBezTo>
                  <a:cubicBezTo>
                    <a:pt x="2" y="0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8" name="组合 837">
            <a:extLst>
              <a:ext uri="{FF2B5EF4-FFF2-40B4-BE49-F238E27FC236}">
                <a16:creationId xmlns:a16="http://schemas.microsoft.com/office/drawing/2014/main" id="{FF5F206A-9A57-0B02-912B-D5C775A3B60D}"/>
              </a:ext>
            </a:extLst>
          </p:cNvPr>
          <p:cNvGrpSpPr/>
          <p:nvPr/>
        </p:nvGrpSpPr>
        <p:grpSpPr>
          <a:xfrm>
            <a:off x="6420751" y="2764583"/>
            <a:ext cx="4399103" cy="3038934"/>
            <a:chOff x="6420751" y="2764583"/>
            <a:chExt cx="4399103" cy="3038934"/>
          </a:xfrm>
        </p:grpSpPr>
        <p:sp>
          <p:nvSpPr>
            <p:cNvPr id="839" name="Freeform 12">
              <a:extLst>
                <a:ext uri="{FF2B5EF4-FFF2-40B4-BE49-F238E27FC236}">
                  <a16:creationId xmlns:a16="http://schemas.microsoft.com/office/drawing/2014/main" id="{EC602908-4B82-5584-6D3C-CCFEDF358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0751" y="3287660"/>
              <a:ext cx="4399103" cy="2515857"/>
            </a:xfrm>
            <a:custGeom>
              <a:avLst/>
              <a:gdLst>
                <a:gd name="T0" fmla="*/ 3042 w 3081"/>
                <a:gd name="T1" fmla="*/ 1049 h 1765"/>
                <a:gd name="T2" fmla="*/ 3068 w 3081"/>
                <a:gd name="T3" fmla="*/ 949 h 1765"/>
                <a:gd name="T4" fmla="*/ 2941 w 3081"/>
                <a:gd name="T5" fmla="*/ 942 h 1765"/>
                <a:gd name="T6" fmla="*/ 1342 w 3081"/>
                <a:gd name="T7" fmla="*/ 17 h 1765"/>
                <a:gd name="T8" fmla="*/ 1237 w 3081"/>
                <a:gd name="T9" fmla="*/ 17 h 1765"/>
                <a:gd name="T10" fmla="*/ 103 w 3081"/>
                <a:gd name="T11" fmla="*/ 676 h 1765"/>
                <a:gd name="T12" fmla="*/ 107 w 3081"/>
                <a:gd name="T13" fmla="*/ 659 h 1765"/>
                <a:gd name="T14" fmla="*/ 9 w 3081"/>
                <a:gd name="T15" fmla="*/ 662 h 1765"/>
                <a:gd name="T16" fmla="*/ 18 w 3081"/>
                <a:gd name="T17" fmla="*/ 738 h 1765"/>
                <a:gd name="T18" fmla="*/ 36 w 3081"/>
                <a:gd name="T19" fmla="*/ 762 h 1765"/>
                <a:gd name="T20" fmla="*/ 55 w 3081"/>
                <a:gd name="T21" fmla="*/ 776 h 1765"/>
                <a:gd name="T22" fmla="*/ 1736 w 3081"/>
                <a:gd name="T23" fmla="*/ 1748 h 1765"/>
                <a:gd name="T24" fmla="*/ 1841 w 3081"/>
                <a:gd name="T25" fmla="*/ 1748 h 1765"/>
                <a:gd name="T26" fmla="*/ 3023 w 3081"/>
                <a:gd name="T27" fmla="*/ 1061 h 1765"/>
                <a:gd name="T28" fmla="*/ 3041 w 3081"/>
                <a:gd name="T29" fmla="*/ 1050 h 1765"/>
                <a:gd name="T30" fmla="*/ 3042 w 3081"/>
                <a:gd name="T31" fmla="*/ 1049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81" h="1765">
                  <a:moveTo>
                    <a:pt x="3042" y="1049"/>
                  </a:moveTo>
                  <a:cubicBezTo>
                    <a:pt x="3081" y="1014"/>
                    <a:pt x="3068" y="949"/>
                    <a:pt x="3068" y="949"/>
                  </a:cubicBezTo>
                  <a:cubicBezTo>
                    <a:pt x="2941" y="942"/>
                    <a:pt x="2941" y="942"/>
                    <a:pt x="2941" y="942"/>
                  </a:cubicBezTo>
                  <a:cubicBezTo>
                    <a:pt x="1342" y="17"/>
                    <a:pt x="1342" y="17"/>
                    <a:pt x="1342" y="17"/>
                  </a:cubicBezTo>
                  <a:cubicBezTo>
                    <a:pt x="1313" y="0"/>
                    <a:pt x="1266" y="0"/>
                    <a:pt x="1237" y="17"/>
                  </a:cubicBezTo>
                  <a:cubicBezTo>
                    <a:pt x="103" y="676"/>
                    <a:pt x="103" y="676"/>
                    <a:pt x="103" y="676"/>
                  </a:cubicBezTo>
                  <a:cubicBezTo>
                    <a:pt x="107" y="659"/>
                    <a:pt x="107" y="659"/>
                    <a:pt x="107" y="659"/>
                  </a:cubicBezTo>
                  <a:cubicBezTo>
                    <a:pt x="9" y="662"/>
                    <a:pt x="9" y="662"/>
                    <a:pt x="9" y="662"/>
                  </a:cubicBezTo>
                  <a:cubicBezTo>
                    <a:pt x="9" y="662"/>
                    <a:pt x="0" y="704"/>
                    <a:pt x="18" y="738"/>
                  </a:cubicBezTo>
                  <a:cubicBezTo>
                    <a:pt x="20" y="744"/>
                    <a:pt x="26" y="751"/>
                    <a:pt x="36" y="762"/>
                  </a:cubicBezTo>
                  <a:cubicBezTo>
                    <a:pt x="42" y="767"/>
                    <a:pt x="48" y="772"/>
                    <a:pt x="55" y="776"/>
                  </a:cubicBezTo>
                  <a:cubicBezTo>
                    <a:pt x="1736" y="1748"/>
                    <a:pt x="1736" y="1748"/>
                    <a:pt x="1736" y="1748"/>
                  </a:cubicBezTo>
                  <a:cubicBezTo>
                    <a:pt x="1765" y="1765"/>
                    <a:pt x="1812" y="1765"/>
                    <a:pt x="1841" y="1748"/>
                  </a:cubicBezTo>
                  <a:cubicBezTo>
                    <a:pt x="3023" y="1061"/>
                    <a:pt x="3023" y="1061"/>
                    <a:pt x="3023" y="1061"/>
                  </a:cubicBezTo>
                  <a:cubicBezTo>
                    <a:pt x="3030" y="1058"/>
                    <a:pt x="3036" y="1054"/>
                    <a:pt x="3041" y="1050"/>
                  </a:cubicBezTo>
                  <a:lnTo>
                    <a:pt x="3042" y="1049"/>
                  </a:lnTo>
                  <a:close/>
                </a:path>
              </a:pathLst>
            </a:custGeom>
            <a:gradFill>
              <a:gsLst>
                <a:gs pos="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13">
              <a:extLst>
                <a:ext uri="{FF2B5EF4-FFF2-40B4-BE49-F238E27FC236}">
                  <a16:creationId xmlns:a16="http://schemas.microsoft.com/office/drawing/2014/main" id="{7442B1AC-635D-8789-969F-C73C99B66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4116" y="3168766"/>
              <a:ext cx="4389008" cy="2540533"/>
            </a:xfrm>
            <a:custGeom>
              <a:avLst/>
              <a:gdLst>
                <a:gd name="T0" fmla="*/ 3045 w 3074"/>
                <a:gd name="T1" fmla="*/ 1004 h 1782"/>
                <a:gd name="T2" fmla="*/ 3045 w 3074"/>
                <a:gd name="T3" fmla="*/ 1066 h 1782"/>
                <a:gd name="T4" fmla="*/ 1842 w 3074"/>
                <a:gd name="T5" fmla="*/ 1765 h 1782"/>
                <a:gd name="T6" fmla="*/ 1735 w 3074"/>
                <a:gd name="T7" fmla="*/ 1765 h 1782"/>
                <a:gd name="T8" fmla="*/ 29 w 3074"/>
                <a:gd name="T9" fmla="*/ 778 h 1782"/>
                <a:gd name="T10" fmla="*/ 29 w 3074"/>
                <a:gd name="T11" fmla="*/ 716 h 1782"/>
                <a:gd name="T12" fmla="*/ 1232 w 3074"/>
                <a:gd name="T13" fmla="*/ 17 h 1782"/>
                <a:gd name="T14" fmla="*/ 1338 w 3074"/>
                <a:gd name="T15" fmla="*/ 17 h 1782"/>
                <a:gd name="T16" fmla="*/ 3045 w 3074"/>
                <a:gd name="T17" fmla="*/ 1004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4" h="1782">
                  <a:moveTo>
                    <a:pt x="3045" y="1004"/>
                  </a:moveTo>
                  <a:cubicBezTo>
                    <a:pt x="3074" y="1021"/>
                    <a:pt x="3074" y="1049"/>
                    <a:pt x="3045" y="1066"/>
                  </a:cubicBezTo>
                  <a:cubicBezTo>
                    <a:pt x="1842" y="1765"/>
                    <a:pt x="1842" y="1765"/>
                    <a:pt x="1842" y="1765"/>
                  </a:cubicBezTo>
                  <a:cubicBezTo>
                    <a:pt x="1813" y="1782"/>
                    <a:pt x="1765" y="1782"/>
                    <a:pt x="1735" y="1765"/>
                  </a:cubicBezTo>
                  <a:cubicBezTo>
                    <a:pt x="29" y="778"/>
                    <a:pt x="29" y="778"/>
                    <a:pt x="29" y="778"/>
                  </a:cubicBezTo>
                  <a:cubicBezTo>
                    <a:pt x="0" y="761"/>
                    <a:pt x="0" y="733"/>
                    <a:pt x="29" y="716"/>
                  </a:cubicBezTo>
                  <a:cubicBezTo>
                    <a:pt x="1232" y="17"/>
                    <a:pt x="1232" y="17"/>
                    <a:pt x="1232" y="17"/>
                  </a:cubicBezTo>
                  <a:cubicBezTo>
                    <a:pt x="1261" y="0"/>
                    <a:pt x="1309" y="0"/>
                    <a:pt x="1338" y="17"/>
                  </a:cubicBezTo>
                  <a:lnTo>
                    <a:pt x="3045" y="1004"/>
                  </a:lnTo>
                  <a:close/>
                </a:path>
              </a:pathLst>
            </a:custGeom>
            <a:gradFill>
              <a:gsLst>
                <a:gs pos="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14">
              <a:extLst>
                <a:ext uri="{FF2B5EF4-FFF2-40B4-BE49-F238E27FC236}">
                  <a16:creationId xmlns:a16="http://schemas.microsoft.com/office/drawing/2014/main" id="{1C7E8BB1-089B-C368-0B7D-5F1BB37EF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8446" y="3308972"/>
              <a:ext cx="3905578" cy="2260121"/>
            </a:xfrm>
            <a:custGeom>
              <a:avLst/>
              <a:gdLst>
                <a:gd name="T0" fmla="*/ 3482 w 3482"/>
                <a:gd name="T1" fmla="*/ 1145 h 2015"/>
                <a:gd name="T2" fmla="*/ 1980 w 3482"/>
                <a:gd name="T3" fmla="*/ 2015 h 2015"/>
                <a:gd name="T4" fmla="*/ 0 w 3482"/>
                <a:gd name="T5" fmla="*/ 871 h 2015"/>
                <a:gd name="T6" fmla="*/ 1502 w 3482"/>
                <a:gd name="T7" fmla="*/ 0 h 2015"/>
                <a:gd name="T8" fmla="*/ 3482 w 3482"/>
                <a:gd name="T9" fmla="*/ 1145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2" h="2015">
                  <a:moveTo>
                    <a:pt x="3482" y="1145"/>
                  </a:moveTo>
                  <a:lnTo>
                    <a:pt x="1980" y="2015"/>
                  </a:lnTo>
                  <a:lnTo>
                    <a:pt x="0" y="871"/>
                  </a:lnTo>
                  <a:lnTo>
                    <a:pt x="1502" y="0"/>
                  </a:lnTo>
                  <a:lnTo>
                    <a:pt x="3482" y="1145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 w="6985">
              <a:solidFill>
                <a:schemeClr val="bg1">
                  <a:alpha val="91000"/>
                </a:schemeClr>
              </a:solidFill>
            </a:ln>
            <a:effectLst>
              <a:outerShdw blurRad="101600" algn="ctr" rotWithShape="0">
                <a:schemeClr val="bg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42" name="Freeform 15">
              <a:extLst>
                <a:ext uri="{FF2B5EF4-FFF2-40B4-BE49-F238E27FC236}">
                  <a16:creationId xmlns:a16="http://schemas.microsoft.com/office/drawing/2014/main" id="{AC8F2979-BEE8-1AA5-FBD2-21B980436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78016" y="5060986"/>
              <a:ext cx="206383" cy="122260"/>
            </a:xfrm>
            <a:custGeom>
              <a:avLst/>
              <a:gdLst>
                <a:gd name="T0" fmla="*/ 138 w 145"/>
                <a:gd name="T1" fmla="*/ 4 h 86"/>
                <a:gd name="T2" fmla="*/ 138 w 145"/>
                <a:gd name="T3" fmla="*/ 20 h 86"/>
                <a:gd name="T4" fmla="*/ 35 w 145"/>
                <a:gd name="T5" fmla="*/ 82 h 86"/>
                <a:gd name="T6" fmla="*/ 7 w 145"/>
                <a:gd name="T7" fmla="*/ 82 h 86"/>
                <a:gd name="T8" fmla="*/ 7 w 145"/>
                <a:gd name="T9" fmla="*/ 66 h 86"/>
                <a:gd name="T10" fmla="*/ 110 w 145"/>
                <a:gd name="T11" fmla="*/ 4 h 86"/>
                <a:gd name="T12" fmla="*/ 138 w 145"/>
                <a:gd name="T13" fmla="*/ 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86">
                  <a:moveTo>
                    <a:pt x="138" y="4"/>
                  </a:moveTo>
                  <a:cubicBezTo>
                    <a:pt x="145" y="9"/>
                    <a:pt x="145" y="16"/>
                    <a:pt x="138" y="20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27" y="86"/>
                    <a:pt x="15" y="86"/>
                    <a:pt x="7" y="82"/>
                  </a:cubicBezTo>
                  <a:cubicBezTo>
                    <a:pt x="0" y="78"/>
                    <a:pt x="0" y="71"/>
                    <a:pt x="7" y="66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8" y="0"/>
                    <a:pt x="130" y="0"/>
                    <a:pt x="138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43" name="组合 842">
              <a:extLst>
                <a:ext uri="{FF2B5EF4-FFF2-40B4-BE49-F238E27FC236}">
                  <a16:creationId xmlns:a16="http://schemas.microsoft.com/office/drawing/2014/main" id="{5BAD4428-ADF9-2A86-7688-335CCDF07515}"/>
                </a:ext>
              </a:extLst>
            </p:cNvPr>
            <p:cNvGrpSpPr/>
            <p:nvPr/>
          </p:nvGrpSpPr>
          <p:grpSpPr>
            <a:xfrm>
              <a:off x="8029108" y="2764583"/>
              <a:ext cx="1070967" cy="2067007"/>
              <a:chOff x="1192338" y="1122839"/>
              <a:chExt cx="1161706" cy="2242138"/>
            </a:xfrm>
          </p:grpSpPr>
          <p:sp>
            <p:nvSpPr>
              <p:cNvPr id="844" name="Freeform 4112">
                <a:extLst>
                  <a:ext uri="{FF2B5EF4-FFF2-40B4-BE49-F238E27FC236}">
                    <a16:creationId xmlns:a16="http://schemas.microsoft.com/office/drawing/2014/main" id="{4CAD03D5-1964-926C-9AC3-BA10A4B6A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9924" y="2064634"/>
                <a:ext cx="95614" cy="52589"/>
              </a:xfrm>
              <a:custGeom>
                <a:avLst/>
                <a:gdLst>
                  <a:gd name="T0" fmla="*/ 14 w 20"/>
                  <a:gd name="T1" fmla="*/ 0 h 11"/>
                  <a:gd name="T2" fmla="*/ 0 w 20"/>
                  <a:gd name="T3" fmla="*/ 0 h 11"/>
                  <a:gd name="T4" fmla="*/ 2 w 20"/>
                  <a:gd name="T5" fmla="*/ 11 h 11"/>
                  <a:gd name="T6" fmla="*/ 20 w 20"/>
                  <a:gd name="T7" fmla="*/ 11 h 11"/>
                  <a:gd name="T8" fmla="*/ 14 w 20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4" y="0"/>
                    </a:moveTo>
                    <a:lnTo>
                      <a:pt x="0" y="0"/>
                    </a:lnTo>
                    <a:lnTo>
                      <a:pt x="2" y="11"/>
                    </a:lnTo>
                    <a:lnTo>
                      <a:pt x="20" y="11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FB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5" name="Freeform 4113">
                <a:extLst>
                  <a:ext uri="{FF2B5EF4-FFF2-40B4-BE49-F238E27FC236}">
                    <a16:creationId xmlns:a16="http://schemas.microsoft.com/office/drawing/2014/main" id="{4702229F-0E3A-8583-5D07-B603985E2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9047" y="1581784"/>
                <a:ext cx="544997" cy="554558"/>
              </a:xfrm>
              <a:custGeom>
                <a:avLst/>
                <a:gdLst>
                  <a:gd name="T0" fmla="*/ 1 w 55"/>
                  <a:gd name="T1" fmla="*/ 52 h 56"/>
                  <a:gd name="T2" fmla="*/ 3 w 55"/>
                  <a:gd name="T3" fmla="*/ 56 h 56"/>
                  <a:gd name="T4" fmla="*/ 41 w 55"/>
                  <a:gd name="T5" fmla="*/ 47 h 56"/>
                  <a:gd name="T6" fmla="*/ 55 w 55"/>
                  <a:gd name="T7" fmla="*/ 12 h 56"/>
                  <a:gd name="T8" fmla="*/ 45 w 55"/>
                  <a:gd name="T9" fmla="*/ 2 h 56"/>
                  <a:gd name="T10" fmla="*/ 39 w 55"/>
                  <a:gd name="T11" fmla="*/ 14 h 56"/>
                  <a:gd name="T12" fmla="*/ 31 w 55"/>
                  <a:gd name="T13" fmla="*/ 39 h 56"/>
                  <a:gd name="T14" fmla="*/ 2 w 55"/>
                  <a:gd name="T15" fmla="*/ 48 h 56"/>
                  <a:gd name="T16" fmla="*/ 1 w 55"/>
                  <a:gd name="T17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6">
                    <a:moveTo>
                      <a:pt x="1" y="52"/>
                    </a:moveTo>
                    <a:cubicBezTo>
                      <a:pt x="1" y="56"/>
                      <a:pt x="3" y="56"/>
                      <a:pt x="3" y="56"/>
                    </a:cubicBezTo>
                    <a:cubicBezTo>
                      <a:pt x="7" y="55"/>
                      <a:pt x="33" y="53"/>
                      <a:pt x="41" y="47"/>
                    </a:cubicBezTo>
                    <a:cubicBezTo>
                      <a:pt x="45" y="43"/>
                      <a:pt x="54" y="20"/>
                      <a:pt x="55" y="12"/>
                    </a:cubicBezTo>
                    <a:cubicBezTo>
                      <a:pt x="55" y="8"/>
                      <a:pt x="55" y="0"/>
                      <a:pt x="45" y="2"/>
                    </a:cubicBezTo>
                    <a:cubicBezTo>
                      <a:pt x="40" y="3"/>
                      <a:pt x="41" y="10"/>
                      <a:pt x="39" y="14"/>
                    </a:cubicBezTo>
                    <a:cubicBezTo>
                      <a:pt x="37" y="21"/>
                      <a:pt x="31" y="39"/>
                      <a:pt x="31" y="39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8"/>
                      <a:pt x="0" y="49"/>
                      <a:pt x="1" y="52"/>
                    </a:cubicBezTo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6" name="Freeform 4114">
                <a:extLst>
                  <a:ext uri="{FF2B5EF4-FFF2-40B4-BE49-F238E27FC236}">
                    <a16:creationId xmlns:a16="http://schemas.microsoft.com/office/drawing/2014/main" id="{557EEE94-FD9D-759D-164B-F890650083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9529" y="2055072"/>
                <a:ext cx="129080" cy="71712"/>
              </a:xfrm>
              <a:custGeom>
                <a:avLst/>
                <a:gdLst>
                  <a:gd name="T0" fmla="*/ 12 w 13"/>
                  <a:gd name="T1" fmla="*/ 4 h 7"/>
                  <a:gd name="T2" fmla="*/ 10 w 13"/>
                  <a:gd name="T3" fmla="*/ 1 h 7"/>
                  <a:gd name="T4" fmla="*/ 5 w 13"/>
                  <a:gd name="T5" fmla="*/ 2 h 7"/>
                  <a:gd name="T6" fmla="*/ 0 w 13"/>
                  <a:gd name="T7" fmla="*/ 2 h 7"/>
                  <a:gd name="T8" fmla="*/ 3 w 13"/>
                  <a:gd name="T9" fmla="*/ 6 h 7"/>
                  <a:gd name="T10" fmla="*/ 11 w 13"/>
                  <a:gd name="T11" fmla="*/ 7 h 7"/>
                  <a:gd name="T12" fmla="*/ 12 w 13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7">
                    <a:moveTo>
                      <a:pt x="12" y="4"/>
                    </a:moveTo>
                    <a:cubicBezTo>
                      <a:pt x="12" y="4"/>
                      <a:pt x="13" y="2"/>
                      <a:pt x="10" y="1"/>
                    </a:cubicBezTo>
                    <a:cubicBezTo>
                      <a:pt x="8" y="0"/>
                      <a:pt x="5" y="2"/>
                      <a:pt x="5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6"/>
                      <a:pt x="3" y="6"/>
                    </a:cubicBezTo>
                    <a:cubicBezTo>
                      <a:pt x="5" y="7"/>
                      <a:pt x="10" y="7"/>
                      <a:pt x="11" y="7"/>
                    </a:cubicBezTo>
                    <a:cubicBezTo>
                      <a:pt x="12" y="7"/>
                      <a:pt x="12" y="5"/>
                      <a:pt x="12" y="4"/>
                    </a:cubicBezTo>
                    <a:close/>
                  </a:path>
                </a:pathLst>
              </a:custGeom>
              <a:solidFill>
                <a:srgbClr val="EFB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7" name="Freeform 4115">
                <a:extLst>
                  <a:ext uri="{FF2B5EF4-FFF2-40B4-BE49-F238E27FC236}">
                    <a16:creationId xmlns:a16="http://schemas.microsoft.com/office/drawing/2014/main" id="{35502499-254B-97EA-FDF2-EB5A037EF5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6986" y="3030330"/>
                <a:ext cx="52589" cy="28684"/>
              </a:xfrm>
              <a:custGeom>
                <a:avLst/>
                <a:gdLst>
                  <a:gd name="T0" fmla="*/ 11 w 11"/>
                  <a:gd name="T1" fmla="*/ 4 h 6"/>
                  <a:gd name="T2" fmla="*/ 3 w 11"/>
                  <a:gd name="T3" fmla="*/ 6 h 6"/>
                  <a:gd name="T4" fmla="*/ 0 w 11"/>
                  <a:gd name="T5" fmla="*/ 0 h 6"/>
                  <a:gd name="T6" fmla="*/ 5 w 11"/>
                  <a:gd name="T7" fmla="*/ 0 h 6"/>
                  <a:gd name="T8" fmla="*/ 11 w 11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11" y="4"/>
                    </a:moveTo>
                    <a:lnTo>
                      <a:pt x="3" y="6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1410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8" name="Freeform 4116">
                <a:extLst>
                  <a:ext uri="{FF2B5EF4-FFF2-40B4-BE49-F238E27FC236}">
                    <a16:creationId xmlns:a16="http://schemas.microsoft.com/office/drawing/2014/main" id="{96C7E99A-E2CA-FACF-B431-7CEB0EFF48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6986" y="3030330"/>
                <a:ext cx="52589" cy="28684"/>
              </a:xfrm>
              <a:custGeom>
                <a:avLst/>
                <a:gdLst>
                  <a:gd name="T0" fmla="*/ 11 w 11"/>
                  <a:gd name="T1" fmla="*/ 4 h 6"/>
                  <a:gd name="T2" fmla="*/ 3 w 11"/>
                  <a:gd name="T3" fmla="*/ 6 h 6"/>
                  <a:gd name="T4" fmla="*/ 0 w 11"/>
                  <a:gd name="T5" fmla="*/ 0 h 6"/>
                  <a:gd name="T6" fmla="*/ 5 w 11"/>
                  <a:gd name="T7" fmla="*/ 0 h 6"/>
                  <a:gd name="T8" fmla="*/ 11 w 11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11" y="4"/>
                    </a:moveTo>
                    <a:lnTo>
                      <a:pt x="3" y="6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1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9" name="Freeform 4118">
                <a:extLst>
                  <a:ext uri="{FF2B5EF4-FFF2-40B4-BE49-F238E27FC236}">
                    <a16:creationId xmlns:a16="http://schemas.microsoft.com/office/drawing/2014/main" id="{18E54850-7364-76E9-CFCD-FB5C3AD5C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6986" y="3030330"/>
                <a:ext cx="52589" cy="28684"/>
              </a:xfrm>
              <a:custGeom>
                <a:avLst/>
                <a:gdLst>
                  <a:gd name="T0" fmla="*/ 5 w 11"/>
                  <a:gd name="T1" fmla="*/ 0 h 6"/>
                  <a:gd name="T2" fmla="*/ 0 w 11"/>
                  <a:gd name="T3" fmla="*/ 0 h 6"/>
                  <a:gd name="T4" fmla="*/ 3 w 11"/>
                  <a:gd name="T5" fmla="*/ 6 h 6"/>
                  <a:gd name="T6" fmla="*/ 11 w 11"/>
                  <a:gd name="T7" fmla="*/ 4 h 6"/>
                  <a:gd name="T8" fmla="*/ 5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5" y="0"/>
                    </a:moveTo>
                    <a:lnTo>
                      <a:pt x="0" y="0"/>
                    </a:lnTo>
                    <a:lnTo>
                      <a:pt x="3" y="6"/>
                    </a:lnTo>
                    <a:lnTo>
                      <a:pt x="11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F0C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0" name="Freeform 4119">
                <a:extLst>
                  <a:ext uri="{FF2B5EF4-FFF2-40B4-BE49-F238E27FC236}">
                    <a16:creationId xmlns:a16="http://schemas.microsoft.com/office/drawing/2014/main" id="{A0EE64B4-E6A6-4CC0-DDE6-8626A4452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6986" y="3030330"/>
                <a:ext cx="52589" cy="28684"/>
              </a:xfrm>
              <a:custGeom>
                <a:avLst/>
                <a:gdLst>
                  <a:gd name="T0" fmla="*/ 5 w 11"/>
                  <a:gd name="T1" fmla="*/ 0 h 6"/>
                  <a:gd name="T2" fmla="*/ 0 w 11"/>
                  <a:gd name="T3" fmla="*/ 0 h 6"/>
                  <a:gd name="T4" fmla="*/ 3 w 11"/>
                  <a:gd name="T5" fmla="*/ 6 h 6"/>
                  <a:gd name="T6" fmla="*/ 11 w 11"/>
                  <a:gd name="T7" fmla="*/ 4 h 6"/>
                  <a:gd name="T8" fmla="*/ 5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5" y="0"/>
                    </a:moveTo>
                    <a:lnTo>
                      <a:pt x="0" y="0"/>
                    </a:lnTo>
                    <a:lnTo>
                      <a:pt x="3" y="6"/>
                    </a:lnTo>
                    <a:lnTo>
                      <a:pt x="11" y="4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1" name="Freeform 4120">
                <a:extLst>
                  <a:ext uri="{FF2B5EF4-FFF2-40B4-BE49-F238E27FC236}">
                    <a16:creationId xmlns:a16="http://schemas.microsoft.com/office/drawing/2014/main" id="{92D8057B-F6BE-6FE5-B85E-91219F49B6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9179" y="2929934"/>
                <a:ext cx="248595" cy="148202"/>
              </a:xfrm>
              <a:custGeom>
                <a:avLst/>
                <a:gdLst>
                  <a:gd name="T0" fmla="*/ 9 w 25"/>
                  <a:gd name="T1" fmla="*/ 0 h 15"/>
                  <a:gd name="T2" fmla="*/ 11 w 25"/>
                  <a:gd name="T3" fmla="*/ 4 h 15"/>
                  <a:gd name="T4" fmla="*/ 25 w 25"/>
                  <a:gd name="T5" fmla="*/ 12 h 15"/>
                  <a:gd name="T6" fmla="*/ 25 w 25"/>
                  <a:gd name="T7" fmla="*/ 14 h 15"/>
                  <a:gd name="T8" fmla="*/ 22 w 25"/>
                  <a:gd name="T9" fmla="*/ 15 h 15"/>
                  <a:gd name="T10" fmla="*/ 16 w 25"/>
                  <a:gd name="T11" fmla="*/ 15 h 15"/>
                  <a:gd name="T12" fmla="*/ 7 w 25"/>
                  <a:gd name="T13" fmla="*/ 11 h 15"/>
                  <a:gd name="T14" fmla="*/ 6 w 25"/>
                  <a:gd name="T15" fmla="*/ 12 h 15"/>
                  <a:gd name="T16" fmla="*/ 6 w 25"/>
                  <a:gd name="T17" fmla="*/ 13 h 15"/>
                  <a:gd name="T18" fmla="*/ 1 w 25"/>
                  <a:gd name="T19" fmla="*/ 11 h 15"/>
                  <a:gd name="T20" fmla="*/ 0 w 25"/>
                  <a:gd name="T21" fmla="*/ 8 h 15"/>
                  <a:gd name="T22" fmla="*/ 1 w 25"/>
                  <a:gd name="T23" fmla="*/ 0 h 15"/>
                  <a:gd name="T24" fmla="*/ 9 w 25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15">
                    <a:moveTo>
                      <a:pt x="9" y="0"/>
                    </a:moveTo>
                    <a:cubicBezTo>
                      <a:pt x="9" y="0"/>
                      <a:pt x="10" y="2"/>
                      <a:pt x="11" y="4"/>
                    </a:cubicBezTo>
                    <a:cubicBezTo>
                      <a:pt x="11" y="5"/>
                      <a:pt x="19" y="10"/>
                      <a:pt x="25" y="12"/>
                    </a:cubicBezTo>
                    <a:cubicBezTo>
                      <a:pt x="25" y="12"/>
                      <a:pt x="25" y="13"/>
                      <a:pt x="25" y="14"/>
                    </a:cubicBezTo>
                    <a:cubicBezTo>
                      <a:pt x="25" y="14"/>
                      <a:pt x="23" y="15"/>
                      <a:pt x="22" y="15"/>
                    </a:cubicBezTo>
                    <a:cubicBezTo>
                      <a:pt x="20" y="15"/>
                      <a:pt x="18" y="15"/>
                      <a:pt x="16" y="15"/>
                    </a:cubicBezTo>
                    <a:cubicBezTo>
                      <a:pt x="12" y="14"/>
                      <a:pt x="8" y="12"/>
                      <a:pt x="7" y="11"/>
                    </a:cubicBezTo>
                    <a:cubicBezTo>
                      <a:pt x="7" y="11"/>
                      <a:pt x="6" y="11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0" y="9"/>
                      <a:pt x="0" y="8"/>
                    </a:cubicBezTo>
                    <a:cubicBezTo>
                      <a:pt x="0" y="4"/>
                      <a:pt x="1" y="0"/>
                      <a:pt x="1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2" name="Freeform 4121">
                <a:extLst>
                  <a:ext uri="{FF2B5EF4-FFF2-40B4-BE49-F238E27FC236}">
                    <a16:creationId xmlns:a16="http://schemas.microsoft.com/office/drawing/2014/main" id="{D106FF77-C8A4-D2F9-C8FE-95475CF8A1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7470" y="2016827"/>
                <a:ext cx="200788" cy="960917"/>
              </a:xfrm>
              <a:custGeom>
                <a:avLst/>
                <a:gdLst>
                  <a:gd name="T0" fmla="*/ 20 w 20"/>
                  <a:gd name="T1" fmla="*/ 0 h 97"/>
                  <a:gd name="T2" fmla="*/ 17 w 20"/>
                  <a:gd name="T3" fmla="*/ 55 h 97"/>
                  <a:gd name="T4" fmla="*/ 18 w 20"/>
                  <a:gd name="T5" fmla="*/ 93 h 97"/>
                  <a:gd name="T6" fmla="*/ 6 w 20"/>
                  <a:gd name="T7" fmla="*/ 94 h 97"/>
                  <a:gd name="T8" fmla="*/ 4 w 20"/>
                  <a:gd name="T9" fmla="*/ 64 h 97"/>
                  <a:gd name="T10" fmla="*/ 4 w 20"/>
                  <a:gd name="T11" fmla="*/ 56 h 97"/>
                  <a:gd name="T12" fmla="*/ 0 w 20"/>
                  <a:gd name="T13" fmla="*/ 1 h 97"/>
                  <a:gd name="T14" fmla="*/ 20 w 20"/>
                  <a:gd name="T1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97">
                    <a:moveTo>
                      <a:pt x="20" y="0"/>
                    </a:moveTo>
                    <a:cubicBezTo>
                      <a:pt x="20" y="0"/>
                      <a:pt x="18" y="46"/>
                      <a:pt x="17" y="55"/>
                    </a:cubicBezTo>
                    <a:cubicBezTo>
                      <a:pt x="17" y="67"/>
                      <a:pt x="17" y="93"/>
                      <a:pt x="18" y="93"/>
                    </a:cubicBezTo>
                    <a:cubicBezTo>
                      <a:pt x="18" y="97"/>
                      <a:pt x="8" y="95"/>
                      <a:pt x="6" y="94"/>
                    </a:cubicBezTo>
                    <a:cubicBezTo>
                      <a:pt x="6" y="94"/>
                      <a:pt x="4" y="77"/>
                      <a:pt x="4" y="64"/>
                    </a:cubicBezTo>
                    <a:cubicBezTo>
                      <a:pt x="4" y="63"/>
                      <a:pt x="4" y="57"/>
                      <a:pt x="4" y="56"/>
                    </a:cubicBezTo>
                    <a:cubicBezTo>
                      <a:pt x="3" y="41"/>
                      <a:pt x="0" y="1"/>
                      <a:pt x="0" y="1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3" name="Freeform 4122">
                <a:extLst>
                  <a:ext uri="{FF2B5EF4-FFF2-40B4-BE49-F238E27FC236}">
                    <a16:creationId xmlns:a16="http://schemas.microsoft.com/office/drawing/2014/main" id="{A4E24EEC-1DDB-8E27-0B6D-C7955E879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2295" y="2968180"/>
                <a:ext cx="105175" cy="200788"/>
              </a:xfrm>
              <a:custGeom>
                <a:avLst/>
                <a:gdLst>
                  <a:gd name="T0" fmla="*/ 1 w 11"/>
                  <a:gd name="T1" fmla="*/ 1 h 20"/>
                  <a:gd name="T2" fmla="*/ 0 w 11"/>
                  <a:gd name="T3" fmla="*/ 14 h 20"/>
                  <a:gd name="T4" fmla="*/ 7 w 11"/>
                  <a:gd name="T5" fmla="*/ 20 h 20"/>
                  <a:gd name="T6" fmla="*/ 9 w 11"/>
                  <a:gd name="T7" fmla="*/ 20 h 20"/>
                  <a:gd name="T8" fmla="*/ 11 w 11"/>
                  <a:gd name="T9" fmla="*/ 15 h 20"/>
                  <a:gd name="T10" fmla="*/ 8 w 11"/>
                  <a:gd name="T11" fmla="*/ 0 h 20"/>
                  <a:gd name="T12" fmla="*/ 1 w 11"/>
                  <a:gd name="T13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0">
                    <a:moveTo>
                      <a:pt x="1" y="1"/>
                    </a:moveTo>
                    <a:cubicBezTo>
                      <a:pt x="1" y="1"/>
                      <a:pt x="0" y="10"/>
                      <a:pt x="0" y="14"/>
                    </a:cubicBezTo>
                    <a:cubicBezTo>
                      <a:pt x="0" y="17"/>
                      <a:pt x="3" y="20"/>
                      <a:pt x="7" y="20"/>
                    </a:cubicBezTo>
                    <a:cubicBezTo>
                      <a:pt x="8" y="20"/>
                      <a:pt x="9" y="20"/>
                      <a:pt x="9" y="20"/>
                    </a:cubicBezTo>
                    <a:cubicBezTo>
                      <a:pt x="11" y="20"/>
                      <a:pt x="11" y="18"/>
                      <a:pt x="11" y="15"/>
                    </a:cubicBezTo>
                    <a:cubicBezTo>
                      <a:pt x="10" y="11"/>
                      <a:pt x="8" y="0"/>
                      <a:pt x="8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4" name="Freeform 4123">
                <a:extLst>
                  <a:ext uri="{FF2B5EF4-FFF2-40B4-BE49-F238E27FC236}">
                    <a16:creationId xmlns:a16="http://schemas.microsoft.com/office/drawing/2014/main" id="{3572E04F-668C-C3A5-1EF3-117EAAECA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829" y="1935554"/>
                <a:ext cx="229472" cy="1113899"/>
              </a:xfrm>
              <a:custGeom>
                <a:avLst/>
                <a:gdLst>
                  <a:gd name="T0" fmla="*/ 23 w 23"/>
                  <a:gd name="T1" fmla="*/ 0 h 112"/>
                  <a:gd name="T2" fmla="*/ 14 w 23"/>
                  <a:gd name="T3" fmla="*/ 72 h 112"/>
                  <a:gd name="T4" fmla="*/ 14 w 23"/>
                  <a:gd name="T5" fmla="*/ 109 h 112"/>
                  <a:gd name="T6" fmla="*/ 10 w 23"/>
                  <a:gd name="T7" fmla="*/ 112 h 112"/>
                  <a:gd name="T8" fmla="*/ 2 w 23"/>
                  <a:gd name="T9" fmla="*/ 109 h 112"/>
                  <a:gd name="T10" fmla="*/ 1 w 23"/>
                  <a:gd name="T11" fmla="*/ 84 h 112"/>
                  <a:gd name="T12" fmla="*/ 2 w 23"/>
                  <a:gd name="T13" fmla="*/ 68 h 112"/>
                  <a:gd name="T14" fmla="*/ 1 w 23"/>
                  <a:gd name="T15" fmla="*/ 33 h 112"/>
                  <a:gd name="T16" fmla="*/ 2 w 23"/>
                  <a:gd name="T17" fmla="*/ 17 h 112"/>
                  <a:gd name="T18" fmla="*/ 9 w 23"/>
                  <a:gd name="T19" fmla="*/ 0 h 112"/>
                  <a:gd name="T20" fmla="*/ 23 w 23"/>
                  <a:gd name="T2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112">
                    <a:moveTo>
                      <a:pt x="23" y="0"/>
                    </a:moveTo>
                    <a:cubicBezTo>
                      <a:pt x="21" y="9"/>
                      <a:pt x="15" y="59"/>
                      <a:pt x="14" y="72"/>
                    </a:cubicBezTo>
                    <a:cubicBezTo>
                      <a:pt x="13" y="86"/>
                      <a:pt x="14" y="109"/>
                      <a:pt x="14" y="109"/>
                    </a:cubicBezTo>
                    <a:cubicBezTo>
                      <a:pt x="14" y="111"/>
                      <a:pt x="10" y="112"/>
                      <a:pt x="10" y="112"/>
                    </a:cubicBezTo>
                    <a:cubicBezTo>
                      <a:pt x="4" y="112"/>
                      <a:pt x="2" y="109"/>
                      <a:pt x="2" y="109"/>
                    </a:cubicBezTo>
                    <a:cubicBezTo>
                      <a:pt x="2" y="109"/>
                      <a:pt x="1" y="101"/>
                      <a:pt x="1" y="84"/>
                    </a:cubicBezTo>
                    <a:cubicBezTo>
                      <a:pt x="0" y="74"/>
                      <a:pt x="2" y="69"/>
                      <a:pt x="2" y="68"/>
                    </a:cubicBezTo>
                    <a:cubicBezTo>
                      <a:pt x="2" y="57"/>
                      <a:pt x="2" y="36"/>
                      <a:pt x="1" y="33"/>
                    </a:cubicBezTo>
                    <a:cubicBezTo>
                      <a:pt x="1" y="28"/>
                      <a:pt x="2" y="23"/>
                      <a:pt x="2" y="17"/>
                    </a:cubicBezTo>
                    <a:cubicBezTo>
                      <a:pt x="1" y="11"/>
                      <a:pt x="9" y="0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5" name="Freeform 4124">
                <a:extLst>
                  <a:ext uri="{FF2B5EF4-FFF2-40B4-BE49-F238E27FC236}">
                    <a16:creationId xmlns:a16="http://schemas.microsoft.com/office/drawing/2014/main" id="{FA7F7509-F46A-3AF4-2CDC-5A36696DA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390" y="2155465"/>
                <a:ext cx="81273" cy="884427"/>
              </a:xfrm>
              <a:custGeom>
                <a:avLst/>
                <a:gdLst>
                  <a:gd name="T0" fmla="*/ 1 w 8"/>
                  <a:gd name="T1" fmla="*/ 0 h 89"/>
                  <a:gd name="T2" fmla="*/ 0 w 8"/>
                  <a:gd name="T3" fmla="*/ 8 h 89"/>
                  <a:gd name="T4" fmla="*/ 0 w 8"/>
                  <a:gd name="T5" fmla="*/ 11 h 89"/>
                  <a:gd name="T6" fmla="*/ 1 w 8"/>
                  <a:gd name="T7" fmla="*/ 46 h 89"/>
                  <a:gd name="T8" fmla="*/ 1 w 8"/>
                  <a:gd name="T9" fmla="*/ 46 h 89"/>
                  <a:gd name="T10" fmla="*/ 1 w 8"/>
                  <a:gd name="T11" fmla="*/ 46 h 89"/>
                  <a:gd name="T12" fmla="*/ 0 w 8"/>
                  <a:gd name="T13" fmla="*/ 59 h 89"/>
                  <a:gd name="T14" fmla="*/ 0 w 8"/>
                  <a:gd name="T15" fmla="*/ 62 h 89"/>
                  <a:gd name="T16" fmla="*/ 1 w 8"/>
                  <a:gd name="T17" fmla="*/ 87 h 89"/>
                  <a:gd name="T18" fmla="*/ 1 w 8"/>
                  <a:gd name="T19" fmla="*/ 87 h 89"/>
                  <a:gd name="T20" fmla="*/ 1 w 8"/>
                  <a:gd name="T21" fmla="*/ 87 h 89"/>
                  <a:gd name="T22" fmla="*/ 6 w 8"/>
                  <a:gd name="T23" fmla="*/ 89 h 89"/>
                  <a:gd name="T24" fmla="*/ 6 w 8"/>
                  <a:gd name="T25" fmla="*/ 23 h 89"/>
                  <a:gd name="T26" fmla="*/ 8 w 8"/>
                  <a:gd name="T27" fmla="*/ 2 h 89"/>
                  <a:gd name="T28" fmla="*/ 1 w 8"/>
                  <a:gd name="T2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89">
                    <a:moveTo>
                      <a:pt x="1" y="0"/>
                    </a:moveTo>
                    <a:cubicBezTo>
                      <a:pt x="1" y="3"/>
                      <a:pt x="0" y="6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4"/>
                      <a:pt x="1" y="35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7"/>
                      <a:pt x="0" y="51"/>
                      <a:pt x="0" y="59"/>
                    </a:cubicBezTo>
                    <a:cubicBezTo>
                      <a:pt x="0" y="60"/>
                      <a:pt x="0" y="61"/>
                      <a:pt x="0" y="62"/>
                    </a:cubicBezTo>
                    <a:cubicBezTo>
                      <a:pt x="0" y="79"/>
                      <a:pt x="1" y="87"/>
                      <a:pt x="1" y="87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1" y="87"/>
                      <a:pt x="2" y="89"/>
                      <a:pt x="6" y="89"/>
                    </a:cubicBezTo>
                    <a:cubicBezTo>
                      <a:pt x="6" y="80"/>
                      <a:pt x="5" y="42"/>
                      <a:pt x="6" y="23"/>
                    </a:cubicBezTo>
                    <a:cubicBezTo>
                      <a:pt x="6" y="15"/>
                      <a:pt x="7" y="8"/>
                      <a:pt x="8" y="2"/>
                    </a:cubicBezTo>
                    <a:cubicBezTo>
                      <a:pt x="5" y="1"/>
                      <a:pt x="2" y="0"/>
                      <a:pt x="1" y="0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6" name="Freeform 4125">
                <a:extLst>
                  <a:ext uri="{FF2B5EF4-FFF2-40B4-BE49-F238E27FC236}">
                    <a16:creationId xmlns:a16="http://schemas.microsoft.com/office/drawing/2014/main" id="{A96E9BAE-342B-AC36-CE38-C2D374BE6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7863" y="1380995"/>
                <a:ext cx="377675" cy="497190"/>
              </a:xfrm>
              <a:custGeom>
                <a:avLst/>
                <a:gdLst>
                  <a:gd name="T0" fmla="*/ 33 w 38"/>
                  <a:gd name="T1" fmla="*/ 30 h 50"/>
                  <a:gd name="T2" fmla="*/ 20 w 38"/>
                  <a:gd name="T3" fmla="*/ 36 h 50"/>
                  <a:gd name="T4" fmla="*/ 16 w 38"/>
                  <a:gd name="T5" fmla="*/ 17 h 50"/>
                  <a:gd name="T6" fmla="*/ 5 w 38"/>
                  <a:gd name="T7" fmla="*/ 1 h 50"/>
                  <a:gd name="T8" fmla="*/ 0 w 38"/>
                  <a:gd name="T9" fmla="*/ 6 h 50"/>
                  <a:gd name="T10" fmla="*/ 13 w 38"/>
                  <a:gd name="T11" fmla="*/ 46 h 50"/>
                  <a:gd name="T12" fmla="*/ 20 w 38"/>
                  <a:gd name="T13" fmla="*/ 49 h 50"/>
                  <a:gd name="T14" fmla="*/ 37 w 38"/>
                  <a:gd name="T15" fmla="*/ 37 h 50"/>
                  <a:gd name="T16" fmla="*/ 33 w 38"/>
                  <a:gd name="T17" fmla="*/ 3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50">
                    <a:moveTo>
                      <a:pt x="33" y="30"/>
                    </a:moveTo>
                    <a:cubicBezTo>
                      <a:pt x="33" y="30"/>
                      <a:pt x="20" y="38"/>
                      <a:pt x="20" y="36"/>
                    </a:cubicBezTo>
                    <a:cubicBezTo>
                      <a:pt x="18" y="32"/>
                      <a:pt x="18" y="23"/>
                      <a:pt x="16" y="17"/>
                    </a:cubicBezTo>
                    <a:cubicBezTo>
                      <a:pt x="14" y="6"/>
                      <a:pt x="10" y="0"/>
                      <a:pt x="5" y="1"/>
                    </a:cubicBezTo>
                    <a:cubicBezTo>
                      <a:pt x="2" y="2"/>
                      <a:pt x="0" y="1"/>
                      <a:pt x="0" y="6"/>
                    </a:cubicBezTo>
                    <a:cubicBezTo>
                      <a:pt x="0" y="11"/>
                      <a:pt x="10" y="39"/>
                      <a:pt x="13" y="46"/>
                    </a:cubicBezTo>
                    <a:cubicBezTo>
                      <a:pt x="15" y="50"/>
                      <a:pt x="20" y="49"/>
                      <a:pt x="20" y="49"/>
                    </a:cubicBezTo>
                    <a:cubicBezTo>
                      <a:pt x="20" y="49"/>
                      <a:pt x="32" y="44"/>
                      <a:pt x="37" y="37"/>
                    </a:cubicBezTo>
                    <a:cubicBezTo>
                      <a:pt x="38" y="36"/>
                      <a:pt x="37" y="29"/>
                      <a:pt x="33" y="30"/>
                    </a:cubicBezTo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7" name="Freeform 4126">
                <a:extLst>
                  <a:ext uri="{FF2B5EF4-FFF2-40B4-BE49-F238E27FC236}">
                    <a16:creationId xmlns:a16="http://schemas.microsoft.com/office/drawing/2014/main" id="{71CCAEE5-A3FB-CDD1-D8F8-014969745A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9706" y="1371434"/>
                <a:ext cx="387236" cy="755347"/>
              </a:xfrm>
              <a:custGeom>
                <a:avLst/>
                <a:gdLst>
                  <a:gd name="T0" fmla="*/ 0 w 39"/>
                  <a:gd name="T1" fmla="*/ 24 h 76"/>
                  <a:gd name="T2" fmla="*/ 12 w 39"/>
                  <a:gd name="T3" fmla="*/ 5 h 76"/>
                  <a:gd name="T4" fmla="*/ 26 w 39"/>
                  <a:gd name="T5" fmla="*/ 2 h 76"/>
                  <a:gd name="T6" fmla="*/ 39 w 39"/>
                  <a:gd name="T7" fmla="*/ 20 h 76"/>
                  <a:gd name="T8" fmla="*/ 36 w 39"/>
                  <a:gd name="T9" fmla="*/ 64 h 76"/>
                  <a:gd name="T10" fmla="*/ 34 w 39"/>
                  <a:gd name="T11" fmla="*/ 68 h 76"/>
                  <a:gd name="T12" fmla="*/ 23 w 39"/>
                  <a:gd name="T13" fmla="*/ 74 h 76"/>
                  <a:gd name="T14" fmla="*/ 4 w 39"/>
                  <a:gd name="T15" fmla="*/ 72 h 76"/>
                  <a:gd name="T16" fmla="*/ 7 w 39"/>
                  <a:gd name="T17" fmla="*/ 48 h 76"/>
                  <a:gd name="T18" fmla="*/ 0 w 39"/>
                  <a:gd name="T19" fmla="*/ 2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76">
                    <a:moveTo>
                      <a:pt x="0" y="24"/>
                    </a:moveTo>
                    <a:cubicBezTo>
                      <a:pt x="0" y="24"/>
                      <a:pt x="0" y="12"/>
                      <a:pt x="12" y="5"/>
                    </a:cubicBezTo>
                    <a:cubicBezTo>
                      <a:pt x="20" y="0"/>
                      <a:pt x="26" y="2"/>
                      <a:pt x="26" y="2"/>
                    </a:cubicBezTo>
                    <a:cubicBezTo>
                      <a:pt x="27" y="2"/>
                      <a:pt x="39" y="5"/>
                      <a:pt x="39" y="20"/>
                    </a:cubicBezTo>
                    <a:cubicBezTo>
                      <a:pt x="37" y="42"/>
                      <a:pt x="36" y="64"/>
                      <a:pt x="36" y="64"/>
                    </a:cubicBezTo>
                    <a:cubicBezTo>
                      <a:pt x="36" y="64"/>
                      <a:pt x="36" y="66"/>
                      <a:pt x="34" y="68"/>
                    </a:cubicBezTo>
                    <a:cubicBezTo>
                      <a:pt x="33" y="69"/>
                      <a:pt x="27" y="72"/>
                      <a:pt x="23" y="74"/>
                    </a:cubicBezTo>
                    <a:cubicBezTo>
                      <a:pt x="16" y="76"/>
                      <a:pt x="5" y="73"/>
                      <a:pt x="4" y="72"/>
                    </a:cubicBezTo>
                    <a:cubicBezTo>
                      <a:pt x="3" y="70"/>
                      <a:pt x="8" y="57"/>
                      <a:pt x="7" y="48"/>
                    </a:cubicBezTo>
                    <a:cubicBezTo>
                      <a:pt x="6" y="40"/>
                      <a:pt x="0" y="24"/>
                      <a:pt x="0" y="24"/>
                    </a:cubicBezTo>
                  </a:path>
                </a:pathLst>
              </a:custGeom>
              <a:solidFill>
                <a:srgbClr val="CEE8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8" name="Freeform 4127">
                <a:extLst>
                  <a:ext uri="{FF2B5EF4-FFF2-40B4-BE49-F238E27FC236}">
                    <a16:creationId xmlns:a16="http://schemas.microsoft.com/office/drawing/2014/main" id="{2BC04840-75D8-629F-94F2-0183E21D5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1461" y="1419241"/>
                <a:ext cx="258157" cy="774470"/>
              </a:xfrm>
              <a:custGeom>
                <a:avLst/>
                <a:gdLst>
                  <a:gd name="T0" fmla="*/ 16 w 26"/>
                  <a:gd name="T1" fmla="*/ 0 h 78"/>
                  <a:gd name="T2" fmla="*/ 5 w 26"/>
                  <a:gd name="T3" fmla="*/ 8 h 78"/>
                  <a:gd name="T4" fmla="*/ 0 w 26"/>
                  <a:gd name="T5" fmla="*/ 16 h 78"/>
                  <a:gd name="T6" fmla="*/ 3 w 26"/>
                  <a:gd name="T7" fmla="*/ 27 h 78"/>
                  <a:gd name="T8" fmla="*/ 8 w 26"/>
                  <a:gd name="T9" fmla="*/ 59 h 78"/>
                  <a:gd name="T10" fmla="*/ 6 w 26"/>
                  <a:gd name="T11" fmla="*/ 73 h 78"/>
                  <a:gd name="T12" fmla="*/ 24 w 26"/>
                  <a:gd name="T13" fmla="*/ 78 h 78"/>
                  <a:gd name="T14" fmla="*/ 25 w 26"/>
                  <a:gd name="T15" fmla="*/ 77 h 78"/>
                  <a:gd name="T16" fmla="*/ 26 w 26"/>
                  <a:gd name="T17" fmla="*/ 40 h 78"/>
                  <a:gd name="T18" fmla="*/ 16 w 26"/>
                  <a:gd name="T19" fmla="*/ 7 h 78"/>
                  <a:gd name="T20" fmla="*/ 16 w 26"/>
                  <a:gd name="T2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78">
                    <a:moveTo>
                      <a:pt x="16" y="0"/>
                    </a:moveTo>
                    <a:cubicBezTo>
                      <a:pt x="16" y="0"/>
                      <a:pt x="8" y="5"/>
                      <a:pt x="5" y="8"/>
                    </a:cubicBezTo>
                    <a:cubicBezTo>
                      <a:pt x="2" y="11"/>
                      <a:pt x="0" y="14"/>
                      <a:pt x="0" y="16"/>
                    </a:cubicBezTo>
                    <a:cubicBezTo>
                      <a:pt x="0" y="18"/>
                      <a:pt x="1" y="22"/>
                      <a:pt x="3" y="27"/>
                    </a:cubicBezTo>
                    <a:cubicBezTo>
                      <a:pt x="5" y="32"/>
                      <a:pt x="8" y="57"/>
                      <a:pt x="8" y="59"/>
                    </a:cubicBezTo>
                    <a:cubicBezTo>
                      <a:pt x="7" y="69"/>
                      <a:pt x="6" y="73"/>
                      <a:pt x="6" y="73"/>
                    </a:cubicBezTo>
                    <a:cubicBezTo>
                      <a:pt x="6" y="73"/>
                      <a:pt x="15" y="76"/>
                      <a:pt x="24" y="78"/>
                    </a:cubicBezTo>
                    <a:cubicBezTo>
                      <a:pt x="25" y="78"/>
                      <a:pt x="25" y="77"/>
                      <a:pt x="25" y="77"/>
                    </a:cubicBezTo>
                    <a:cubicBezTo>
                      <a:pt x="25" y="77"/>
                      <a:pt x="26" y="54"/>
                      <a:pt x="26" y="40"/>
                    </a:cubicBezTo>
                    <a:cubicBezTo>
                      <a:pt x="26" y="34"/>
                      <a:pt x="18" y="12"/>
                      <a:pt x="16" y="7"/>
                    </a:cubicBezTo>
                    <a:cubicBezTo>
                      <a:pt x="14" y="3"/>
                      <a:pt x="15" y="1"/>
                      <a:pt x="16" y="0"/>
                    </a:cubicBezTo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9" name="Freeform 4128">
                <a:extLst>
                  <a:ext uri="{FF2B5EF4-FFF2-40B4-BE49-F238E27FC236}">
                    <a16:creationId xmlns:a16="http://schemas.microsoft.com/office/drawing/2014/main" id="{F35BECAB-9ED5-5DB3-CC5E-B308642B81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9575" y="2098097"/>
                <a:ext cx="19123" cy="47807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0 w 2"/>
                  <a:gd name="T5" fmla="*/ 5 h 5"/>
                  <a:gd name="T6" fmla="*/ 1 w 2"/>
                  <a:gd name="T7" fmla="*/ 5 h 5"/>
                  <a:gd name="T8" fmla="*/ 2 w 2"/>
                  <a:gd name="T9" fmla="*/ 4 h 5"/>
                  <a:gd name="T10" fmla="*/ 2 w 2"/>
                  <a:gd name="T11" fmla="*/ 4 h 5"/>
                  <a:gd name="T12" fmla="*/ 2 w 2"/>
                  <a:gd name="T13" fmla="*/ 0 h 5"/>
                  <a:gd name="T14" fmla="*/ 0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3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2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0" name="Freeform 4129">
                <a:extLst>
                  <a:ext uri="{FF2B5EF4-FFF2-40B4-BE49-F238E27FC236}">
                    <a16:creationId xmlns:a16="http://schemas.microsoft.com/office/drawing/2014/main" id="{7A2D3CFD-789A-2BE2-FDFF-F2EA78DA5C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8302" y="1428802"/>
                <a:ext cx="100396" cy="559341"/>
              </a:xfrm>
              <a:custGeom>
                <a:avLst/>
                <a:gdLst>
                  <a:gd name="T0" fmla="*/ 0 w 10"/>
                  <a:gd name="T1" fmla="*/ 0 h 56"/>
                  <a:gd name="T2" fmla="*/ 0 w 10"/>
                  <a:gd name="T3" fmla="*/ 2 h 56"/>
                  <a:gd name="T4" fmla="*/ 9 w 10"/>
                  <a:gd name="T5" fmla="*/ 27 h 56"/>
                  <a:gd name="T6" fmla="*/ 8 w 10"/>
                  <a:gd name="T7" fmla="*/ 55 h 56"/>
                  <a:gd name="T8" fmla="*/ 10 w 10"/>
                  <a:gd name="T9" fmla="*/ 56 h 56"/>
                  <a:gd name="T10" fmla="*/ 10 w 10"/>
                  <a:gd name="T11" fmla="*/ 31 h 56"/>
                  <a:gd name="T12" fmla="*/ 8 w 10"/>
                  <a:gd name="T13" fmla="*/ 15 h 56"/>
                  <a:gd name="T14" fmla="*/ 2 w 10"/>
                  <a:gd name="T15" fmla="*/ 2 h 56"/>
                  <a:gd name="T16" fmla="*/ 0 w 10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56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" y="7"/>
                      <a:pt x="8" y="16"/>
                      <a:pt x="9" y="27"/>
                    </a:cubicBezTo>
                    <a:cubicBezTo>
                      <a:pt x="9" y="34"/>
                      <a:pt x="8" y="45"/>
                      <a:pt x="8" y="55"/>
                    </a:cubicBezTo>
                    <a:cubicBezTo>
                      <a:pt x="9" y="55"/>
                      <a:pt x="9" y="55"/>
                      <a:pt x="10" y="56"/>
                    </a:cubicBezTo>
                    <a:cubicBezTo>
                      <a:pt x="10" y="48"/>
                      <a:pt x="10" y="38"/>
                      <a:pt x="10" y="31"/>
                    </a:cubicBezTo>
                    <a:cubicBezTo>
                      <a:pt x="9" y="26"/>
                      <a:pt x="9" y="19"/>
                      <a:pt x="8" y="15"/>
                    </a:cubicBezTo>
                    <a:cubicBezTo>
                      <a:pt x="7" y="12"/>
                      <a:pt x="4" y="7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</a:path>
                </a:pathLst>
              </a:custGeom>
              <a:solidFill>
                <a:srgbClr val="9DB1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1" name="Freeform 4130">
                <a:extLst>
                  <a:ext uri="{FF2B5EF4-FFF2-40B4-BE49-F238E27FC236}">
                    <a16:creationId xmlns:a16="http://schemas.microsoft.com/office/drawing/2014/main" id="{EA0725C0-3A63-D013-32A3-A7144DCC5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9225" y="1261480"/>
                <a:ext cx="138641" cy="239034"/>
              </a:xfrm>
              <a:custGeom>
                <a:avLst/>
                <a:gdLst>
                  <a:gd name="T0" fmla="*/ 2 w 14"/>
                  <a:gd name="T1" fmla="*/ 2 h 24"/>
                  <a:gd name="T2" fmla="*/ 0 w 14"/>
                  <a:gd name="T3" fmla="*/ 17 h 24"/>
                  <a:gd name="T4" fmla="*/ 6 w 14"/>
                  <a:gd name="T5" fmla="*/ 23 h 24"/>
                  <a:gd name="T6" fmla="*/ 13 w 14"/>
                  <a:gd name="T7" fmla="*/ 20 h 24"/>
                  <a:gd name="T8" fmla="*/ 14 w 14"/>
                  <a:gd name="T9" fmla="*/ 7 h 24"/>
                  <a:gd name="T10" fmla="*/ 2 w 14"/>
                  <a:gd name="T1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4">
                    <a:moveTo>
                      <a:pt x="2" y="2"/>
                    </a:moveTo>
                    <a:cubicBezTo>
                      <a:pt x="1" y="4"/>
                      <a:pt x="0" y="17"/>
                      <a:pt x="0" y="17"/>
                    </a:cubicBezTo>
                    <a:cubicBezTo>
                      <a:pt x="0" y="17"/>
                      <a:pt x="0" y="22"/>
                      <a:pt x="6" y="23"/>
                    </a:cubicBezTo>
                    <a:cubicBezTo>
                      <a:pt x="10" y="24"/>
                      <a:pt x="13" y="20"/>
                      <a:pt x="13" y="20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2" y="0"/>
                      <a:pt x="2" y="2"/>
                    </a:cubicBezTo>
                  </a:path>
                </a:pathLst>
              </a:custGeom>
              <a:solidFill>
                <a:srgbClr val="DBB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2" name="Freeform 4131">
                <a:extLst>
                  <a:ext uri="{FF2B5EF4-FFF2-40B4-BE49-F238E27FC236}">
                    <a16:creationId xmlns:a16="http://schemas.microsoft.com/office/drawing/2014/main" id="{7ADCD275-E094-F397-60CD-2DBD92C6F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0979" y="1400118"/>
                <a:ext cx="138641" cy="430261"/>
              </a:xfrm>
              <a:custGeom>
                <a:avLst/>
                <a:gdLst>
                  <a:gd name="T0" fmla="*/ 5 w 14"/>
                  <a:gd name="T1" fmla="*/ 0 h 43"/>
                  <a:gd name="T2" fmla="*/ 3 w 14"/>
                  <a:gd name="T3" fmla="*/ 1 h 43"/>
                  <a:gd name="T4" fmla="*/ 0 w 14"/>
                  <a:gd name="T5" fmla="*/ 4 h 43"/>
                  <a:gd name="T6" fmla="*/ 3 w 14"/>
                  <a:gd name="T7" fmla="*/ 20 h 43"/>
                  <a:gd name="T8" fmla="*/ 3 w 14"/>
                  <a:gd name="T9" fmla="*/ 21 h 43"/>
                  <a:gd name="T10" fmla="*/ 7 w 14"/>
                  <a:gd name="T11" fmla="*/ 23 h 43"/>
                  <a:gd name="T12" fmla="*/ 6 w 14"/>
                  <a:gd name="T13" fmla="*/ 26 h 43"/>
                  <a:gd name="T14" fmla="*/ 5 w 14"/>
                  <a:gd name="T15" fmla="*/ 28 h 43"/>
                  <a:gd name="T16" fmla="*/ 14 w 14"/>
                  <a:gd name="T17" fmla="*/ 43 h 43"/>
                  <a:gd name="T18" fmla="*/ 10 w 14"/>
                  <a:gd name="T19" fmla="*/ 22 h 43"/>
                  <a:gd name="T20" fmla="*/ 6 w 14"/>
                  <a:gd name="T21" fmla="*/ 6 h 43"/>
                  <a:gd name="T22" fmla="*/ 5 w 14"/>
                  <a:gd name="T2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43">
                    <a:moveTo>
                      <a:pt x="5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4"/>
                      <a:pt x="0" y="4"/>
                      <a:pt x="0" y="4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7"/>
                      <a:pt x="5" y="27"/>
                      <a:pt x="5" y="28"/>
                    </a:cubicBezTo>
                    <a:cubicBezTo>
                      <a:pt x="11" y="37"/>
                      <a:pt x="14" y="43"/>
                      <a:pt x="14" y="43"/>
                    </a:cubicBezTo>
                    <a:cubicBezTo>
                      <a:pt x="14" y="43"/>
                      <a:pt x="14" y="33"/>
                      <a:pt x="10" y="22"/>
                    </a:cubicBezTo>
                    <a:cubicBezTo>
                      <a:pt x="9" y="18"/>
                      <a:pt x="7" y="11"/>
                      <a:pt x="6" y="6"/>
                    </a:cubicBezTo>
                    <a:cubicBezTo>
                      <a:pt x="4" y="2"/>
                      <a:pt x="5" y="0"/>
                      <a:pt x="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3" name="Freeform 4132">
                <a:extLst>
                  <a:ext uri="{FF2B5EF4-FFF2-40B4-BE49-F238E27FC236}">
                    <a16:creationId xmlns:a16="http://schemas.microsoft.com/office/drawing/2014/main" id="{71DD5993-D82F-6041-F559-C3377BBE5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0056" y="1390557"/>
                <a:ext cx="210350" cy="745786"/>
              </a:xfrm>
              <a:custGeom>
                <a:avLst/>
                <a:gdLst>
                  <a:gd name="T0" fmla="*/ 0 w 21"/>
                  <a:gd name="T1" fmla="*/ 0 h 75"/>
                  <a:gd name="T2" fmla="*/ 14 w 21"/>
                  <a:gd name="T3" fmla="*/ 28 h 75"/>
                  <a:gd name="T4" fmla="*/ 14 w 21"/>
                  <a:gd name="T5" fmla="*/ 75 h 75"/>
                  <a:gd name="T6" fmla="*/ 14 w 21"/>
                  <a:gd name="T7" fmla="*/ 75 h 75"/>
                  <a:gd name="T8" fmla="*/ 18 w 21"/>
                  <a:gd name="T9" fmla="*/ 70 h 75"/>
                  <a:gd name="T10" fmla="*/ 18 w 21"/>
                  <a:gd name="T11" fmla="*/ 37 h 75"/>
                  <a:gd name="T12" fmla="*/ 16 w 21"/>
                  <a:gd name="T13" fmla="*/ 3 h 75"/>
                  <a:gd name="T14" fmla="*/ 11 w 21"/>
                  <a:gd name="T15" fmla="*/ 0 h 75"/>
                  <a:gd name="T16" fmla="*/ 0 w 21"/>
                  <a:gd name="T1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75">
                    <a:moveTo>
                      <a:pt x="0" y="0"/>
                    </a:moveTo>
                    <a:cubicBezTo>
                      <a:pt x="0" y="0"/>
                      <a:pt x="13" y="12"/>
                      <a:pt x="14" y="28"/>
                    </a:cubicBezTo>
                    <a:cubicBezTo>
                      <a:pt x="14" y="41"/>
                      <a:pt x="14" y="75"/>
                      <a:pt x="14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5" y="74"/>
                      <a:pt x="18" y="70"/>
                      <a:pt x="18" y="70"/>
                    </a:cubicBezTo>
                    <a:cubicBezTo>
                      <a:pt x="18" y="70"/>
                      <a:pt x="18" y="49"/>
                      <a:pt x="18" y="37"/>
                    </a:cubicBezTo>
                    <a:cubicBezTo>
                      <a:pt x="19" y="25"/>
                      <a:pt x="21" y="12"/>
                      <a:pt x="16" y="3"/>
                    </a:cubicBezTo>
                    <a:cubicBezTo>
                      <a:pt x="14" y="1"/>
                      <a:pt x="12" y="0"/>
                      <a:pt x="11" y="0"/>
                    </a:cubicBezTo>
                    <a:cubicBezTo>
                      <a:pt x="6" y="0"/>
                      <a:pt x="0" y="0"/>
                      <a:pt x="0" y="0"/>
                    </a:cubicBezTo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4" name="Freeform 4133">
                <a:extLst>
                  <a:ext uri="{FF2B5EF4-FFF2-40B4-BE49-F238E27FC236}">
                    <a16:creationId xmlns:a16="http://schemas.microsoft.com/office/drawing/2014/main" id="{59C33F10-B252-02C9-7572-0AA893B36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8740" y="1361873"/>
                <a:ext cx="129080" cy="415920"/>
              </a:xfrm>
              <a:custGeom>
                <a:avLst/>
                <a:gdLst>
                  <a:gd name="T0" fmla="*/ 3 w 13"/>
                  <a:gd name="T1" fmla="*/ 0 h 42"/>
                  <a:gd name="T2" fmla="*/ 12 w 13"/>
                  <a:gd name="T3" fmla="*/ 15 h 42"/>
                  <a:gd name="T4" fmla="*/ 12 w 13"/>
                  <a:gd name="T5" fmla="*/ 16 h 42"/>
                  <a:gd name="T6" fmla="*/ 10 w 13"/>
                  <a:gd name="T7" fmla="*/ 19 h 42"/>
                  <a:gd name="T8" fmla="*/ 13 w 13"/>
                  <a:gd name="T9" fmla="*/ 23 h 42"/>
                  <a:gd name="T10" fmla="*/ 11 w 13"/>
                  <a:gd name="T11" fmla="*/ 42 h 42"/>
                  <a:gd name="T12" fmla="*/ 9 w 13"/>
                  <a:gd name="T13" fmla="*/ 22 h 42"/>
                  <a:gd name="T14" fmla="*/ 0 w 13"/>
                  <a:gd name="T15" fmla="*/ 4 h 42"/>
                  <a:gd name="T16" fmla="*/ 3 w 13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42">
                    <a:moveTo>
                      <a:pt x="3" y="0"/>
                    </a:moveTo>
                    <a:cubicBezTo>
                      <a:pt x="3" y="0"/>
                      <a:pt x="10" y="11"/>
                      <a:pt x="12" y="15"/>
                    </a:cubicBezTo>
                    <a:cubicBezTo>
                      <a:pt x="12" y="15"/>
                      <a:pt x="12" y="16"/>
                      <a:pt x="12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0" y="27"/>
                      <a:pt x="9" y="22"/>
                    </a:cubicBezTo>
                    <a:cubicBezTo>
                      <a:pt x="7" y="17"/>
                      <a:pt x="0" y="4"/>
                      <a:pt x="0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5" name="Freeform 4134">
                <a:extLst>
                  <a:ext uri="{FF2B5EF4-FFF2-40B4-BE49-F238E27FC236}">
                    <a16:creationId xmlns:a16="http://schemas.microsoft.com/office/drawing/2014/main" id="{99970909-47E1-B793-B31D-053D2AE2BC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8786" y="1314066"/>
                <a:ext cx="119518" cy="176887"/>
              </a:xfrm>
              <a:custGeom>
                <a:avLst/>
                <a:gdLst>
                  <a:gd name="T0" fmla="*/ 2 w 12"/>
                  <a:gd name="T1" fmla="*/ 0 h 18"/>
                  <a:gd name="T2" fmla="*/ 0 w 12"/>
                  <a:gd name="T3" fmla="*/ 0 h 18"/>
                  <a:gd name="T4" fmla="*/ 0 w 12"/>
                  <a:gd name="T5" fmla="*/ 1 h 18"/>
                  <a:gd name="T6" fmla="*/ 1 w 12"/>
                  <a:gd name="T7" fmla="*/ 3 h 18"/>
                  <a:gd name="T8" fmla="*/ 2 w 12"/>
                  <a:gd name="T9" fmla="*/ 4 h 18"/>
                  <a:gd name="T10" fmla="*/ 2 w 12"/>
                  <a:gd name="T11" fmla="*/ 8 h 18"/>
                  <a:gd name="T12" fmla="*/ 4 w 12"/>
                  <a:gd name="T13" fmla="*/ 11 h 18"/>
                  <a:gd name="T14" fmla="*/ 9 w 12"/>
                  <a:gd name="T15" fmla="*/ 14 h 18"/>
                  <a:gd name="T16" fmla="*/ 9 w 12"/>
                  <a:gd name="T17" fmla="*/ 18 h 18"/>
                  <a:gd name="T18" fmla="*/ 12 w 12"/>
                  <a:gd name="T19" fmla="*/ 15 h 18"/>
                  <a:gd name="T20" fmla="*/ 12 w 12"/>
                  <a:gd name="T21" fmla="*/ 12 h 18"/>
                  <a:gd name="T22" fmla="*/ 12 w 12"/>
                  <a:gd name="T23" fmla="*/ 12 h 18"/>
                  <a:gd name="T24" fmla="*/ 12 w 12"/>
                  <a:gd name="T25" fmla="*/ 12 h 18"/>
                  <a:gd name="T26" fmla="*/ 11 w 12"/>
                  <a:gd name="T27" fmla="*/ 12 h 18"/>
                  <a:gd name="T28" fmla="*/ 9 w 12"/>
                  <a:gd name="T29" fmla="*/ 11 h 18"/>
                  <a:gd name="T30" fmla="*/ 9 w 12"/>
                  <a:gd name="T31" fmla="*/ 11 h 18"/>
                  <a:gd name="T32" fmla="*/ 6 w 12"/>
                  <a:gd name="T33" fmla="*/ 10 h 18"/>
                  <a:gd name="T34" fmla="*/ 5 w 12"/>
                  <a:gd name="T35" fmla="*/ 9 h 18"/>
                  <a:gd name="T36" fmla="*/ 3 w 12"/>
                  <a:gd name="T37" fmla="*/ 6 h 18"/>
                  <a:gd name="T38" fmla="*/ 2 w 12"/>
                  <a:gd name="T39" fmla="*/ 3 h 18"/>
                  <a:gd name="T40" fmla="*/ 2 w 12"/>
                  <a:gd name="T41" fmla="*/ 3 h 18"/>
                  <a:gd name="T42" fmla="*/ 2 w 12"/>
                  <a:gd name="T43" fmla="*/ 3 h 18"/>
                  <a:gd name="T44" fmla="*/ 2 w 12"/>
                  <a:gd name="T45" fmla="*/ 0 h 18"/>
                  <a:gd name="T46" fmla="*/ 2 w 12"/>
                  <a:gd name="T4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18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2" y="5"/>
                      <a:pt x="2" y="7"/>
                      <a:pt x="2" y="8"/>
                    </a:cubicBezTo>
                    <a:cubicBezTo>
                      <a:pt x="2" y="9"/>
                      <a:pt x="3" y="10"/>
                      <a:pt x="4" y="11"/>
                    </a:cubicBezTo>
                    <a:cubicBezTo>
                      <a:pt x="5" y="12"/>
                      <a:pt x="8" y="13"/>
                      <a:pt x="9" y="14"/>
                    </a:cubicBezTo>
                    <a:cubicBezTo>
                      <a:pt x="9" y="14"/>
                      <a:pt x="9" y="16"/>
                      <a:pt x="9" y="18"/>
                    </a:cubicBezTo>
                    <a:cubicBezTo>
                      <a:pt x="11" y="17"/>
                      <a:pt x="12" y="15"/>
                      <a:pt x="12" y="15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2"/>
                      <a:pt x="9" y="12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7" y="10"/>
                      <a:pt x="6" y="10"/>
                    </a:cubicBezTo>
                    <a:cubicBezTo>
                      <a:pt x="6" y="10"/>
                      <a:pt x="5" y="9"/>
                      <a:pt x="5" y="9"/>
                    </a:cubicBezTo>
                    <a:cubicBezTo>
                      <a:pt x="4" y="8"/>
                      <a:pt x="3" y="8"/>
                      <a:pt x="3" y="6"/>
                    </a:cubicBezTo>
                    <a:cubicBezTo>
                      <a:pt x="3" y="6"/>
                      <a:pt x="3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0A0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6" name="Freeform 4135">
                <a:extLst>
                  <a:ext uri="{FF2B5EF4-FFF2-40B4-BE49-F238E27FC236}">
                    <a16:creationId xmlns:a16="http://schemas.microsoft.com/office/drawing/2014/main" id="{5AF6B0B4-7559-11E0-6BD3-B74EF05C5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8302" y="14288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531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7" name="Freeform 4136">
                <a:extLst>
                  <a:ext uri="{FF2B5EF4-FFF2-40B4-BE49-F238E27FC236}">
                    <a16:creationId xmlns:a16="http://schemas.microsoft.com/office/drawing/2014/main" id="{73D9F047-6596-F9E2-C354-0C79079360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8347" y="1175428"/>
                <a:ext cx="181666" cy="267718"/>
              </a:xfrm>
              <a:custGeom>
                <a:avLst/>
                <a:gdLst>
                  <a:gd name="T0" fmla="*/ 18 w 18"/>
                  <a:gd name="T1" fmla="*/ 3 h 27"/>
                  <a:gd name="T2" fmla="*/ 16 w 18"/>
                  <a:gd name="T3" fmla="*/ 0 h 27"/>
                  <a:gd name="T4" fmla="*/ 0 w 18"/>
                  <a:gd name="T5" fmla="*/ 3 h 27"/>
                  <a:gd name="T6" fmla="*/ 1 w 18"/>
                  <a:gd name="T7" fmla="*/ 17 h 27"/>
                  <a:gd name="T8" fmla="*/ 2 w 18"/>
                  <a:gd name="T9" fmla="*/ 20 h 27"/>
                  <a:gd name="T10" fmla="*/ 4 w 18"/>
                  <a:gd name="T11" fmla="*/ 23 h 27"/>
                  <a:gd name="T12" fmla="*/ 10 w 18"/>
                  <a:gd name="T13" fmla="*/ 26 h 27"/>
                  <a:gd name="T14" fmla="*/ 15 w 18"/>
                  <a:gd name="T15" fmla="*/ 25 h 27"/>
                  <a:gd name="T16" fmla="*/ 17 w 18"/>
                  <a:gd name="T17" fmla="*/ 15 h 27"/>
                  <a:gd name="T18" fmla="*/ 17 w 18"/>
                  <a:gd name="T19" fmla="*/ 13 h 27"/>
                  <a:gd name="T20" fmla="*/ 18 w 18"/>
                  <a:gd name="T21" fmla="*/ 10 h 27"/>
                  <a:gd name="T22" fmla="*/ 18 w 18"/>
                  <a:gd name="T23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27">
                    <a:moveTo>
                      <a:pt x="18" y="3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8"/>
                      <a:pt x="2" y="20"/>
                      <a:pt x="2" y="20"/>
                    </a:cubicBezTo>
                    <a:cubicBezTo>
                      <a:pt x="2" y="22"/>
                      <a:pt x="3" y="22"/>
                      <a:pt x="4" y="23"/>
                    </a:cubicBezTo>
                    <a:cubicBezTo>
                      <a:pt x="5" y="24"/>
                      <a:pt x="6" y="25"/>
                      <a:pt x="10" y="26"/>
                    </a:cubicBezTo>
                    <a:cubicBezTo>
                      <a:pt x="11" y="27"/>
                      <a:pt x="15" y="26"/>
                      <a:pt x="15" y="25"/>
                    </a:cubicBezTo>
                    <a:cubicBezTo>
                      <a:pt x="15" y="23"/>
                      <a:pt x="16" y="20"/>
                      <a:pt x="17" y="15"/>
                    </a:cubicBezTo>
                    <a:cubicBezTo>
                      <a:pt x="17" y="14"/>
                      <a:pt x="17" y="13"/>
                      <a:pt x="17" y="13"/>
                    </a:cubicBezTo>
                    <a:cubicBezTo>
                      <a:pt x="17" y="12"/>
                      <a:pt x="18" y="10"/>
                      <a:pt x="18" y="10"/>
                    </a:cubicBezTo>
                    <a:cubicBezTo>
                      <a:pt x="18" y="7"/>
                      <a:pt x="18" y="3"/>
                      <a:pt x="18" y="3"/>
                    </a:cubicBezTo>
                  </a:path>
                </a:pathLst>
              </a:custGeom>
              <a:solidFill>
                <a:srgbClr val="EFC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868" name="Picture 4137">
                <a:extLst>
                  <a:ext uri="{FF2B5EF4-FFF2-40B4-BE49-F238E27FC236}">
                    <a16:creationId xmlns:a16="http://schemas.microsoft.com/office/drawing/2014/main" id="{2E0B8296-017C-C649-EAF4-FBCA82FC4CD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0933" y="1161084"/>
                <a:ext cx="129080" cy="62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69" name="Freeform 4138">
                <a:extLst>
                  <a:ext uri="{FF2B5EF4-FFF2-40B4-BE49-F238E27FC236}">
                    <a16:creationId xmlns:a16="http://schemas.microsoft.com/office/drawing/2014/main" id="{B9ED02E9-4DF2-870F-5F7A-5E32D5E52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0056" y="1175428"/>
                <a:ext cx="109957" cy="86052"/>
              </a:xfrm>
              <a:custGeom>
                <a:avLst/>
                <a:gdLst>
                  <a:gd name="T0" fmla="*/ 9 w 11"/>
                  <a:gd name="T1" fmla="*/ 0 h 9"/>
                  <a:gd name="T2" fmla="*/ 0 w 11"/>
                  <a:gd name="T3" fmla="*/ 2 h 9"/>
                  <a:gd name="T4" fmla="*/ 0 w 11"/>
                  <a:gd name="T5" fmla="*/ 2 h 9"/>
                  <a:gd name="T6" fmla="*/ 2 w 11"/>
                  <a:gd name="T7" fmla="*/ 2 h 9"/>
                  <a:gd name="T8" fmla="*/ 2 w 11"/>
                  <a:gd name="T9" fmla="*/ 2 h 9"/>
                  <a:gd name="T10" fmla="*/ 0 w 11"/>
                  <a:gd name="T11" fmla="*/ 5 h 9"/>
                  <a:gd name="T12" fmla="*/ 0 w 11"/>
                  <a:gd name="T13" fmla="*/ 6 h 9"/>
                  <a:gd name="T14" fmla="*/ 0 w 11"/>
                  <a:gd name="T15" fmla="*/ 7 h 9"/>
                  <a:gd name="T16" fmla="*/ 0 w 11"/>
                  <a:gd name="T17" fmla="*/ 9 h 9"/>
                  <a:gd name="T18" fmla="*/ 6 w 11"/>
                  <a:gd name="T19" fmla="*/ 8 h 9"/>
                  <a:gd name="T20" fmla="*/ 11 w 11"/>
                  <a:gd name="T21" fmla="*/ 5 h 9"/>
                  <a:gd name="T22" fmla="*/ 11 w 11"/>
                  <a:gd name="T23" fmla="*/ 4 h 9"/>
                  <a:gd name="T24" fmla="*/ 11 w 11"/>
                  <a:gd name="T25" fmla="*/ 3 h 9"/>
                  <a:gd name="T26" fmla="*/ 9 w 11"/>
                  <a:gd name="T2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9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1" y="3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" y="9"/>
                      <a:pt x="3" y="8"/>
                      <a:pt x="6" y="8"/>
                    </a:cubicBezTo>
                    <a:cubicBezTo>
                      <a:pt x="7" y="7"/>
                      <a:pt x="11" y="6"/>
                      <a:pt x="11" y="5"/>
                    </a:cubicBezTo>
                    <a:cubicBezTo>
                      <a:pt x="11" y="5"/>
                      <a:pt x="11" y="4"/>
                      <a:pt x="11" y="4"/>
                    </a:cubicBezTo>
                    <a:cubicBezTo>
                      <a:pt x="11" y="4"/>
                      <a:pt x="11" y="3"/>
                      <a:pt x="11" y="3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8B2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870" name="Picture 4139">
                <a:extLst>
                  <a:ext uri="{FF2B5EF4-FFF2-40B4-BE49-F238E27FC236}">
                    <a16:creationId xmlns:a16="http://schemas.microsoft.com/office/drawing/2014/main" id="{98AFCC45-C080-9F7A-8DEE-0CC3A46B92C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59268" y="2145904"/>
                <a:ext cx="19123" cy="19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71" name="Freeform 4140">
                <a:extLst>
                  <a:ext uri="{FF2B5EF4-FFF2-40B4-BE49-F238E27FC236}">
                    <a16:creationId xmlns:a16="http://schemas.microsoft.com/office/drawing/2014/main" id="{3D0D4CB8-966A-E09B-4BB4-4CBC54E8B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9663" y="2174588"/>
                <a:ext cx="38245" cy="956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1 h 1"/>
                  <a:gd name="T6" fmla="*/ 4 w 4"/>
                  <a:gd name="T7" fmla="*/ 1 h 1"/>
                  <a:gd name="T8" fmla="*/ 0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1D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2" name="Freeform 4141">
                <a:extLst>
                  <a:ext uri="{FF2B5EF4-FFF2-40B4-BE49-F238E27FC236}">
                    <a16:creationId xmlns:a16="http://schemas.microsoft.com/office/drawing/2014/main" id="{5F4B082B-4C43-B9A2-2703-45C7DEA56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7952" y="2155465"/>
                <a:ext cx="71712" cy="19123"/>
              </a:xfrm>
              <a:custGeom>
                <a:avLst/>
                <a:gdLst>
                  <a:gd name="T0" fmla="*/ 0 w 7"/>
                  <a:gd name="T1" fmla="*/ 0 h 2"/>
                  <a:gd name="T2" fmla="*/ 0 w 7"/>
                  <a:gd name="T3" fmla="*/ 0 h 2"/>
                  <a:gd name="T4" fmla="*/ 7 w 7"/>
                  <a:gd name="T5" fmla="*/ 2 h 2"/>
                  <a:gd name="T6" fmla="*/ 7 w 7"/>
                  <a:gd name="T7" fmla="*/ 2 h 2"/>
                  <a:gd name="T8" fmla="*/ 0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4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4" y="1"/>
                      <a:pt x="1" y="0"/>
                      <a:pt x="0" y="0"/>
                    </a:cubicBezTo>
                  </a:path>
                </a:pathLst>
              </a:custGeom>
              <a:solidFill>
                <a:srgbClr val="1413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3" name="Freeform 4142">
                <a:extLst>
                  <a:ext uri="{FF2B5EF4-FFF2-40B4-BE49-F238E27FC236}">
                    <a16:creationId xmlns:a16="http://schemas.microsoft.com/office/drawing/2014/main" id="{B9222664-2742-F05C-0C07-5459B5E86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829" y="1816038"/>
                <a:ext cx="129080" cy="368114"/>
              </a:xfrm>
              <a:custGeom>
                <a:avLst/>
                <a:gdLst>
                  <a:gd name="T0" fmla="*/ 0 w 13"/>
                  <a:gd name="T1" fmla="*/ 0 h 37"/>
                  <a:gd name="T2" fmla="*/ 2 w 13"/>
                  <a:gd name="T3" fmla="*/ 19 h 37"/>
                  <a:gd name="T4" fmla="*/ 2 w 13"/>
                  <a:gd name="T5" fmla="*/ 19 h 37"/>
                  <a:gd name="T6" fmla="*/ 0 w 13"/>
                  <a:gd name="T7" fmla="*/ 33 h 37"/>
                  <a:gd name="T8" fmla="*/ 0 w 13"/>
                  <a:gd name="T9" fmla="*/ 33 h 37"/>
                  <a:gd name="T10" fmla="*/ 0 w 13"/>
                  <a:gd name="T11" fmla="*/ 33 h 37"/>
                  <a:gd name="T12" fmla="*/ 0 w 13"/>
                  <a:gd name="T13" fmla="*/ 33 h 37"/>
                  <a:gd name="T14" fmla="*/ 0 w 13"/>
                  <a:gd name="T15" fmla="*/ 34 h 37"/>
                  <a:gd name="T16" fmla="*/ 0 w 13"/>
                  <a:gd name="T17" fmla="*/ 34 h 37"/>
                  <a:gd name="T18" fmla="*/ 0 w 13"/>
                  <a:gd name="T19" fmla="*/ 34 h 37"/>
                  <a:gd name="T20" fmla="*/ 0 w 13"/>
                  <a:gd name="T21" fmla="*/ 34 h 37"/>
                  <a:gd name="T22" fmla="*/ 0 w 13"/>
                  <a:gd name="T23" fmla="*/ 34 h 37"/>
                  <a:gd name="T24" fmla="*/ 0 w 13"/>
                  <a:gd name="T25" fmla="*/ 34 h 37"/>
                  <a:gd name="T26" fmla="*/ 0 w 13"/>
                  <a:gd name="T27" fmla="*/ 34 h 37"/>
                  <a:gd name="T28" fmla="*/ 0 w 13"/>
                  <a:gd name="T29" fmla="*/ 34 h 37"/>
                  <a:gd name="T30" fmla="*/ 0 w 13"/>
                  <a:gd name="T31" fmla="*/ 34 h 37"/>
                  <a:gd name="T32" fmla="*/ 0 w 13"/>
                  <a:gd name="T33" fmla="*/ 34 h 37"/>
                  <a:gd name="T34" fmla="*/ 2 w 13"/>
                  <a:gd name="T35" fmla="*/ 34 h 37"/>
                  <a:gd name="T36" fmla="*/ 2 w 13"/>
                  <a:gd name="T37" fmla="*/ 34 h 37"/>
                  <a:gd name="T38" fmla="*/ 9 w 13"/>
                  <a:gd name="T39" fmla="*/ 36 h 37"/>
                  <a:gd name="T40" fmla="*/ 13 w 13"/>
                  <a:gd name="T41" fmla="*/ 37 h 37"/>
                  <a:gd name="T42" fmla="*/ 13 w 13"/>
                  <a:gd name="T43" fmla="*/ 19 h 37"/>
                  <a:gd name="T44" fmla="*/ 7 w 13"/>
                  <a:gd name="T45" fmla="*/ 14 h 37"/>
                  <a:gd name="T46" fmla="*/ 0 w 13"/>
                  <a:gd name="T4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" h="37">
                    <a:moveTo>
                      <a:pt x="0" y="0"/>
                    </a:moveTo>
                    <a:cubicBezTo>
                      <a:pt x="1" y="8"/>
                      <a:pt x="2" y="17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29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1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" y="34"/>
                      <a:pt x="6" y="35"/>
                      <a:pt x="9" y="36"/>
                    </a:cubicBezTo>
                    <a:cubicBezTo>
                      <a:pt x="10" y="36"/>
                      <a:pt x="12" y="36"/>
                      <a:pt x="13" y="37"/>
                    </a:cubicBezTo>
                    <a:cubicBezTo>
                      <a:pt x="13" y="34"/>
                      <a:pt x="13" y="26"/>
                      <a:pt x="13" y="19"/>
                    </a:cubicBezTo>
                    <a:cubicBezTo>
                      <a:pt x="10" y="17"/>
                      <a:pt x="8" y="15"/>
                      <a:pt x="7" y="14"/>
                    </a:cubicBezTo>
                    <a:cubicBezTo>
                      <a:pt x="5" y="11"/>
                      <a:pt x="2" y="6"/>
                      <a:pt x="0" y="0"/>
                    </a:cubicBezTo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874" name="Picture 4143">
                <a:extLst>
                  <a:ext uri="{FF2B5EF4-FFF2-40B4-BE49-F238E27FC236}">
                    <a16:creationId xmlns:a16="http://schemas.microsoft.com/office/drawing/2014/main" id="{111CE0B2-A10E-3400-6B6B-B4A72010F9F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78786" y="1271041"/>
                <a:ext cx="19123" cy="19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75" name="Rectangle 4144">
                <a:extLst>
                  <a:ext uri="{FF2B5EF4-FFF2-40B4-BE49-F238E27FC236}">
                    <a16:creationId xmlns:a16="http://schemas.microsoft.com/office/drawing/2014/main" id="{D7B4542A-4907-3318-12AF-6DE2B89413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7909" y="1280603"/>
                <a:ext cx="4782" cy="33466"/>
              </a:xfrm>
              <a:prstGeom prst="rect">
                <a:avLst/>
              </a:prstGeom>
              <a:solidFill>
                <a:srgbClr val="C69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6" name="Rectangle 4145">
                <a:extLst>
                  <a:ext uri="{FF2B5EF4-FFF2-40B4-BE49-F238E27FC236}">
                    <a16:creationId xmlns:a16="http://schemas.microsoft.com/office/drawing/2014/main" id="{5118FBB3-DF31-47BF-5BAF-5A3C1A7AA2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7909" y="1280603"/>
                <a:ext cx="4782" cy="3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7" name="Freeform 4146">
                <a:extLst>
                  <a:ext uri="{FF2B5EF4-FFF2-40B4-BE49-F238E27FC236}">
                    <a16:creationId xmlns:a16="http://schemas.microsoft.com/office/drawing/2014/main" id="{792EF212-9346-702B-7D96-66CEAD74D9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7909" y="1314066"/>
                <a:ext cx="71712" cy="105175"/>
              </a:xfrm>
              <a:custGeom>
                <a:avLst/>
                <a:gdLst>
                  <a:gd name="T0" fmla="*/ 4 w 7"/>
                  <a:gd name="T1" fmla="*/ 10 h 11"/>
                  <a:gd name="T2" fmla="*/ 7 w 7"/>
                  <a:gd name="T3" fmla="*/ 11 h 11"/>
                  <a:gd name="T4" fmla="*/ 7 w 7"/>
                  <a:gd name="T5" fmla="*/ 11 h 11"/>
                  <a:gd name="T6" fmla="*/ 4 w 7"/>
                  <a:gd name="T7" fmla="*/ 10 h 11"/>
                  <a:gd name="T8" fmla="*/ 0 w 7"/>
                  <a:gd name="T9" fmla="*/ 0 h 11"/>
                  <a:gd name="T10" fmla="*/ 0 w 7"/>
                  <a:gd name="T11" fmla="*/ 3 h 11"/>
                  <a:gd name="T12" fmla="*/ 0 w 7"/>
                  <a:gd name="T13" fmla="*/ 3 h 11"/>
                  <a:gd name="T14" fmla="*/ 0 w 7"/>
                  <a:gd name="T15" fmla="*/ 0 h 11"/>
                  <a:gd name="T16" fmla="*/ 0 w 7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4" y="10"/>
                    </a:moveTo>
                    <a:cubicBezTo>
                      <a:pt x="5" y="10"/>
                      <a:pt x="6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5" y="10"/>
                      <a:pt x="4" y="10"/>
                    </a:cubicBezTo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C8D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8" name="Freeform 4147">
                <a:extLst>
                  <a:ext uri="{FF2B5EF4-FFF2-40B4-BE49-F238E27FC236}">
                    <a16:creationId xmlns:a16="http://schemas.microsoft.com/office/drawing/2014/main" id="{115F4E1C-E6F7-384C-831B-4A36C1FED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8347" y="1194550"/>
                <a:ext cx="81273" cy="224693"/>
              </a:xfrm>
              <a:custGeom>
                <a:avLst/>
                <a:gdLst>
                  <a:gd name="T0" fmla="*/ 7 w 8"/>
                  <a:gd name="T1" fmla="*/ 0 h 23"/>
                  <a:gd name="T2" fmla="*/ 0 w 8"/>
                  <a:gd name="T3" fmla="*/ 2 h 23"/>
                  <a:gd name="T4" fmla="*/ 1 w 8"/>
                  <a:gd name="T5" fmla="*/ 8 h 23"/>
                  <a:gd name="T6" fmla="*/ 1 w 8"/>
                  <a:gd name="T7" fmla="*/ 9 h 23"/>
                  <a:gd name="T8" fmla="*/ 1 w 8"/>
                  <a:gd name="T9" fmla="*/ 12 h 23"/>
                  <a:gd name="T10" fmla="*/ 1 w 8"/>
                  <a:gd name="T11" fmla="*/ 15 h 23"/>
                  <a:gd name="T12" fmla="*/ 1 w 8"/>
                  <a:gd name="T13" fmla="*/ 15 h 23"/>
                  <a:gd name="T14" fmla="*/ 2 w 8"/>
                  <a:gd name="T15" fmla="*/ 17 h 23"/>
                  <a:gd name="T16" fmla="*/ 2 w 8"/>
                  <a:gd name="T17" fmla="*/ 18 h 23"/>
                  <a:gd name="T18" fmla="*/ 4 w 8"/>
                  <a:gd name="T19" fmla="*/ 21 h 23"/>
                  <a:gd name="T20" fmla="*/ 5 w 8"/>
                  <a:gd name="T21" fmla="*/ 22 h 23"/>
                  <a:gd name="T22" fmla="*/ 8 w 8"/>
                  <a:gd name="T23" fmla="*/ 23 h 23"/>
                  <a:gd name="T24" fmla="*/ 8 w 8"/>
                  <a:gd name="T25" fmla="*/ 20 h 23"/>
                  <a:gd name="T26" fmla="*/ 7 w 8"/>
                  <a:gd name="T27" fmla="*/ 15 h 23"/>
                  <a:gd name="T28" fmla="*/ 6 w 8"/>
                  <a:gd name="T29" fmla="*/ 11 h 23"/>
                  <a:gd name="T30" fmla="*/ 7 w 8"/>
                  <a:gd name="T31" fmla="*/ 9 h 23"/>
                  <a:gd name="T32" fmla="*/ 7 w 8"/>
                  <a:gd name="T33" fmla="*/ 7 h 23"/>
                  <a:gd name="T34" fmla="*/ 7 w 8"/>
                  <a:gd name="T35" fmla="*/ 7 h 23"/>
                  <a:gd name="T36" fmla="*/ 5 w 8"/>
                  <a:gd name="T37" fmla="*/ 7 h 23"/>
                  <a:gd name="T38" fmla="*/ 7 w 8"/>
                  <a:gd name="T39" fmla="*/ 4 h 23"/>
                  <a:gd name="T40" fmla="*/ 7 w 8"/>
                  <a:gd name="T41" fmla="*/ 3 h 23"/>
                  <a:gd name="T42" fmla="*/ 7 w 8"/>
                  <a:gd name="T43" fmla="*/ 3 h 23"/>
                  <a:gd name="T44" fmla="*/ 7 w 8"/>
                  <a:gd name="T45" fmla="*/ 1 h 23"/>
                  <a:gd name="T46" fmla="*/ 7 w 8"/>
                  <a:gd name="T4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23">
                    <a:moveTo>
                      <a:pt x="7" y="0"/>
                    </a:moveTo>
                    <a:cubicBezTo>
                      <a:pt x="5" y="0"/>
                      <a:pt x="1" y="1"/>
                      <a:pt x="0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2" y="16"/>
                      <a:pt x="2" y="17"/>
                    </a:cubicBezTo>
                    <a:cubicBezTo>
                      <a:pt x="2" y="17"/>
                      <a:pt x="2" y="18"/>
                      <a:pt x="2" y="18"/>
                    </a:cubicBezTo>
                    <a:cubicBezTo>
                      <a:pt x="2" y="20"/>
                      <a:pt x="3" y="20"/>
                      <a:pt x="4" y="21"/>
                    </a:cubicBezTo>
                    <a:cubicBezTo>
                      <a:pt x="4" y="21"/>
                      <a:pt x="5" y="22"/>
                      <a:pt x="5" y="22"/>
                    </a:cubicBezTo>
                    <a:cubicBezTo>
                      <a:pt x="6" y="22"/>
                      <a:pt x="7" y="23"/>
                      <a:pt x="8" y="23"/>
                    </a:cubicBezTo>
                    <a:cubicBezTo>
                      <a:pt x="8" y="23"/>
                      <a:pt x="8" y="21"/>
                      <a:pt x="8" y="20"/>
                    </a:cubicBezTo>
                    <a:cubicBezTo>
                      <a:pt x="7" y="17"/>
                      <a:pt x="7" y="16"/>
                      <a:pt x="7" y="15"/>
                    </a:cubicBezTo>
                    <a:cubicBezTo>
                      <a:pt x="6" y="13"/>
                      <a:pt x="6" y="12"/>
                      <a:pt x="6" y="11"/>
                    </a:cubicBezTo>
                    <a:cubicBezTo>
                      <a:pt x="6" y="11"/>
                      <a:pt x="6" y="10"/>
                      <a:pt x="7" y="9"/>
                    </a:cubicBezTo>
                    <a:cubicBezTo>
                      <a:pt x="7" y="9"/>
                      <a:pt x="7" y="8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5" y="7"/>
                      <a:pt x="6" y="5"/>
                      <a:pt x="7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</a:path>
                </a:pathLst>
              </a:custGeom>
              <a:solidFill>
                <a:srgbClr val="D8B2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9" name="Freeform 4148">
                <a:extLst>
                  <a:ext uri="{FF2B5EF4-FFF2-40B4-BE49-F238E27FC236}">
                    <a16:creationId xmlns:a16="http://schemas.microsoft.com/office/drawing/2014/main" id="{5BEA4BED-8508-231C-8279-59FDE886A7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40933" y="1194550"/>
                <a:ext cx="47807" cy="66929"/>
              </a:xfrm>
              <a:custGeom>
                <a:avLst/>
                <a:gdLst>
                  <a:gd name="T0" fmla="*/ 2 w 5"/>
                  <a:gd name="T1" fmla="*/ 4 h 7"/>
                  <a:gd name="T2" fmla="*/ 0 w 5"/>
                  <a:gd name="T3" fmla="*/ 7 h 7"/>
                  <a:gd name="T4" fmla="*/ 2 w 5"/>
                  <a:gd name="T5" fmla="*/ 7 h 7"/>
                  <a:gd name="T6" fmla="*/ 2 w 5"/>
                  <a:gd name="T7" fmla="*/ 7 h 7"/>
                  <a:gd name="T8" fmla="*/ 2 w 5"/>
                  <a:gd name="T9" fmla="*/ 5 h 7"/>
                  <a:gd name="T10" fmla="*/ 2 w 5"/>
                  <a:gd name="T11" fmla="*/ 4 h 7"/>
                  <a:gd name="T12" fmla="*/ 4 w 5"/>
                  <a:gd name="T13" fmla="*/ 0 h 7"/>
                  <a:gd name="T14" fmla="*/ 2 w 5"/>
                  <a:gd name="T15" fmla="*/ 0 h 7"/>
                  <a:gd name="T16" fmla="*/ 2 w 5"/>
                  <a:gd name="T17" fmla="*/ 1 h 7"/>
                  <a:gd name="T18" fmla="*/ 2 w 5"/>
                  <a:gd name="T19" fmla="*/ 3 h 7"/>
                  <a:gd name="T20" fmla="*/ 2 w 5"/>
                  <a:gd name="T21" fmla="*/ 3 h 7"/>
                  <a:gd name="T22" fmla="*/ 4 w 5"/>
                  <a:gd name="T23" fmla="*/ 0 h 7"/>
                  <a:gd name="T24" fmla="*/ 4 w 5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7">
                    <a:moveTo>
                      <a:pt x="2" y="4"/>
                    </a:moveTo>
                    <a:cubicBezTo>
                      <a:pt x="1" y="5"/>
                      <a:pt x="0" y="7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C39C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0" name="Freeform 4149">
                <a:extLst>
                  <a:ext uri="{FF2B5EF4-FFF2-40B4-BE49-F238E27FC236}">
                    <a16:creationId xmlns:a16="http://schemas.microsoft.com/office/drawing/2014/main" id="{342D433B-88C1-F411-7384-7CA6D7E16D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0541" y="1122839"/>
                <a:ext cx="248595" cy="248595"/>
              </a:xfrm>
              <a:custGeom>
                <a:avLst/>
                <a:gdLst>
                  <a:gd name="T0" fmla="*/ 24 w 25"/>
                  <a:gd name="T1" fmla="*/ 6 h 25"/>
                  <a:gd name="T2" fmla="*/ 19 w 25"/>
                  <a:gd name="T3" fmla="*/ 11 h 25"/>
                  <a:gd name="T4" fmla="*/ 10 w 25"/>
                  <a:gd name="T5" fmla="*/ 13 h 25"/>
                  <a:gd name="T6" fmla="*/ 12 w 25"/>
                  <a:gd name="T7" fmla="*/ 11 h 25"/>
                  <a:gd name="T8" fmla="*/ 9 w 25"/>
                  <a:gd name="T9" fmla="*/ 14 h 25"/>
                  <a:gd name="T10" fmla="*/ 9 w 25"/>
                  <a:gd name="T11" fmla="*/ 19 h 25"/>
                  <a:gd name="T12" fmla="*/ 7 w 25"/>
                  <a:gd name="T13" fmla="*/ 18 h 25"/>
                  <a:gd name="T14" fmla="*/ 6 w 25"/>
                  <a:gd name="T15" fmla="*/ 18 h 25"/>
                  <a:gd name="T16" fmla="*/ 5 w 25"/>
                  <a:gd name="T17" fmla="*/ 20 h 25"/>
                  <a:gd name="T18" fmla="*/ 4 w 25"/>
                  <a:gd name="T19" fmla="*/ 25 h 25"/>
                  <a:gd name="T20" fmla="*/ 2 w 25"/>
                  <a:gd name="T21" fmla="*/ 19 h 25"/>
                  <a:gd name="T22" fmla="*/ 0 w 25"/>
                  <a:gd name="T23" fmla="*/ 10 h 25"/>
                  <a:gd name="T24" fmla="*/ 13 w 25"/>
                  <a:gd name="T25" fmla="*/ 0 h 25"/>
                  <a:gd name="T26" fmla="*/ 24 w 25"/>
                  <a:gd name="T27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25">
                    <a:moveTo>
                      <a:pt x="24" y="6"/>
                    </a:moveTo>
                    <a:cubicBezTo>
                      <a:pt x="25" y="8"/>
                      <a:pt x="22" y="10"/>
                      <a:pt x="19" y="11"/>
                    </a:cubicBezTo>
                    <a:cubicBezTo>
                      <a:pt x="12" y="14"/>
                      <a:pt x="9" y="13"/>
                      <a:pt x="10" y="13"/>
                    </a:cubicBezTo>
                    <a:cubicBezTo>
                      <a:pt x="11" y="12"/>
                      <a:pt x="12" y="11"/>
                      <a:pt x="12" y="11"/>
                    </a:cubicBezTo>
                    <a:cubicBezTo>
                      <a:pt x="11" y="11"/>
                      <a:pt x="9" y="12"/>
                      <a:pt x="9" y="14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6" y="17"/>
                      <a:pt x="6" y="18"/>
                    </a:cubicBezTo>
                    <a:cubicBezTo>
                      <a:pt x="4" y="19"/>
                      <a:pt x="5" y="19"/>
                      <a:pt x="5" y="20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4"/>
                      <a:pt x="3" y="20"/>
                      <a:pt x="2" y="19"/>
                    </a:cubicBezTo>
                    <a:cubicBezTo>
                      <a:pt x="2" y="15"/>
                      <a:pt x="1" y="15"/>
                      <a:pt x="0" y="10"/>
                    </a:cubicBezTo>
                    <a:cubicBezTo>
                      <a:pt x="0" y="7"/>
                      <a:pt x="5" y="0"/>
                      <a:pt x="13" y="0"/>
                    </a:cubicBezTo>
                    <a:cubicBezTo>
                      <a:pt x="19" y="1"/>
                      <a:pt x="24" y="6"/>
                      <a:pt x="24" y="6"/>
                    </a:cubicBezTo>
                    <a:close/>
                  </a:path>
                </a:pathLst>
              </a:custGeom>
              <a:solidFill>
                <a:srgbClr val="492F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1" name="Freeform 4150">
                <a:extLst>
                  <a:ext uri="{FF2B5EF4-FFF2-40B4-BE49-F238E27FC236}">
                    <a16:creationId xmlns:a16="http://schemas.microsoft.com/office/drawing/2014/main" id="{6E685F1D-5B3D-9627-2908-56F40793A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9663" y="1271041"/>
                <a:ext cx="62150" cy="90834"/>
              </a:xfrm>
              <a:custGeom>
                <a:avLst/>
                <a:gdLst>
                  <a:gd name="T0" fmla="*/ 2 w 6"/>
                  <a:gd name="T1" fmla="*/ 0 h 9"/>
                  <a:gd name="T2" fmla="*/ 6 w 6"/>
                  <a:gd name="T3" fmla="*/ 4 h 9"/>
                  <a:gd name="T4" fmla="*/ 3 w 6"/>
                  <a:gd name="T5" fmla="*/ 7 h 9"/>
                  <a:gd name="T6" fmla="*/ 1 w 6"/>
                  <a:gd name="T7" fmla="*/ 4 h 9"/>
                  <a:gd name="T8" fmla="*/ 2 w 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2" y="0"/>
                    </a:moveTo>
                    <a:cubicBezTo>
                      <a:pt x="4" y="0"/>
                      <a:pt x="5" y="3"/>
                      <a:pt x="6" y="4"/>
                    </a:cubicBezTo>
                    <a:cubicBezTo>
                      <a:pt x="6" y="9"/>
                      <a:pt x="4" y="8"/>
                      <a:pt x="3" y="7"/>
                    </a:cubicBezTo>
                    <a:cubicBezTo>
                      <a:pt x="2" y="6"/>
                      <a:pt x="1" y="5"/>
                      <a:pt x="1" y="4"/>
                    </a:cubicBezTo>
                    <a:cubicBezTo>
                      <a:pt x="0" y="3"/>
                      <a:pt x="0" y="1"/>
                      <a:pt x="2" y="0"/>
                    </a:cubicBezTo>
                    <a:close/>
                  </a:path>
                </a:pathLst>
              </a:custGeom>
              <a:solidFill>
                <a:srgbClr val="DBB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2" name="Freeform 4151">
                <a:extLst>
                  <a:ext uri="{FF2B5EF4-FFF2-40B4-BE49-F238E27FC236}">
                    <a16:creationId xmlns:a16="http://schemas.microsoft.com/office/drawing/2014/main" id="{4C541116-03FD-FBF4-FBE0-565DFC7E2D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9001" y="1557882"/>
                <a:ext cx="9561" cy="14344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0 h 3"/>
                  <a:gd name="T6" fmla="*/ 2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2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3" name="Freeform 4152">
                <a:extLst>
                  <a:ext uri="{FF2B5EF4-FFF2-40B4-BE49-F238E27FC236}">
                    <a16:creationId xmlns:a16="http://schemas.microsoft.com/office/drawing/2014/main" id="{A97FA0F0-C8F0-E3AB-49A9-3027CB143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8651" y="1557882"/>
                <a:ext cx="219911" cy="248595"/>
              </a:xfrm>
              <a:custGeom>
                <a:avLst/>
                <a:gdLst>
                  <a:gd name="T0" fmla="*/ 15 w 22"/>
                  <a:gd name="T1" fmla="*/ 20 h 25"/>
                  <a:gd name="T2" fmla="*/ 14 w 22"/>
                  <a:gd name="T3" fmla="*/ 21 h 25"/>
                  <a:gd name="T4" fmla="*/ 1 w 22"/>
                  <a:gd name="T5" fmla="*/ 25 h 25"/>
                  <a:gd name="T6" fmla="*/ 0 w 22"/>
                  <a:gd name="T7" fmla="*/ 24 h 25"/>
                  <a:gd name="T8" fmla="*/ 7 w 22"/>
                  <a:gd name="T9" fmla="*/ 4 h 25"/>
                  <a:gd name="T10" fmla="*/ 8 w 22"/>
                  <a:gd name="T11" fmla="*/ 3 h 25"/>
                  <a:gd name="T12" fmla="*/ 22 w 22"/>
                  <a:gd name="T13" fmla="*/ 0 h 25"/>
                  <a:gd name="T14" fmla="*/ 22 w 22"/>
                  <a:gd name="T15" fmla="*/ 0 h 25"/>
                  <a:gd name="T16" fmla="*/ 15 w 22"/>
                  <a:gd name="T17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5">
                    <a:moveTo>
                      <a:pt x="15" y="20"/>
                    </a:moveTo>
                    <a:cubicBezTo>
                      <a:pt x="15" y="21"/>
                      <a:pt x="15" y="21"/>
                      <a:pt x="14" y="21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5"/>
                      <a:pt x="0" y="24"/>
                      <a:pt x="0" y="2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8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15" y="20"/>
                    </a:lnTo>
                    <a:close/>
                  </a:path>
                </a:pathLst>
              </a:custGeom>
              <a:solidFill>
                <a:srgbClr val="E2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4" name="Freeform 4153">
                <a:extLst>
                  <a:ext uri="{FF2B5EF4-FFF2-40B4-BE49-F238E27FC236}">
                    <a16:creationId xmlns:a16="http://schemas.microsoft.com/office/drawing/2014/main" id="{BC9EAB4B-ABC2-F07A-3DAE-783DAD906E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8651" y="1796916"/>
                <a:ext cx="9561" cy="9561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2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5" name="Freeform 4154">
                <a:extLst>
                  <a:ext uri="{FF2B5EF4-FFF2-40B4-BE49-F238E27FC236}">
                    <a16:creationId xmlns:a16="http://schemas.microsoft.com/office/drawing/2014/main" id="{1C6647FF-119D-0918-41A4-B1B5B83A5E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8651" y="1557882"/>
                <a:ext cx="229472" cy="248595"/>
              </a:xfrm>
              <a:custGeom>
                <a:avLst/>
                <a:gdLst>
                  <a:gd name="T0" fmla="*/ 15 w 23"/>
                  <a:gd name="T1" fmla="*/ 21 h 25"/>
                  <a:gd name="T2" fmla="*/ 15 w 23"/>
                  <a:gd name="T3" fmla="*/ 22 h 25"/>
                  <a:gd name="T4" fmla="*/ 1 w 23"/>
                  <a:gd name="T5" fmla="*/ 25 h 25"/>
                  <a:gd name="T6" fmla="*/ 1 w 23"/>
                  <a:gd name="T7" fmla="*/ 24 h 25"/>
                  <a:gd name="T8" fmla="*/ 7 w 23"/>
                  <a:gd name="T9" fmla="*/ 5 h 25"/>
                  <a:gd name="T10" fmla="*/ 8 w 23"/>
                  <a:gd name="T11" fmla="*/ 4 h 25"/>
                  <a:gd name="T12" fmla="*/ 22 w 23"/>
                  <a:gd name="T13" fmla="*/ 0 h 25"/>
                  <a:gd name="T14" fmla="*/ 23 w 23"/>
                  <a:gd name="T15" fmla="*/ 1 h 25"/>
                  <a:gd name="T16" fmla="*/ 15 w 23"/>
                  <a:gd name="T17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5">
                    <a:moveTo>
                      <a:pt x="15" y="21"/>
                    </a:moveTo>
                    <a:cubicBezTo>
                      <a:pt x="15" y="21"/>
                      <a:pt x="15" y="21"/>
                      <a:pt x="15" y="22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0" y="25"/>
                      <a:pt x="1" y="2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1"/>
                      <a:pt x="23" y="1"/>
                      <a:pt x="23" y="1"/>
                    </a:cubicBezTo>
                    <a:lnTo>
                      <a:pt x="15" y="21"/>
                    </a:lnTo>
                    <a:close/>
                  </a:path>
                </a:pathLst>
              </a:custGeom>
              <a:solidFill>
                <a:srgbClr val="A7A8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6" name="Freeform 4155">
                <a:extLst>
                  <a:ext uri="{FF2B5EF4-FFF2-40B4-BE49-F238E27FC236}">
                    <a16:creationId xmlns:a16="http://schemas.microsoft.com/office/drawing/2014/main" id="{A4A80E6E-90B6-20C0-01BC-BD908F56C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731" y="1658275"/>
                <a:ext cx="71712" cy="81273"/>
              </a:xfrm>
              <a:custGeom>
                <a:avLst/>
                <a:gdLst>
                  <a:gd name="T0" fmla="*/ 7 w 7"/>
                  <a:gd name="T1" fmla="*/ 2 h 8"/>
                  <a:gd name="T2" fmla="*/ 7 w 7"/>
                  <a:gd name="T3" fmla="*/ 3 h 8"/>
                  <a:gd name="T4" fmla="*/ 7 w 7"/>
                  <a:gd name="T5" fmla="*/ 4 h 8"/>
                  <a:gd name="T6" fmla="*/ 7 w 7"/>
                  <a:gd name="T7" fmla="*/ 5 h 8"/>
                  <a:gd name="T8" fmla="*/ 6 w 7"/>
                  <a:gd name="T9" fmla="*/ 6 h 8"/>
                  <a:gd name="T10" fmla="*/ 5 w 7"/>
                  <a:gd name="T11" fmla="*/ 7 h 8"/>
                  <a:gd name="T12" fmla="*/ 5 w 7"/>
                  <a:gd name="T13" fmla="*/ 8 h 8"/>
                  <a:gd name="T14" fmla="*/ 3 w 7"/>
                  <a:gd name="T15" fmla="*/ 8 h 8"/>
                  <a:gd name="T16" fmla="*/ 1 w 7"/>
                  <a:gd name="T17" fmla="*/ 8 h 8"/>
                  <a:gd name="T18" fmla="*/ 1 w 7"/>
                  <a:gd name="T19" fmla="*/ 7 h 8"/>
                  <a:gd name="T20" fmla="*/ 2 w 7"/>
                  <a:gd name="T21" fmla="*/ 6 h 8"/>
                  <a:gd name="T22" fmla="*/ 1 w 7"/>
                  <a:gd name="T23" fmla="*/ 5 h 8"/>
                  <a:gd name="T24" fmla="*/ 1 w 7"/>
                  <a:gd name="T25" fmla="*/ 5 h 8"/>
                  <a:gd name="T26" fmla="*/ 3 w 7"/>
                  <a:gd name="T27" fmla="*/ 5 h 8"/>
                  <a:gd name="T28" fmla="*/ 3 w 7"/>
                  <a:gd name="T29" fmla="*/ 5 h 8"/>
                  <a:gd name="T30" fmla="*/ 1 w 7"/>
                  <a:gd name="T31" fmla="*/ 4 h 8"/>
                  <a:gd name="T32" fmla="*/ 1 w 7"/>
                  <a:gd name="T33" fmla="*/ 3 h 8"/>
                  <a:gd name="T34" fmla="*/ 4 w 7"/>
                  <a:gd name="T35" fmla="*/ 3 h 8"/>
                  <a:gd name="T36" fmla="*/ 3 w 7"/>
                  <a:gd name="T37" fmla="*/ 2 h 8"/>
                  <a:gd name="T38" fmla="*/ 3 w 7"/>
                  <a:gd name="T39" fmla="*/ 1 h 8"/>
                  <a:gd name="T40" fmla="*/ 7 w 7"/>
                  <a:gd name="T4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8">
                    <a:moveTo>
                      <a:pt x="7" y="2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4" y="8"/>
                      <a:pt x="3" y="8"/>
                    </a:cubicBezTo>
                    <a:cubicBezTo>
                      <a:pt x="3" y="8"/>
                      <a:pt x="2" y="8"/>
                      <a:pt x="1" y="8"/>
                    </a:cubicBezTo>
                    <a:cubicBezTo>
                      <a:pt x="0" y="8"/>
                      <a:pt x="0" y="7"/>
                      <a:pt x="1" y="7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6"/>
                      <a:pt x="1" y="7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3" y="2"/>
                      <a:pt x="4" y="3"/>
                      <a:pt x="4" y="3"/>
                    </a:cubicBezTo>
                    <a:cubicBezTo>
                      <a:pt x="4" y="3"/>
                      <a:pt x="4" y="2"/>
                      <a:pt x="3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6" y="0"/>
                      <a:pt x="7" y="2"/>
                    </a:cubicBezTo>
                    <a:close/>
                  </a:path>
                </a:pathLst>
              </a:custGeom>
              <a:solidFill>
                <a:srgbClr val="EFC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7" name="Freeform 4156">
                <a:extLst>
                  <a:ext uri="{FF2B5EF4-FFF2-40B4-BE49-F238E27FC236}">
                    <a16:creationId xmlns:a16="http://schemas.microsoft.com/office/drawing/2014/main" id="{D6886EC5-E065-7163-3108-4E0673C18C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7820" y="2026388"/>
                <a:ext cx="100396" cy="109957"/>
              </a:xfrm>
              <a:custGeom>
                <a:avLst/>
                <a:gdLst>
                  <a:gd name="T0" fmla="*/ 4 w 10"/>
                  <a:gd name="T1" fmla="*/ 0 h 11"/>
                  <a:gd name="T2" fmla="*/ 8 w 10"/>
                  <a:gd name="T3" fmla="*/ 1 h 11"/>
                  <a:gd name="T4" fmla="*/ 9 w 10"/>
                  <a:gd name="T5" fmla="*/ 5 h 11"/>
                  <a:gd name="T6" fmla="*/ 3 w 10"/>
                  <a:gd name="T7" fmla="*/ 9 h 11"/>
                  <a:gd name="T8" fmla="*/ 0 w 10"/>
                  <a:gd name="T9" fmla="*/ 3 h 11"/>
                  <a:gd name="T10" fmla="*/ 4 w 10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4" y="0"/>
                    </a:moveTo>
                    <a:cubicBezTo>
                      <a:pt x="4" y="0"/>
                      <a:pt x="6" y="0"/>
                      <a:pt x="8" y="1"/>
                    </a:cubicBezTo>
                    <a:cubicBezTo>
                      <a:pt x="9" y="1"/>
                      <a:pt x="10" y="2"/>
                      <a:pt x="9" y="5"/>
                    </a:cubicBezTo>
                    <a:cubicBezTo>
                      <a:pt x="8" y="8"/>
                      <a:pt x="6" y="11"/>
                      <a:pt x="3" y="9"/>
                    </a:cubicBezTo>
                    <a:cubicBezTo>
                      <a:pt x="0" y="8"/>
                      <a:pt x="0" y="3"/>
                      <a:pt x="0" y="3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1414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8" name="Freeform 4157">
                <a:extLst>
                  <a:ext uri="{FF2B5EF4-FFF2-40B4-BE49-F238E27FC236}">
                    <a16:creationId xmlns:a16="http://schemas.microsoft.com/office/drawing/2014/main" id="{9579DC34-C9FA-0F58-E741-D2E663B31A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7820" y="2026388"/>
                <a:ext cx="90834" cy="100396"/>
              </a:xfrm>
              <a:custGeom>
                <a:avLst/>
                <a:gdLst>
                  <a:gd name="T0" fmla="*/ 4 w 9"/>
                  <a:gd name="T1" fmla="*/ 0 h 10"/>
                  <a:gd name="T2" fmla="*/ 7 w 9"/>
                  <a:gd name="T3" fmla="*/ 1 h 10"/>
                  <a:gd name="T4" fmla="*/ 9 w 9"/>
                  <a:gd name="T5" fmla="*/ 4 h 10"/>
                  <a:gd name="T6" fmla="*/ 4 w 9"/>
                  <a:gd name="T7" fmla="*/ 9 h 10"/>
                  <a:gd name="T8" fmla="*/ 0 w 9"/>
                  <a:gd name="T9" fmla="*/ 3 h 10"/>
                  <a:gd name="T10" fmla="*/ 4 w 9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4" y="0"/>
                    </a:moveTo>
                    <a:cubicBezTo>
                      <a:pt x="4" y="0"/>
                      <a:pt x="6" y="0"/>
                      <a:pt x="7" y="1"/>
                    </a:cubicBezTo>
                    <a:cubicBezTo>
                      <a:pt x="8" y="1"/>
                      <a:pt x="9" y="1"/>
                      <a:pt x="9" y="4"/>
                    </a:cubicBezTo>
                    <a:cubicBezTo>
                      <a:pt x="8" y="7"/>
                      <a:pt x="6" y="10"/>
                      <a:pt x="4" y="9"/>
                    </a:cubicBezTo>
                    <a:cubicBezTo>
                      <a:pt x="1" y="7"/>
                      <a:pt x="0" y="3"/>
                      <a:pt x="0" y="3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9EBA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9" name="Freeform 4158">
                <a:extLst>
                  <a:ext uri="{FF2B5EF4-FFF2-40B4-BE49-F238E27FC236}">
                    <a16:creationId xmlns:a16="http://schemas.microsoft.com/office/drawing/2014/main" id="{2DD7CDCC-D456-B0F9-85D9-42D0B0B80E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8740" y="1945115"/>
                <a:ext cx="320307" cy="191227"/>
              </a:xfrm>
              <a:custGeom>
                <a:avLst/>
                <a:gdLst>
                  <a:gd name="T0" fmla="*/ 18 w 32"/>
                  <a:gd name="T1" fmla="*/ 9 h 19"/>
                  <a:gd name="T2" fmla="*/ 22 w 32"/>
                  <a:gd name="T3" fmla="*/ 10 h 19"/>
                  <a:gd name="T4" fmla="*/ 25 w 32"/>
                  <a:gd name="T5" fmla="*/ 10 h 19"/>
                  <a:gd name="T6" fmla="*/ 28 w 32"/>
                  <a:gd name="T7" fmla="*/ 10 h 19"/>
                  <a:gd name="T8" fmla="*/ 28 w 32"/>
                  <a:gd name="T9" fmla="*/ 12 h 19"/>
                  <a:gd name="T10" fmla="*/ 24 w 32"/>
                  <a:gd name="T11" fmla="*/ 13 h 19"/>
                  <a:gd name="T12" fmla="*/ 30 w 32"/>
                  <a:gd name="T13" fmla="*/ 17 h 19"/>
                  <a:gd name="T14" fmla="*/ 31 w 32"/>
                  <a:gd name="T15" fmla="*/ 18 h 19"/>
                  <a:gd name="T16" fmla="*/ 27 w 32"/>
                  <a:gd name="T17" fmla="*/ 19 h 19"/>
                  <a:gd name="T18" fmla="*/ 17 w 32"/>
                  <a:gd name="T19" fmla="*/ 14 h 19"/>
                  <a:gd name="T20" fmla="*/ 0 w 32"/>
                  <a:gd name="T21" fmla="*/ 7 h 19"/>
                  <a:gd name="T22" fmla="*/ 4 w 32"/>
                  <a:gd name="T23" fmla="*/ 2 h 19"/>
                  <a:gd name="T24" fmla="*/ 18 w 32"/>
                  <a:gd name="T25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19">
                    <a:moveTo>
                      <a:pt x="18" y="9"/>
                    </a:moveTo>
                    <a:cubicBezTo>
                      <a:pt x="19" y="10"/>
                      <a:pt x="20" y="10"/>
                      <a:pt x="22" y="10"/>
                    </a:cubicBezTo>
                    <a:cubicBezTo>
                      <a:pt x="23" y="10"/>
                      <a:pt x="24" y="10"/>
                      <a:pt x="25" y="10"/>
                    </a:cubicBezTo>
                    <a:cubicBezTo>
                      <a:pt x="26" y="10"/>
                      <a:pt x="28" y="10"/>
                      <a:pt x="28" y="10"/>
                    </a:cubicBezTo>
                    <a:cubicBezTo>
                      <a:pt x="29" y="10"/>
                      <a:pt x="29" y="12"/>
                      <a:pt x="28" y="12"/>
                    </a:cubicBezTo>
                    <a:cubicBezTo>
                      <a:pt x="26" y="12"/>
                      <a:pt x="24" y="12"/>
                      <a:pt x="24" y="13"/>
                    </a:cubicBezTo>
                    <a:cubicBezTo>
                      <a:pt x="25" y="13"/>
                      <a:pt x="26" y="15"/>
                      <a:pt x="30" y="17"/>
                    </a:cubicBezTo>
                    <a:cubicBezTo>
                      <a:pt x="30" y="17"/>
                      <a:pt x="32" y="17"/>
                      <a:pt x="31" y="18"/>
                    </a:cubicBezTo>
                    <a:cubicBezTo>
                      <a:pt x="30" y="19"/>
                      <a:pt x="28" y="19"/>
                      <a:pt x="27" y="19"/>
                    </a:cubicBezTo>
                    <a:cubicBezTo>
                      <a:pt x="25" y="19"/>
                      <a:pt x="21" y="17"/>
                      <a:pt x="17" y="14"/>
                    </a:cubicBezTo>
                    <a:cubicBezTo>
                      <a:pt x="17" y="13"/>
                      <a:pt x="1" y="8"/>
                      <a:pt x="0" y="7"/>
                    </a:cubicBezTo>
                    <a:cubicBezTo>
                      <a:pt x="0" y="7"/>
                      <a:pt x="2" y="0"/>
                      <a:pt x="4" y="2"/>
                    </a:cubicBezTo>
                    <a:cubicBezTo>
                      <a:pt x="7" y="3"/>
                      <a:pt x="14" y="8"/>
                      <a:pt x="18" y="9"/>
                    </a:cubicBezTo>
                  </a:path>
                </a:pathLst>
              </a:custGeom>
              <a:solidFill>
                <a:srgbClr val="EFC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0" name="Freeform 4159">
                <a:extLst>
                  <a:ext uri="{FF2B5EF4-FFF2-40B4-BE49-F238E27FC236}">
                    <a16:creationId xmlns:a16="http://schemas.microsoft.com/office/drawing/2014/main" id="{4D3A7F46-DAB8-484C-5AB1-B17940669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1329" y="1978581"/>
                <a:ext cx="148202" cy="138641"/>
              </a:xfrm>
              <a:custGeom>
                <a:avLst/>
                <a:gdLst>
                  <a:gd name="T0" fmla="*/ 2 w 15"/>
                  <a:gd name="T1" fmla="*/ 0 h 14"/>
                  <a:gd name="T2" fmla="*/ 15 w 15"/>
                  <a:gd name="T3" fmla="*/ 6 h 14"/>
                  <a:gd name="T4" fmla="*/ 11 w 15"/>
                  <a:gd name="T5" fmla="*/ 10 h 14"/>
                  <a:gd name="T6" fmla="*/ 12 w 15"/>
                  <a:gd name="T7" fmla="*/ 14 h 14"/>
                  <a:gd name="T8" fmla="*/ 0 w 15"/>
                  <a:gd name="T9" fmla="*/ 9 h 14"/>
                  <a:gd name="T10" fmla="*/ 2 w 15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4">
                    <a:moveTo>
                      <a:pt x="2" y="0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2" y="5"/>
                      <a:pt x="11" y="10"/>
                    </a:cubicBezTo>
                    <a:cubicBezTo>
                      <a:pt x="10" y="13"/>
                      <a:pt x="12" y="14"/>
                      <a:pt x="12" y="1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CEE8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1" name="Freeform 4160">
                <a:extLst>
                  <a:ext uri="{FF2B5EF4-FFF2-40B4-BE49-F238E27FC236}">
                    <a16:creationId xmlns:a16="http://schemas.microsoft.com/office/drawing/2014/main" id="{03815893-7317-1760-EEAA-946A15849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338" y="1529198"/>
                <a:ext cx="506752" cy="588025"/>
              </a:xfrm>
              <a:custGeom>
                <a:avLst/>
                <a:gdLst>
                  <a:gd name="T0" fmla="*/ 51 w 51"/>
                  <a:gd name="T1" fmla="*/ 51 h 59"/>
                  <a:gd name="T2" fmla="*/ 24 w 51"/>
                  <a:gd name="T3" fmla="*/ 34 h 59"/>
                  <a:gd name="T4" fmla="*/ 17 w 51"/>
                  <a:gd name="T5" fmla="*/ 14 h 59"/>
                  <a:gd name="T6" fmla="*/ 3 w 51"/>
                  <a:gd name="T7" fmla="*/ 3 h 59"/>
                  <a:gd name="T8" fmla="*/ 4 w 51"/>
                  <a:gd name="T9" fmla="*/ 19 h 59"/>
                  <a:gd name="T10" fmla="*/ 15 w 51"/>
                  <a:gd name="T11" fmla="*/ 43 h 59"/>
                  <a:gd name="T12" fmla="*/ 46 w 51"/>
                  <a:gd name="T13" fmla="*/ 59 h 59"/>
                  <a:gd name="T14" fmla="*/ 45 w 51"/>
                  <a:gd name="T15" fmla="*/ 56 h 59"/>
                  <a:gd name="T16" fmla="*/ 48 w 51"/>
                  <a:gd name="T17" fmla="*/ 51 h 59"/>
                  <a:gd name="T18" fmla="*/ 51 w 51"/>
                  <a:gd name="T19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59">
                    <a:moveTo>
                      <a:pt x="51" y="51"/>
                    </a:moveTo>
                    <a:cubicBezTo>
                      <a:pt x="51" y="51"/>
                      <a:pt x="28" y="40"/>
                      <a:pt x="24" y="34"/>
                    </a:cubicBezTo>
                    <a:cubicBezTo>
                      <a:pt x="21" y="29"/>
                      <a:pt x="19" y="22"/>
                      <a:pt x="17" y="14"/>
                    </a:cubicBezTo>
                    <a:cubicBezTo>
                      <a:pt x="14" y="4"/>
                      <a:pt x="6" y="0"/>
                      <a:pt x="3" y="3"/>
                    </a:cubicBezTo>
                    <a:cubicBezTo>
                      <a:pt x="0" y="6"/>
                      <a:pt x="1" y="11"/>
                      <a:pt x="4" y="19"/>
                    </a:cubicBezTo>
                    <a:cubicBezTo>
                      <a:pt x="6" y="25"/>
                      <a:pt x="11" y="39"/>
                      <a:pt x="15" y="43"/>
                    </a:cubicBezTo>
                    <a:cubicBezTo>
                      <a:pt x="22" y="51"/>
                      <a:pt x="46" y="59"/>
                      <a:pt x="46" y="59"/>
                    </a:cubicBezTo>
                    <a:cubicBezTo>
                      <a:pt x="46" y="59"/>
                      <a:pt x="45" y="58"/>
                      <a:pt x="45" y="56"/>
                    </a:cubicBezTo>
                    <a:cubicBezTo>
                      <a:pt x="45" y="53"/>
                      <a:pt x="47" y="52"/>
                      <a:pt x="48" y="51"/>
                    </a:cubicBezTo>
                    <a:cubicBezTo>
                      <a:pt x="49" y="50"/>
                      <a:pt x="50" y="50"/>
                      <a:pt x="51" y="51"/>
                    </a:cubicBezTo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892" name="Picture 4161">
                <a:extLst>
                  <a:ext uri="{FF2B5EF4-FFF2-40B4-BE49-F238E27FC236}">
                    <a16:creationId xmlns:a16="http://schemas.microsoft.com/office/drawing/2014/main" id="{0598DDE2-FAE0-6FDD-C0AE-AF89E2D07FF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92338" y="1610468"/>
                <a:ext cx="19123" cy="382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93" name="Freeform 4162">
                <a:extLst>
                  <a:ext uri="{FF2B5EF4-FFF2-40B4-BE49-F238E27FC236}">
                    <a16:creationId xmlns:a16="http://schemas.microsoft.com/office/drawing/2014/main" id="{0FDE9087-62DB-48B3-43D5-EC0ADAB65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6504" y="2107658"/>
                <a:ext cx="0" cy="956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D0D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4" name="Freeform 4163">
                <a:extLst>
                  <a:ext uri="{FF2B5EF4-FFF2-40B4-BE49-F238E27FC236}">
                    <a16:creationId xmlns:a16="http://schemas.microsoft.com/office/drawing/2014/main" id="{D25C4DB4-CE4E-7229-7F4D-4A0AA9910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6943" y="2088535"/>
                <a:ext cx="9561" cy="1912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C9D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5" name="Freeform 4164">
                <a:extLst>
                  <a:ext uri="{FF2B5EF4-FFF2-40B4-BE49-F238E27FC236}">
                    <a16:creationId xmlns:a16="http://schemas.microsoft.com/office/drawing/2014/main" id="{041DCF18-0670-EB1B-AC79-DDA4B57F3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900" y="1557882"/>
                <a:ext cx="444604" cy="559341"/>
              </a:xfrm>
              <a:custGeom>
                <a:avLst/>
                <a:gdLst>
                  <a:gd name="T0" fmla="*/ 2 w 45"/>
                  <a:gd name="T1" fmla="*/ 0 h 56"/>
                  <a:gd name="T2" fmla="*/ 2 w 45"/>
                  <a:gd name="T3" fmla="*/ 0 h 56"/>
                  <a:gd name="T4" fmla="*/ 0 w 45"/>
                  <a:gd name="T5" fmla="*/ 6 h 56"/>
                  <a:gd name="T6" fmla="*/ 1 w 45"/>
                  <a:gd name="T7" fmla="*/ 9 h 56"/>
                  <a:gd name="T8" fmla="*/ 2 w 45"/>
                  <a:gd name="T9" fmla="*/ 12 h 56"/>
                  <a:gd name="T10" fmla="*/ 14 w 45"/>
                  <a:gd name="T11" fmla="*/ 40 h 56"/>
                  <a:gd name="T12" fmla="*/ 45 w 45"/>
                  <a:gd name="T13" fmla="*/ 56 h 56"/>
                  <a:gd name="T14" fmla="*/ 45 w 45"/>
                  <a:gd name="T15" fmla="*/ 55 h 56"/>
                  <a:gd name="T16" fmla="*/ 44 w 45"/>
                  <a:gd name="T17" fmla="*/ 53 h 56"/>
                  <a:gd name="T18" fmla="*/ 18 w 45"/>
                  <a:gd name="T19" fmla="*/ 39 h 56"/>
                  <a:gd name="T20" fmla="*/ 18 w 45"/>
                  <a:gd name="T21" fmla="*/ 37 h 56"/>
                  <a:gd name="T22" fmla="*/ 20 w 45"/>
                  <a:gd name="T23" fmla="*/ 35 h 56"/>
                  <a:gd name="T24" fmla="*/ 20 w 45"/>
                  <a:gd name="T25" fmla="*/ 35 h 56"/>
                  <a:gd name="T26" fmla="*/ 19 w 45"/>
                  <a:gd name="T27" fmla="*/ 35 h 56"/>
                  <a:gd name="T28" fmla="*/ 17 w 45"/>
                  <a:gd name="T29" fmla="*/ 35 h 56"/>
                  <a:gd name="T30" fmla="*/ 16 w 45"/>
                  <a:gd name="T31" fmla="*/ 35 h 56"/>
                  <a:gd name="T32" fmla="*/ 19 w 45"/>
                  <a:gd name="T33" fmla="*/ 33 h 56"/>
                  <a:gd name="T34" fmla="*/ 20 w 45"/>
                  <a:gd name="T35" fmla="*/ 32 h 56"/>
                  <a:gd name="T36" fmla="*/ 20 w 45"/>
                  <a:gd name="T37" fmla="*/ 32 h 56"/>
                  <a:gd name="T38" fmla="*/ 17 w 45"/>
                  <a:gd name="T39" fmla="*/ 32 h 56"/>
                  <a:gd name="T40" fmla="*/ 14 w 45"/>
                  <a:gd name="T41" fmla="*/ 31 h 56"/>
                  <a:gd name="T42" fmla="*/ 2 w 45"/>
                  <a:gd name="T43" fmla="*/ 5 h 56"/>
                  <a:gd name="T44" fmla="*/ 2 w 45"/>
                  <a:gd name="T4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5" h="56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3"/>
                      <a:pt x="0" y="6"/>
                    </a:cubicBezTo>
                    <a:cubicBezTo>
                      <a:pt x="0" y="7"/>
                      <a:pt x="0" y="8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10" y="36"/>
                      <a:pt x="14" y="40"/>
                    </a:cubicBezTo>
                    <a:cubicBezTo>
                      <a:pt x="21" y="47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5"/>
                    </a:cubicBezTo>
                    <a:cubicBezTo>
                      <a:pt x="44" y="55"/>
                      <a:pt x="44" y="54"/>
                      <a:pt x="44" y="53"/>
                    </a:cubicBezTo>
                    <a:cubicBezTo>
                      <a:pt x="38" y="50"/>
                      <a:pt x="22" y="43"/>
                      <a:pt x="18" y="39"/>
                    </a:cubicBezTo>
                    <a:cubicBezTo>
                      <a:pt x="17" y="38"/>
                      <a:pt x="18" y="37"/>
                      <a:pt x="18" y="37"/>
                    </a:cubicBezTo>
                    <a:cubicBezTo>
                      <a:pt x="18" y="36"/>
                      <a:pt x="21" y="35"/>
                      <a:pt x="20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19" y="35"/>
                      <a:pt x="19" y="35"/>
                    </a:cubicBezTo>
                    <a:cubicBezTo>
                      <a:pt x="18" y="35"/>
                      <a:pt x="18" y="35"/>
                      <a:pt x="17" y="35"/>
                    </a:cubicBezTo>
                    <a:cubicBezTo>
                      <a:pt x="17" y="35"/>
                      <a:pt x="16" y="35"/>
                      <a:pt x="16" y="35"/>
                    </a:cubicBezTo>
                    <a:cubicBezTo>
                      <a:pt x="16" y="35"/>
                      <a:pt x="18" y="34"/>
                      <a:pt x="19" y="33"/>
                    </a:cubicBezTo>
                    <a:cubicBezTo>
                      <a:pt x="20" y="33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9" y="32"/>
                      <a:pt x="18" y="32"/>
                      <a:pt x="17" y="32"/>
                    </a:cubicBezTo>
                    <a:cubicBezTo>
                      <a:pt x="16" y="32"/>
                      <a:pt x="14" y="32"/>
                      <a:pt x="14" y="31"/>
                    </a:cubicBezTo>
                    <a:cubicBezTo>
                      <a:pt x="10" y="24"/>
                      <a:pt x="4" y="12"/>
                      <a:pt x="2" y="5"/>
                    </a:cubicBezTo>
                    <a:cubicBezTo>
                      <a:pt x="2" y="2"/>
                      <a:pt x="2" y="0"/>
                      <a:pt x="2" y="0"/>
                    </a:cubicBezTo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6" name="Freeform 4165">
                <a:extLst>
                  <a:ext uri="{FF2B5EF4-FFF2-40B4-BE49-F238E27FC236}">
                    <a16:creationId xmlns:a16="http://schemas.microsoft.com/office/drawing/2014/main" id="{0E84570B-7B75-E52A-CE88-D6156FB51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9090" y="2045511"/>
                <a:ext cx="119518" cy="52589"/>
              </a:xfrm>
              <a:custGeom>
                <a:avLst/>
                <a:gdLst>
                  <a:gd name="T0" fmla="*/ 11 w 12"/>
                  <a:gd name="T1" fmla="*/ 3 h 5"/>
                  <a:gd name="T2" fmla="*/ 4 w 12"/>
                  <a:gd name="T3" fmla="*/ 1 h 5"/>
                  <a:gd name="T4" fmla="*/ 1 w 12"/>
                  <a:gd name="T5" fmla="*/ 3 h 5"/>
                  <a:gd name="T6" fmla="*/ 2 w 12"/>
                  <a:gd name="T7" fmla="*/ 4 h 5"/>
                  <a:gd name="T8" fmla="*/ 6 w 12"/>
                  <a:gd name="T9" fmla="*/ 3 h 5"/>
                  <a:gd name="T10" fmla="*/ 9 w 12"/>
                  <a:gd name="T11" fmla="*/ 4 h 5"/>
                  <a:gd name="T12" fmla="*/ 11 w 12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">
                    <a:moveTo>
                      <a:pt x="11" y="3"/>
                    </a:moveTo>
                    <a:cubicBezTo>
                      <a:pt x="11" y="3"/>
                      <a:pt x="7" y="0"/>
                      <a:pt x="4" y="1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5"/>
                      <a:pt x="2" y="4"/>
                    </a:cubicBezTo>
                    <a:cubicBezTo>
                      <a:pt x="5" y="4"/>
                      <a:pt x="5" y="3"/>
                      <a:pt x="6" y="3"/>
                    </a:cubicBezTo>
                    <a:cubicBezTo>
                      <a:pt x="7" y="4"/>
                      <a:pt x="8" y="4"/>
                      <a:pt x="9" y="4"/>
                    </a:cubicBezTo>
                    <a:cubicBezTo>
                      <a:pt x="11" y="4"/>
                      <a:pt x="12" y="3"/>
                      <a:pt x="11" y="3"/>
                    </a:cubicBezTo>
                    <a:close/>
                  </a:path>
                </a:pathLst>
              </a:custGeom>
              <a:solidFill>
                <a:srgbClr val="EFB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7" name="Freeform 4167">
                <a:extLst>
                  <a:ext uri="{FF2B5EF4-FFF2-40B4-BE49-F238E27FC236}">
                    <a16:creationId xmlns:a16="http://schemas.microsoft.com/office/drawing/2014/main" id="{A8A037D1-D5BB-5B92-E14A-EB55F07457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7642" y="3106821"/>
                <a:ext cx="258157" cy="152982"/>
              </a:xfrm>
              <a:custGeom>
                <a:avLst/>
                <a:gdLst>
                  <a:gd name="T0" fmla="*/ 17 w 26"/>
                  <a:gd name="T1" fmla="*/ 0 h 15"/>
                  <a:gd name="T2" fmla="*/ 13 w 26"/>
                  <a:gd name="T3" fmla="*/ 1 h 15"/>
                  <a:gd name="T4" fmla="*/ 6 w 26"/>
                  <a:gd name="T5" fmla="*/ 1 h 15"/>
                  <a:gd name="T6" fmla="*/ 1 w 26"/>
                  <a:gd name="T7" fmla="*/ 2 h 15"/>
                  <a:gd name="T8" fmla="*/ 1 w 26"/>
                  <a:gd name="T9" fmla="*/ 3 h 15"/>
                  <a:gd name="T10" fmla="*/ 2 w 26"/>
                  <a:gd name="T11" fmla="*/ 5 h 15"/>
                  <a:gd name="T12" fmla="*/ 7 w 26"/>
                  <a:gd name="T13" fmla="*/ 9 h 15"/>
                  <a:gd name="T14" fmla="*/ 12 w 26"/>
                  <a:gd name="T15" fmla="*/ 10 h 15"/>
                  <a:gd name="T16" fmla="*/ 14 w 26"/>
                  <a:gd name="T17" fmla="*/ 10 h 15"/>
                  <a:gd name="T18" fmla="*/ 15 w 26"/>
                  <a:gd name="T19" fmla="*/ 12 h 15"/>
                  <a:gd name="T20" fmla="*/ 19 w 26"/>
                  <a:gd name="T21" fmla="*/ 14 h 15"/>
                  <a:gd name="T22" fmla="*/ 26 w 26"/>
                  <a:gd name="T23" fmla="*/ 11 h 15"/>
                  <a:gd name="T24" fmla="*/ 26 w 26"/>
                  <a:gd name="T25" fmla="*/ 2 h 15"/>
                  <a:gd name="T26" fmla="*/ 17 w 26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15">
                    <a:moveTo>
                      <a:pt x="17" y="0"/>
                    </a:moveTo>
                    <a:cubicBezTo>
                      <a:pt x="17" y="0"/>
                      <a:pt x="16" y="1"/>
                      <a:pt x="13" y="1"/>
                    </a:cubicBezTo>
                    <a:cubicBezTo>
                      <a:pt x="11" y="1"/>
                      <a:pt x="6" y="1"/>
                      <a:pt x="6" y="1"/>
                    </a:cubicBezTo>
                    <a:cubicBezTo>
                      <a:pt x="4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5"/>
                      <a:pt x="0" y="4"/>
                      <a:pt x="2" y="5"/>
                    </a:cubicBezTo>
                    <a:cubicBezTo>
                      <a:pt x="2" y="5"/>
                      <a:pt x="5" y="8"/>
                      <a:pt x="7" y="9"/>
                    </a:cubicBezTo>
                    <a:cubicBezTo>
                      <a:pt x="10" y="10"/>
                      <a:pt x="11" y="10"/>
                      <a:pt x="12" y="10"/>
                    </a:cubicBezTo>
                    <a:cubicBezTo>
                      <a:pt x="12" y="10"/>
                      <a:pt x="13" y="10"/>
                      <a:pt x="14" y="10"/>
                    </a:cubicBezTo>
                    <a:cubicBezTo>
                      <a:pt x="15" y="10"/>
                      <a:pt x="15" y="11"/>
                      <a:pt x="15" y="1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2" y="15"/>
                      <a:pt x="26" y="12"/>
                      <a:pt x="26" y="11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8" name="Freeform 4168">
                <a:extLst>
                  <a:ext uri="{FF2B5EF4-FFF2-40B4-BE49-F238E27FC236}">
                    <a16:creationId xmlns:a16="http://schemas.microsoft.com/office/drawing/2014/main" id="{465BBEB7-5056-FE67-4E7B-C0F0C46C96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7204" y="3140284"/>
                <a:ext cx="138641" cy="66929"/>
              </a:xfrm>
              <a:custGeom>
                <a:avLst/>
                <a:gdLst>
                  <a:gd name="T0" fmla="*/ 12 w 14"/>
                  <a:gd name="T1" fmla="*/ 6 h 7"/>
                  <a:gd name="T2" fmla="*/ 7 w 14"/>
                  <a:gd name="T3" fmla="*/ 5 h 7"/>
                  <a:gd name="T4" fmla="*/ 1 w 14"/>
                  <a:gd name="T5" fmla="*/ 2 h 7"/>
                  <a:gd name="T6" fmla="*/ 0 w 14"/>
                  <a:gd name="T7" fmla="*/ 0 h 7"/>
                  <a:gd name="T8" fmla="*/ 0 w 14"/>
                  <a:gd name="T9" fmla="*/ 0 h 7"/>
                  <a:gd name="T10" fmla="*/ 1 w 14"/>
                  <a:gd name="T11" fmla="*/ 3 h 7"/>
                  <a:gd name="T12" fmla="*/ 6 w 14"/>
                  <a:gd name="T13" fmla="*/ 6 h 7"/>
                  <a:gd name="T14" fmla="*/ 10 w 14"/>
                  <a:gd name="T15" fmla="*/ 7 h 7"/>
                  <a:gd name="T16" fmla="*/ 13 w 14"/>
                  <a:gd name="T17" fmla="*/ 7 h 7"/>
                  <a:gd name="T18" fmla="*/ 14 w 14"/>
                  <a:gd name="T19" fmla="*/ 7 h 7"/>
                  <a:gd name="T20" fmla="*/ 12 w 14"/>
                  <a:gd name="T2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7">
                    <a:moveTo>
                      <a:pt x="12" y="6"/>
                    </a:moveTo>
                    <a:cubicBezTo>
                      <a:pt x="11" y="6"/>
                      <a:pt x="10" y="6"/>
                      <a:pt x="7" y="5"/>
                    </a:cubicBezTo>
                    <a:cubicBezTo>
                      <a:pt x="5" y="5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4" y="5"/>
                      <a:pt x="6" y="6"/>
                    </a:cubicBezTo>
                    <a:cubicBezTo>
                      <a:pt x="9" y="7"/>
                      <a:pt x="9" y="7"/>
                      <a:pt x="10" y="7"/>
                    </a:cubicBezTo>
                    <a:cubicBezTo>
                      <a:pt x="10" y="7"/>
                      <a:pt x="12" y="7"/>
                      <a:pt x="13" y="7"/>
                    </a:cubicBezTo>
                    <a:cubicBezTo>
                      <a:pt x="13" y="7"/>
                      <a:pt x="14" y="7"/>
                      <a:pt x="14" y="7"/>
                    </a:cubicBezTo>
                    <a:cubicBezTo>
                      <a:pt x="14" y="7"/>
                      <a:pt x="14" y="6"/>
                      <a:pt x="12" y="6"/>
                    </a:cubicBezTo>
                  </a:path>
                </a:pathLst>
              </a:custGeom>
              <a:solidFill>
                <a:srgbClr val="3837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9" name="Freeform 4169">
                <a:extLst>
                  <a:ext uri="{FF2B5EF4-FFF2-40B4-BE49-F238E27FC236}">
                    <a16:creationId xmlns:a16="http://schemas.microsoft.com/office/drawing/2014/main" id="{139D15DD-0452-E21F-3E6E-68E2D414C3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5842" y="3207214"/>
                <a:ext cx="109957" cy="52589"/>
              </a:xfrm>
              <a:custGeom>
                <a:avLst/>
                <a:gdLst>
                  <a:gd name="T0" fmla="*/ 4 w 11"/>
                  <a:gd name="T1" fmla="*/ 3 h 5"/>
                  <a:gd name="T2" fmla="*/ 0 w 11"/>
                  <a:gd name="T3" fmla="*/ 1 h 5"/>
                  <a:gd name="T4" fmla="*/ 0 w 11"/>
                  <a:gd name="T5" fmla="*/ 3 h 5"/>
                  <a:gd name="T6" fmla="*/ 4 w 11"/>
                  <a:gd name="T7" fmla="*/ 4 h 5"/>
                  <a:gd name="T8" fmla="*/ 11 w 11"/>
                  <a:gd name="T9" fmla="*/ 1 h 5"/>
                  <a:gd name="T10" fmla="*/ 11 w 11"/>
                  <a:gd name="T11" fmla="*/ 0 h 5"/>
                  <a:gd name="T12" fmla="*/ 4 w 11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">
                    <a:moveTo>
                      <a:pt x="4" y="3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5"/>
                      <a:pt x="11" y="2"/>
                      <a:pt x="11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"/>
                      <a:pt x="7" y="4"/>
                      <a:pt x="4" y="3"/>
                    </a:cubicBezTo>
                    <a:close/>
                  </a:path>
                </a:pathLst>
              </a:custGeom>
              <a:solidFill>
                <a:srgbClr val="3837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0" name="Freeform 4170">
                <a:extLst>
                  <a:ext uri="{FF2B5EF4-FFF2-40B4-BE49-F238E27FC236}">
                    <a16:creationId xmlns:a16="http://schemas.microsoft.com/office/drawing/2014/main" id="{81A55286-5139-7D50-A74F-5F204E91D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5010" y="2265422"/>
                <a:ext cx="210350" cy="893988"/>
              </a:xfrm>
              <a:custGeom>
                <a:avLst/>
                <a:gdLst>
                  <a:gd name="T0" fmla="*/ 0 w 21"/>
                  <a:gd name="T1" fmla="*/ 0 h 90"/>
                  <a:gd name="T2" fmla="*/ 4 w 21"/>
                  <a:gd name="T3" fmla="*/ 52 h 90"/>
                  <a:gd name="T4" fmla="*/ 7 w 21"/>
                  <a:gd name="T5" fmla="*/ 85 h 90"/>
                  <a:gd name="T6" fmla="*/ 14 w 21"/>
                  <a:gd name="T7" fmla="*/ 90 h 90"/>
                  <a:gd name="T8" fmla="*/ 20 w 21"/>
                  <a:gd name="T9" fmla="*/ 88 h 90"/>
                  <a:gd name="T10" fmla="*/ 17 w 21"/>
                  <a:gd name="T11" fmla="*/ 49 h 90"/>
                  <a:gd name="T12" fmla="*/ 18 w 21"/>
                  <a:gd name="T13" fmla="*/ 0 h 90"/>
                  <a:gd name="T14" fmla="*/ 0 w 21"/>
                  <a:gd name="T1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90">
                    <a:moveTo>
                      <a:pt x="0" y="0"/>
                    </a:move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9" y="74"/>
                      <a:pt x="7" y="85"/>
                    </a:cubicBezTo>
                    <a:cubicBezTo>
                      <a:pt x="6" y="87"/>
                      <a:pt x="7" y="90"/>
                      <a:pt x="14" y="90"/>
                    </a:cubicBezTo>
                    <a:cubicBezTo>
                      <a:pt x="18" y="90"/>
                      <a:pt x="20" y="89"/>
                      <a:pt x="20" y="88"/>
                    </a:cubicBezTo>
                    <a:cubicBezTo>
                      <a:pt x="21" y="58"/>
                      <a:pt x="17" y="53"/>
                      <a:pt x="17" y="49"/>
                    </a:cubicBezTo>
                    <a:cubicBezTo>
                      <a:pt x="18" y="43"/>
                      <a:pt x="18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901" name="Picture 4171">
                <a:extLst>
                  <a:ext uri="{FF2B5EF4-FFF2-40B4-BE49-F238E27FC236}">
                    <a16:creationId xmlns:a16="http://schemas.microsoft.com/office/drawing/2014/main" id="{347C7179-BE4F-2271-BFEA-22550EDAE00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67596" y="3030330"/>
                <a:ext cx="19123" cy="90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02" name="Freeform 4172">
                <a:extLst>
                  <a:ext uri="{FF2B5EF4-FFF2-40B4-BE49-F238E27FC236}">
                    <a16:creationId xmlns:a16="http://schemas.microsoft.com/office/drawing/2014/main" id="{327C8765-27BA-0AB4-8C97-ED4406987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8035" y="2423183"/>
                <a:ext cx="95614" cy="736224"/>
              </a:xfrm>
              <a:custGeom>
                <a:avLst/>
                <a:gdLst>
                  <a:gd name="T0" fmla="*/ 4 w 10"/>
                  <a:gd name="T1" fmla="*/ 0 h 74"/>
                  <a:gd name="T2" fmla="*/ 3 w 10"/>
                  <a:gd name="T3" fmla="*/ 0 h 74"/>
                  <a:gd name="T4" fmla="*/ 0 w 10"/>
                  <a:gd name="T5" fmla="*/ 30 h 74"/>
                  <a:gd name="T6" fmla="*/ 0 w 10"/>
                  <a:gd name="T7" fmla="*/ 36 h 74"/>
                  <a:gd name="T8" fmla="*/ 3 w 10"/>
                  <a:gd name="T9" fmla="*/ 62 h 74"/>
                  <a:gd name="T10" fmla="*/ 3 w 10"/>
                  <a:gd name="T11" fmla="*/ 69 h 74"/>
                  <a:gd name="T12" fmla="*/ 3 w 10"/>
                  <a:gd name="T13" fmla="*/ 69 h 74"/>
                  <a:gd name="T14" fmla="*/ 3 w 10"/>
                  <a:gd name="T15" fmla="*/ 69 h 74"/>
                  <a:gd name="T16" fmla="*/ 3 w 10"/>
                  <a:gd name="T17" fmla="*/ 69 h 74"/>
                  <a:gd name="T18" fmla="*/ 3 w 10"/>
                  <a:gd name="T19" fmla="*/ 69 h 74"/>
                  <a:gd name="T20" fmla="*/ 3 w 10"/>
                  <a:gd name="T21" fmla="*/ 69 h 74"/>
                  <a:gd name="T22" fmla="*/ 9 w 10"/>
                  <a:gd name="T23" fmla="*/ 74 h 74"/>
                  <a:gd name="T24" fmla="*/ 9 w 10"/>
                  <a:gd name="T25" fmla="*/ 72 h 74"/>
                  <a:gd name="T26" fmla="*/ 5 w 10"/>
                  <a:gd name="T27" fmla="*/ 33 h 74"/>
                  <a:gd name="T28" fmla="*/ 4 w 10"/>
                  <a:gd name="T2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74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2" y="8"/>
                      <a:pt x="1" y="21"/>
                      <a:pt x="0" y="3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3" y="50"/>
                      <a:pt x="3" y="62"/>
                    </a:cubicBezTo>
                    <a:cubicBezTo>
                      <a:pt x="3" y="65"/>
                      <a:pt x="3" y="67"/>
                      <a:pt x="3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71"/>
                      <a:pt x="3" y="74"/>
                      <a:pt x="9" y="74"/>
                    </a:cubicBezTo>
                    <a:cubicBezTo>
                      <a:pt x="9" y="73"/>
                      <a:pt x="9" y="73"/>
                      <a:pt x="9" y="72"/>
                    </a:cubicBezTo>
                    <a:cubicBezTo>
                      <a:pt x="10" y="65"/>
                      <a:pt x="7" y="40"/>
                      <a:pt x="5" y="33"/>
                    </a:cubicBezTo>
                    <a:cubicBezTo>
                      <a:pt x="4" y="28"/>
                      <a:pt x="4" y="13"/>
                      <a:pt x="4" y="0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3" name="Freeform 4173">
                <a:extLst>
                  <a:ext uri="{FF2B5EF4-FFF2-40B4-BE49-F238E27FC236}">
                    <a16:creationId xmlns:a16="http://schemas.microsoft.com/office/drawing/2014/main" id="{8673D88C-8135-EC12-F5DC-522211C55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5976" y="3159407"/>
                <a:ext cx="267718" cy="196009"/>
              </a:xfrm>
              <a:custGeom>
                <a:avLst/>
                <a:gdLst>
                  <a:gd name="T0" fmla="*/ 17 w 27"/>
                  <a:gd name="T1" fmla="*/ 3 h 20"/>
                  <a:gd name="T2" fmla="*/ 12 w 27"/>
                  <a:gd name="T3" fmla="*/ 7 h 20"/>
                  <a:gd name="T4" fmla="*/ 7 w 27"/>
                  <a:gd name="T5" fmla="*/ 7 h 20"/>
                  <a:gd name="T6" fmla="*/ 0 w 27"/>
                  <a:gd name="T7" fmla="*/ 9 h 20"/>
                  <a:gd name="T8" fmla="*/ 0 w 27"/>
                  <a:gd name="T9" fmla="*/ 11 h 20"/>
                  <a:gd name="T10" fmla="*/ 2 w 27"/>
                  <a:gd name="T11" fmla="*/ 13 h 20"/>
                  <a:gd name="T12" fmla="*/ 7 w 27"/>
                  <a:gd name="T13" fmla="*/ 15 h 20"/>
                  <a:gd name="T14" fmla="*/ 12 w 27"/>
                  <a:gd name="T15" fmla="*/ 16 h 20"/>
                  <a:gd name="T16" fmla="*/ 16 w 27"/>
                  <a:gd name="T17" fmla="*/ 16 h 20"/>
                  <a:gd name="T18" fmla="*/ 17 w 27"/>
                  <a:gd name="T19" fmla="*/ 18 h 20"/>
                  <a:gd name="T20" fmla="*/ 20 w 27"/>
                  <a:gd name="T21" fmla="*/ 19 h 20"/>
                  <a:gd name="T22" fmla="*/ 27 w 27"/>
                  <a:gd name="T23" fmla="*/ 16 h 20"/>
                  <a:gd name="T24" fmla="*/ 27 w 27"/>
                  <a:gd name="T25" fmla="*/ 0 h 20"/>
                  <a:gd name="T26" fmla="*/ 17 w 27"/>
                  <a:gd name="T27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20">
                    <a:moveTo>
                      <a:pt x="17" y="3"/>
                    </a:moveTo>
                    <a:cubicBezTo>
                      <a:pt x="17" y="3"/>
                      <a:pt x="15" y="6"/>
                      <a:pt x="12" y="7"/>
                    </a:cubicBezTo>
                    <a:cubicBezTo>
                      <a:pt x="10" y="7"/>
                      <a:pt x="7" y="7"/>
                      <a:pt x="7" y="7"/>
                    </a:cubicBezTo>
                    <a:cubicBezTo>
                      <a:pt x="5" y="7"/>
                      <a:pt x="0" y="7"/>
                      <a:pt x="0" y="9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2" y="13"/>
                      <a:pt x="5" y="15"/>
                      <a:pt x="7" y="15"/>
                    </a:cubicBezTo>
                    <a:cubicBezTo>
                      <a:pt x="10" y="16"/>
                      <a:pt x="10" y="16"/>
                      <a:pt x="12" y="16"/>
                    </a:cubicBezTo>
                    <a:cubicBezTo>
                      <a:pt x="12" y="16"/>
                      <a:pt x="15" y="16"/>
                      <a:pt x="16" y="16"/>
                    </a:cubicBezTo>
                    <a:cubicBezTo>
                      <a:pt x="17" y="16"/>
                      <a:pt x="17" y="17"/>
                      <a:pt x="17" y="18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4" y="20"/>
                      <a:pt x="27" y="17"/>
                      <a:pt x="27" y="16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7" y="3"/>
                      <a:pt x="17" y="3"/>
                      <a:pt x="17" y="3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4" name="Freeform 4174">
                <a:extLst>
                  <a:ext uri="{FF2B5EF4-FFF2-40B4-BE49-F238E27FC236}">
                    <a16:creationId xmlns:a16="http://schemas.microsoft.com/office/drawing/2014/main" id="{CDCD31CA-4884-BE45-6D4B-15D9FB8C5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5976" y="3259803"/>
                <a:ext cx="162543" cy="57368"/>
              </a:xfrm>
              <a:custGeom>
                <a:avLst/>
                <a:gdLst>
                  <a:gd name="T0" fmla="*/ 14 w 16"/>
                  <a:gd name="T1" fmla="*/ 6 h 6"/>
                  <a:gd name="T2" fmla="*/ 7 w 16"/>
                  <a:gd name="T3" fmla="*/ 5 h 6"/>
                  <a:gd name="T4" fmla="*/ 2 w 16"/>
                  <a:gd name="T5" fmla="*/ 3 h 6"/>
                  <a:gd name="T6" fmla="*/ 0 w 16"/>
                  <a:gd name="T7" fmla="*/ 0 h 6"/>
                  <a:gd name="T8" fmla="*/ 0 w 16"/>
                  <a:gd name="T9" fmla="*/ 1 h 6"/>
                  <a:gd name="T10" fmla="*/ 2 w 16"/>
                  <a:gd name="T11" fmla="*/ 4 h 6"/>
                  <a:gd name="T12" fmla="*/ 7 w 16"/>
                  <a:gd name="T13" fmla="*/ 6 h 6"/>
                  <a:gd name="T14" fmla="*/ 12 w 16"/>
                  <a:gd name="T15" fmla="*/ 6 h 6"/>
                  <a:gd name="T16" fmla="*/ 15 w 16"/>
                  <a:gd name="T17" fmla="*/ 6 h 6"/>
                  <a:gd name="T18" fmla="*/ 16 w 16"/>
                  <a:gd name="T19" fmla="*/ 6 h 6"/>
                  <a:gd name="T20" fmla="*/ 14 w 16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6">
                    <a:moveTo>
                      <a:pt x="14" y="6"/>
                    </a:moveTo>
                    <a:cubicBezTo>
                      <a:pt x="13" y="6"/>
                      <a:pt x="10" y="6"/>
                      <a:pt x="7" y="5"/>
                    </a:cubicBezTo>
                    <a:cubicBezTo>
                      <a:pt x="4" y="4"/>
                      <a:pt x="2" y="3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2" y="4"/>
                      <a:pt x="5" y="5"/>
                      <a:pt x="7" y="6"/>
                    </a:cubicBezTo>
                    <a:cubicBezTo>
                      <a:pt x="10" y="6"/>
                      <a:pt x="10" y="6"/>
                      <a:pt x="12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4" y="6"/>
                    </a:cubicBezTo>
                    <a:close/>
                  </a:path>
                </a:pathLst>
              </a:custGeom>
              <a:solidFill>
                <a:srgbClr val="3837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5" name="Freeform 4175">
                <a:extLst>
                  <a:ext uri="{FF2B5EF4-FFF2-40B4-BE49-F238E27FC236}">
                    <a16:creationId xmlns:a16="http://schemas.microsoft.com/office/drawing/2014/main" id="{0E73EDE2-2650-D7D2-6E80-B51889D549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8081" y="3307609"/>
                <a:ext cx="95614" cy="57368"/>
              </a:xfrm>
              <a:custGeom>
                <a:avLst/>
                <a:gdLst>
                  <a:gd name="T0" fmla="*/ 3 w 10"/>
                  <a:gd name="T1" fmla="*/ 3 h 6"/>
                  <a:gd name="T2" fmla="*/ 0 w 10"/>
                  <a:gd name="T3" fmla="*/ 1 h 6"/>
                  <a:gd name="T4" fmla="*/ 0 w 10"/>
                  <a:gd name="T5" fmla="*/ 3 h 6"/>
                  <a:gd name="T6" fmla="*/ 3 w 10"/>
                  <a:gd name="T7" fmla="*/ 5 h 6"/>
                  <a:gd name="T8" fmla="*/ 10 w 10"/>
                  <a:gd name="T9" fmla="*/ 1 h 6"/>
                  <a:gd name="T10" fmla="*/ 10 w 10"/>
                  <a:gd name="T11" fmla="*/ 0 h 6"/>
                  <a:gd name="T12" fmla="*/ 3 w 10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6">
                    <a:moveTo>
                      <a:pt x="3" y="3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7" y="6"/>
                      <a:pt x="10" y="2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7" y="4"/>
                      <a:pt x="3" y="3"/>
                    </a:cubicBezTo>
                    <a:close/>
                  </a:path>
                </a:pathLst>
              </a:custGeom>
              <a:solidFill>
                <a:srgbClr val="3837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6" name="Freeform 4176">
                <a:extLst>
                  <a:ext uri="{FF2B5EF4-FFF2-40B4-BE49-F238E27FC236}">
                    <a16:creationId xmlns:a16="http://schemas.microsoft.com/office/drawing/2014/main" id="{5977121A-E72A-C0DC-92D9-71FB7AD7A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5492" y="2332351"/>
                <a:ext cx="200788" cy="927451"/>
              </a:xfrm>
              <a:custGeom>
                <a:avLst/>
                <a:gdLst>
                  <a:gd name="T0" fmla="*/ 0 w 20"/>
                  <a:gd name="T1" fmla="*/ 2 h 93"/>
                  <a:gd name="T2" fmla="*/ 1 w 20"/>
                  <a:gd name="T3" fmla="*/ 50 h 93"/>
                  <a:gd name="T4" fmla="*/ 2 w 20"/>
                  <a:gd name="T5" fmla="*/ 62 h 93"/>
                  <a:gd name="T6" fmla="*/ 2 w 20"/>
                  <a:gd name="T7" fmla="*/ 90 h 93"/>
                  <a:gd name="T8" fmla="*/ 10 w 20"/>
                  <a:gd name="T9" fmla="*/ 92 h 93"/>
                  <a:gd name="T10" fmla="*/ 15 w 20"/>
                  <a:gd name="T11" fmla="*/ 89 h 93"/>
                  <a:gd name="T12" fmla="*/ 15 w 20"/>
                  <a:gd name="T13" fmla="*/ 51 h 93"/>
                  <a:gd name="T14" fmla="*/ 20 w 20"/>
                  <a:gd name="T15" fmla="*/ 0 h 93"/>
                  <a:gd name="T16" fmla="*/ 0 w 20"/>
                  <a:gd name="T17" fmla="*/ 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93">
                    <a:moveTo>
                      <a:pt x="0" y="2"/>
                    </a:moveTo>
                    <a:cubicBezTo>
                      <a:pt x="0" y="2"/>
                      <a:pt x="0" y="41"/>
                      <a:pt x="1" y="50"/>
                    </a:cubicBezTo>
                    <a:cubicBezTo>
                      <a:pt x="1" y="53"/>
                      <a:pt x="2" y="60"/>
                      <a:pt x="2" y="62"/>
                    </a:cubicBezTo>
                    <a:cubicBezTo>
                      <a:pt x="3" y="69"/>
                      <a:pt x="2" y="90"/>
                      <a:pt x="2" y="90"/>
                    </a:cubicBezTo>
                    <a:cubicBezTo>
                      <a:pt x="3" y="91"/>
                      <a:pt x="2" y="93"/>
                      <a:pt x="10" y="92"/>
                    </a:cubicBezTo>
                    <a:cubicBezTo>
                      <a:pt x="12" y="92"/>
                      <a:pt x="15" y="90"/>
                      <a:pt x="15" y="89"/>
                    </a:cubicBezTo>
                    <a:cubicBezTo>
                      <a:pt x="15" y="89"/>
                      <a:pt x="17" y="64"/>
                      <a:pt x="15" y="51"/>
                    </a:cubicBezTo>
                    <a:cubicBezTo>
                      <a:pt x="14" y="47"/>
                      <a:pt x="20" y="0"/>
                      <a:pt x="20" y="0"/>
                    </a:cubicBez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solidFill>
                <a:srgbClr val="3837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7" name="Freeform 4177">
                <a:extLst>
                  <a:ext uri="{FF2B5EF4-FFF2-40B4-BE49-F238E27FC236}">
                    <a16:creationId xmlns:a16="http://schemas.microsoft.com/office/drawing/2014/main" id="{93746236-AA33-0E95-7AEB-16A2CBCFFF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95492" y="2404060"/>
                <a:ext cx="90834" cy="846181"/>
              </a:xfrm>
              <a:custGeom>
                <a:avLst/>
                <a:gdLst>
                  <a:gd name="T0" fmla="*/ 1 w 9"/>
                  <a:gd name="T1" fmla="*/ 45 h 85"/>
                  <a:gd name="T2" fmla="*/ 2 w 9"/>
                  <a:gd name="T3" fmla="*/ 55 h 85"/>
                  <a:gd name="T4" fmla="*/ 2 w 9"/>
                  <a:gd name="T5" fmla="*/ 60 h 85"/>
                  <a:gd name="T6" fmla="*/ 2 w 9"/>
                  <a:gd name="T7" fmla="*/ 83 h 85"/>
                  <a:gd name="T8" fmla="*/ 7 w 9"/>
                  <a:gd name="T9" fmla="*/ 85 h 85"/>
                  <a:gd name="T10" fmla="*/ 8 w 9"/>
                  <a:gd name="T11" fmla="*/ 85 h 85"/>
                  <a:gd name="T12" fmla="*/ 8 w 9"/>
                  <a:gd name="T13" fmla="*/ 79 h 85"/>
                  <a:gd name="T14" fmla="*/ 6 w 9"/>
                  <a:gd name="T15" fmla="*/ 48 h 85"/>
                  <a:gd name="T16" fmla="*/ 6 w 9"/>
                  <a:gd name="T17" fmla="*/ 48 h 85"/>
                  <a:gd name="T18" fmla="*/ 1 w 9"/>
                  <a:gd name="T19" fmla="*/ 45 h 85"/>
                  <a:gd name="T20" fmla="*/ 0 w 9"/>
                  <a:gd name="T21" fmla="*/ 0 h 85"/>
                  <a:gd name="T22" fmla="*/ 0 w 9"/>
                  <a:gd name="T23" fmla="*/ 13 h 85"/>
                  <a:gd name="T24" fmla="*/ 5 w 9"/>
                  <a:gd name="T25" fmla="*/ 16 h 85"/>
                  <a:gd name="T26" fmla="*/ 6 w 9"/>
                  <a:gd name="T27" fmla="*/ 3 h 85"/>
                  <a:gd name="T28" fmla="*/ 0 w 9"/>
                  <a:gd name="T29" fmla="*/ 1 h 85"/>
                  <a:gd name="T30" fmla="*/ 0 w 9"/>
                  <a:gd name="T31" fmla="*/ 0 h 85"/>
                  <a:gd name="T32" fmla="*/ 0 w 9"/>
                  <a:gd name="T3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85">
                    <a:moveTo>
                      <a:pt x="1" y="45"/>
                    </a:moveTo>
                    <a:cubicBezTo>
                      <a:pt x="2" y="49"/>
                      <a:pt x="2" y="53"/>
                      <a:pt x="2" y="55"/>
                    </a:cubicBezTo>
                    <a:cubicBezTo>
                      <a:pt x="2" y="56"/>
                      <a:pt x="2" y="58"/>
                      <a:pt x="2" y="60"/>
                    </a:cubicBezTo>
                    <a:cubicBezTo>
                      <a:pt x="2" y="69"/>
                      <a:pt x="2" y="83"/>
                      <a:pt x="2" y="83"/>
                    </a:cubicBezTo>
                    <a:cubicBezTo>
                      <a:pt x="2" y="84"/>
                      <a:pt x="2" y="85"/>
                      <a:pt x="7" y="85"/>
                    </a:cubicBezTo>
                    <a:cubicBezTo>
                      <a:pt x="7" y="85"/>
                      <a:pt x="7" y="85"/>
                      <a:pt x="8" y="85"/>
                    </a:cubicBezTo>
                    <a:cubicBezTo>
                      <a:pt x="8" y="83"/>
                      <a:pt x="8" y="81"/>
                      <a:pt x="8" y="79"/>
                    </a:cubicBezTo>
                    <a:cubicBezTo>
                      <a:pt x="9" y="77"/>
                      <a:pt x="7" y="62"/>
                      <a:pt x="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1" y="45"/>
                      <a:pt x="1" y="45"/>
                      <a:pt x="1" y="45"/>
                    </a:cubicBezTo>
                    <a:moveTo>
                      <a:pt x="0" y="0"/>
                    </a:moveTo>
                    <a:cubicBezTo>
                      <a:pt x="0" y="4"/>
                      <a:pt x="0" y="8"/>
                      <a:pt x="0" y="13"/>
                    </a:cubicBezTo>
                    <a:cubicBezTo>
                      <a:pt x="2" y="14"/>
                      <a:pt x="4" y="15"/>
                      <a:pt x="5" y="16"/>
                    </a:cubicBezTo>
                    <a:cubicBezTo>
                      <a:pt x="6" y="12"/>
                      <a:pt x="6" y="7"/>
                      <a:pt x="6" y="3"/>
                    </a:cubicBezTo>
                    <a:cubicBezTo>
                      <a:pt x="3" y="3"/>
                      <a:pt x="1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8" name="Freeform 4178">
                <a:extLst>
                  <a:ext uri="{FF2B5EF4-FFF2-40B4-BE49-F238E27FC236}">
                    <a16:creationId xmlns:a16="http://schemas.microsoft.com/office/drawing/2014/main" id="{DD52BEA9-91B3-BA13-E7A5-CA5D11F23F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8958" y="1323627"/>
                <a:ext cx="205571" cy="277279"/>
              </a:xfrm>
              <a:custGeom>
                <a:avLst/>
                <a:gdLst>
                  <a:gd name="T0" fmla="*/ 9 w 21"/>
                  <a:gd name="T1" fmla="*/ 0 h 28"/>
                  <a:gd name="T2" fmla="*/ 4 w 21"/>
                  <a:gd name="T3" fmla="*/ 0 h 28"/>
                  <a:gd name="T4" fmla="*/ 0 w 21"/>
                  <a:gd name="T5" fmla="*/ 2 h 28"/>
                  <a:gd name="T6" fmla="*/ 0 w 21"/>
                  <a:gd name="T7" fmla="*/ 11 h 28"/>
                  <a:gd name="T8" fmla="*/ 1 w 21"/>
                  <a:gd name="T9" fmla="*/ 14 h 28"/>
                  <a:gd name="T10" fmla="*/ 1 w 21"/>
                  <a:gd name="T11" fmla="*/ 18 h 28"/>
                  <a:gd name="T12" fmla="*/ 2 w 21"/>
                  <a:gd name="T13" fmla="*/ 26 h 28"/>
                  <a:gd name="T14" fmla="*/ 6 w 21"/>
                  <a:gd name="T15" fmla="*/ 28 h 28"/>
                  <a:gd name="T16" fmla="*/ 12 w 21"/>
                  <a:gd name="T17" fmla="*/ 26 h 28"/>
                  <a:gd name="T18" fmla="*/ 19 w 21"/>
                  <a:gd name="T19" fmla="*/ 15 h 28"/>
                  <a:gd name="T20" fmla="*/ 21 w 21"/>
                  <a:gd name="T21" fmla="*/ 2 h 28"/>
                  <a:gd name="T22" fmla="*/ 9 w 21"/>
                  <a:gd name="T2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28">
                    <a:moveTo>
                      <a:pt x="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1" y="13"/>
                      <a:pt x="1" y="14"/>
                    </a:cubicBezTo>
                    <a:cubicBezTo>
                      <a:pt x="1" y="15"/>
                      <a:pt x="0" y="17"/>
                      <a:pt x="1" y="18"/>
                    </a:cubicBezTo>
                    <a:cubicBezTo>
                      <a:pt x="2" y="23"/>
                      <a:pt x="2" y="24"/>
                      <a:pt x="2" y="26"/>
                    </a:cubicBezTo>
                    <a:cubicBezTo>
                      <a:pt x="2" y="28"/>
                      <a:pt x="4" y="28"/>
                      <a:pt x="6" y="28"/>
                    </a:cubicBezTo>
                    <a:cubicBezTo>
                      <a:pt x="9" y="27"/>
                      <a:pt x="10" y="27"/>
                      <a:pt x="12" y="26"/>
                    </a:cubicBezTo>
                    <a:cubicBezTo>
                      <a:pt x="17" y="22"/>
                      <a:pt x="19" y="16"/>
                      <a:pt x="19" y="15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FB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9" name="Freeform 4179">
                <a:extLst>
                  <a:ext uri="{FF2B5EF4-FFF2-40B4-BE49-F238E27FC236}">
                    <a16:creationId xmlns:a16="http://schemas.microsoft.com/office/drawing/2014/main" id="{9391FBA0-8C9C-B979-6049-CAF74A6AE9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5492" y="1481391"/>
                <a:ext cx="229472" cy="784031"/>
              </a:xfrm>
              <a:custGeom>
                <a:avLst/>
                <a:gdLst>
                  <a:gd name="T0" fmla="*/ 22 w 23"/>
                  <a:gd name="T1" fmla="*/ 24 h 79"/>
                  <a:gd name="T2" fmla="*/ 22 w 23"/>
                  <a:gd name="T3" fmla="*/ 11 h 79"/>
                  <a:gd name="T4" fmla="*/ 21 w 23"/>
                  <a:gd name="T5" fmla="*/ 0 h 79"/>
                  <a:gd name="T6" fmla="*/ 9 w 23"/>
                  <a:gd name="T7" fmla="*/ 4 h 79"/>
                  <a:gd name="T8" fmla="*/ 11 w 23"/>
                  <a:gd name="T9" fmla="*/ 15 h 79"/>
                  <a:gd name="T10" fmla="*/ 9 w 23"/>
                  <a:gd name="T11" fmla="*/ 21 h 79"/>
                  <a:gd name="T12" fmla="*/ 3 w 23"/>
                  <a:gd name="T13" fmla="*/ 27 h 79"/>
                  <a:gd name="T14" fmla="*/ 0 w 23"/>
                  <a:gd name="T15" fmla="*/ 36 h 79"/>
                  <a:gd name="T16" fmla="*/ 0 w 23"/>
                  <a:gd name="T17" fmla="*/ 72 h 79"/>
                  <a:gd name="T18" fmla="*/ 23 w 23"/>
                  <a:gd name="T19" fmla="*/ 79 h 79"/>
                  <a:gd name="T20" fmla="*/ 23 w 23"/>
                  <a:gd name="T21" fmla="*/ 30 h 79"/>
                  <a:gd name="T22" fmla="*/ 22 w 23"/>
                  <a:gd name="T23" fmla="*/ 2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79">
                    <a:moveTo>
                      <a:pt x="22" y="24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7"/>
                      <a:pt x="10" y="19"/>
                      <a:pt x="9" y="21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2" y="28"/>
                      <a:pt x="0" y="31"/>
                      <a:pt x="0" y="36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28"/>
                      <a:pt x="22" y="26"/>
                      <a:pt x="22" y="24"/>
                    </a:cubicBezTo>
                  </a:path>
                </a:pathLst>
              </a:custGeom>
              <a:solidFill>
                <a:srgbClr val="EFB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0" name="Freeform 4180">
                <a:extLst>
                  <a:ext uri="{FF2B5EF4-FFF2-40B4-BE49-F238E27FC236}">
                    <a16:creationId xmlns:a16="http://schemas.microsoft.com/office/drawing/2014/main" id="{CD73C302-5BEF-EA98-99DF-F0E74C2A2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5492" y="2313229"/>
                <a:ext cx="301184" cy="138641"/>
              </a:xfrm>
              <a:custGeom>
                <a:avLst/>
                <a:gdLst>
                  <a:gd name="T0" fmla="*/ 0 w 30"/>
                  <a:gd name="T1" fmla="*/ 10 h 14"/>
                  <a:gd name="T2" fmla="*/ 12 w 30"/>
                  <a:gd name="T3" fmla="*/ 13 h 14"/>
                  <a:gd name="T4" fmla="*/ 30 w 30"/>
                  <a:gd name="T5" fmla="*/ 5 h 14"/>
                  <a:gd name="T6" fmla="*/ 29 w 30"/>
                  <a:gd name="T7" fmla="*/ 0 h 14"/>
                  <a:gd name="T8" fmla="*/ 0 w 30"/>
                  <a:gd name="T9" fmla="*/ 4 h 14"/>
                  <a:gd name="T10" fmla="*/ 0 w 30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4">
                    <a:moveTo>
                      <a:pt x="0" y="10"/>
                    </a:moveTo>
                    <a:cubicBezTo>
                      <a:pt x="3" y="11"/>
                      <a:pt x="6" y="14"/>
                      <a:pt x="12" y="13"/>
                    </a:cubicBezTo>
                    <a:cubicBezTo>
                      <a:pt x="12" y="13"/>
                      <a:pt x="25" y="11"/>
                      <a:pt x="30" y="5"/>
                    </a:cubicBezTo>
                    <a:cubicBezTo>
                      <a:pt x="30" y="1"/>
                      <a:pt x="29" y="0"/>
                      <a:pt x="29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6"/>
                      <a:pt x="0" y="10"/>
                    </a:cubicBezTo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1" name="Freeform 4181">
                <a:extLst>
                  <a:ext uri="{FF2B5EF4-FFF2-40B4-BE49-F238E27FC236}">
                    <a16:creationId xmlns:a16="http://schemas.microsoft.com/office/drawing/2014/main" id="{50634F85-3561-3C00-3C4C-5564D545B5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685" y="1572222"/>
                <a:ext cx="406359" cy="860522"/>
              </a:xfrm>
              <a:custGeom>
                <a:avLst/>
                <a:gdLst>
                  <a:gd name="T0" fmla="*/ 3 w 41"/>
                  <a:gd name="T1" fmla="*/ 17 h 87"/>
                  <a:gd name="T2" fmla="*/ 4 w 41"/>
                  <a:gd name="T3" fmla="*/ 54 h 87"/>
                  <a:gd name="T4" fmla="*/ 2 w 41"/>
                  <a:gd name="T5" fmla="*/ 83 h 87"/>
                  <a:gd name="T6" fmla="*/ 12 w 41"/>
                  <a:gd name="T7" fmla="*/ 86 h 87"/>
                  <a:gd name="T8" fmla="*/ 21 w 41"/>
                  <a:gd name="T9" fmla="*/ 85 h 87"/>
                  <a:gd name="T10" fmla="*/ 37 w 41"/>
                  <a:gd name="T11" fmla="*/ 77 h 87"/>
                  <a:gd name="T12" fmla="*/ 35 w 41"/>
                  <a:gd name="T13" fmla="*/ 48 h 87"/>
                  <a:gd name="T14" fmla="*/ 38 w 41"/>
                  <a:gd name="T15" fmla="*/ 6 h 87"/>
                  <a:gd name="T16" fmla="*/ 27 w 41"/>
                  <a:gd name="T17" fmla="*/ 2 h 87"/>
                  <a:gd name="T18" fmla="*/ 14 w 41"/>
                  <a:gd name="T19" fmla="*/ 9 h 87"/>
                  <a:gd name="T20" fmla="*/ 3 w 41"/>
                  <a:gd name="T21" fmla="*/ 1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87">
                    <a:moveTo>
                      <a:pt x="3" y="17"/>
                    </a:moveTo>
                    <a:cubicBezTo>
                      <a:pt x="0" y="20"/>
                      <a:pt x="4" y="46"/>
                      <a:pt x="4" y="54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2" y="83"/>
                      <a:pt x="5" y="85"/>
                      <a:pt x="12" y="86"/>
                    </a:cubicBezTo>
                    <a:cubicBezTo>
                      <a:pt x="14" y="87"/>
                      <a:pt x="16" y="87"/>
                      <a:pt x="21" y="85"/>
                    </a:cubicBezTo>
                    <a:cubicBezTo>
                      <a:pt x="23" y="84"/>
                      <a:pt x="37" y="79"/>
                      <a:pt x="37" y="77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4"/>
                      <a:pt x="41" y="24"/>
                      <a:pt x="38" y="6"/>
                    </a:cubicBezTo>
                    <a:cubicBezTo>
                      <a:pt x="37" y="0"/>
                      <a:pt x="27" y="2"/>
                      <a:pt x="27" y="2"/>
                    </a:cubicBezTo>
                    <a:cubicBezTo>
                      <a:pt x="27" y="2"/>
                      <a:pt x="20" y="6"/>
                      <a:pt x="14" y="9"/>
                    </a:cubicBezTo>
                    <a:cubicBezTo>
                      <a:pt x="12" y="11"/>
                      <a:pt x="8" y="14"/>
                      <a:pt x="3" y="17"/>
                    </a:cubicBezTo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912" name="Picture 4182">
                <a:extLst>
                  <a:ext uri="{FF2B5EF4-FFF2-40B4-BE49-F238E27FC236}">
                    <a16:creationId xmlns:a16="http://schemas.microsoft.com/office/drawing/2014/main" id="{B09E1426-943F-3019-9E4E-AB611B1901B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67204" y="1591345"/>
                <a:ext cx="28684" cy="478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3" name="Freeform 4183">
                <a:extLst>
                  <a:ext uri="{FF2B5EF4-FFF2-40B4-BE49-F238E27FC236}">
                    <a16:creationId xmlns:a16="http://schemas.microsoft.com/office/drawing/2014/main" id="{265B881C-7748-A29D-FD29-0107D70CEC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8519" y="1371434"/>
                <a:ext cx="86052" cy="229472"/>
              </a:xfrm>
              <a:custGeom>
                <a:avLst/>
                <a:gdLst>
                  <a:gd name="T0" fmla="*/ 1 w 9"/>
                  <a:gd name="T1" fmla="*/ 0 h 23"/>
                  <a:gd name="T2" fmla="*/ 1 w 9"/>
                  <a:gd name="T3" fmla="*/ 6 h 23"/>
                  <a:gd name="T4" fmla="*/ 1 w 9"/>
                  <a:gd name="T5" fmla="*/ 10 h 23"/>
                  <a:gd name="T6" fmla="*/ 4 w 9"/>
                  <a:gd name="T7" fmla="*/ 19 h 23"/>
                  <a:gd name="T8" fmla="*/ 2 w 9"/>
                  <a:gd name="T9" fmla="*/ 22 h 23"/>
                  <a:gd name="T10" fmla="*/ 3 w 9"/>
                  <a:gd name="T11" fmla="*/ 23 h 23"/>
                  <a:gd name="T12" fmla="*/ 5 w 9"/>
                  <a:gd name="T13" fmla="*/ 23 h 23"/>
                  <a:gd name="T14" fmla="*/ 5 w 9"/>
                  <a:gd name="T15" fmla="*/ 22 h 23"/>
                  <a:gd name="T16" fmla="*/ 5 w 9"/>
                  <a:gd name="T17" fmla="*/ 22 h 23"/>
                  <a:gd name="T18" fmla="*/ 6 w 9"/>
                  <a:gd name="T19" fmla="*/ 22 h 23"/>
                  <a:gd name="T20" fmla="*/ 6 w 9"/>
                  <a:gd name="T21" fmla="*/ 22 h 23"/>
                  <a:gd name="T22" fmla="*/ 6 w 9"/>
                  <a:gd name="T23" fmla="*/ 22 h 23"/>
                  <a:gd name="T24" fmla="*/ 5 w 9"/>
                  <a:gd name="T25" fmla="*/ 15 h 23"/>
                  <a:gd name="T26" fmla="*/ 9 w 9"/>
                  <a:gd name="T27" fmla="*/ 13 h 23"/>
                  <a:gd name="T28" fmla="*/ 9 w 9"/>
                  <a:gd name="T29" fmla="*/ 12 h 23"/>
                  <a:gd name="T30" fmla="*/ 5 w 9"/>
                  <a:gd name="T31" fmla="*/ 9 h 23"/>
                  <a:gd name="T32" fmla="*/ 4 w 9"/>
                  <a:gd name="T33" fmla="*/ 10 h 23"/>
                  <a:gd name="T34" fmla="*/ 3 w 9"/>
                  <a:gd name="T35" fmla="*/ 11 h 23"/>
                  <a:gd name="T36" fmla="*/ 2 w 9"/>
                  <a:gd name="T37" fmla="*/ 10 h 23"/>
                  <a:gd name="T38" fmla="*/ 2 w 9"/>
                  <a:gd name="T39" fmla="*/ 1 h 23"/>
                  <a:gd name="T40" fmla="*/ 1 w 9"/>
                  <a:gd name="T4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23">
                    <a:moveTo>
                      <a:pt x="1" y="0"/>
                    </a:moveTo>
                    <a:cubicBezTo>
                      <a:pt x="1" y="2"/>
                      <a:pt x="0" y="5"/>
                      <a:pt x="1" y="6"/>
                    </a:cubicBezTo>
                    <a:cubicBezTo>
                      <a:pt x="2" y="7"/>
                      <a:pt x="1" y="8"/>
                      <a:pt x="1" y="10"/>
                    </a:cubicBezTo>
                    <a:cubicBezTo>
                      <a:pt x="1" y="12"/>
                      <a:pt x="4" y="15"/>
                      <a:pt x="4" y="19"/>
                    </a:cubicBezTo>
                    <a:cubicBezTo>
                      <a:pt x="3" y="21"/>
                      <a:pt x="3" y="22"/>
                      <a:pt x="2" y="22"/>
                    </a:cubicBezTo>
                    <a:cubicBezTo>
                      <a:pt x="2" y="23"/>
                      <a:pt x="3" y="23"/>
                      <a:pt x="3" y="23"/>
                    </a:cubicBezTo>
                    <a:cubicBezTo>
                      <a:pt x="4" y="23"/>
                      <a:pt x="5" y="23"/>
                      <a:pt x="5" y="23"/>
                    </a:cubicBezTo>
                    <a:cubicBezTo>
                      <a:pt x="5" y="23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7" y="10"/>
                      <a:pt x="6" y="9"/>
                      <a:pt x="5" y="9"/>
                    </a:cubicBezTo>
                    <a:cubicBezTo>
                      <a:pt x="5" y="9"/>
                      <a:pt x="5" y="9"/>
                      <a:pt x="4" y="10"/>
                    </a:cubicBezTo>
                    <a:cubicBezTo>
                      <a:pt x="4" y="10"/>
                      <a:pt x="3" y="11"/>
                      <a:pt x="3" y="11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10"/>
                      <a:pt x="3" y="2"/>
                      <a:pt x="2" y="1"/>
                    </a:cubicBezTo>
                    <a:cubicBezTo>
                      <a:pt x="2" y="1"/>
                      <a:pt x="2" y="1"/>
                      <a:pt x="1" y="0"/>
                    </a:cubicBezTo>
                  </a:path>
                </a:pathLst>
              </a:custGeom>
              <a:solidFill>
                <a:srgbClr val="E2A4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4" name="Freeform 4184">
                <a:extLst>
                  <a:ext uri="{FF2B5EF4-FFF2-40B4-BE49-F238E27FC236}">
                    <a16:creationId xmlns:a16="http://schemas.microsoft.com/office/drawing/2014/main" id="{D5CBA208-A711-7B0B-9C50-F79BBA54E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326" y="1500514"/>
                <a:ext cx="100396" cy="138641"/>
              </a:xfrm>
              <a:custGeom>
                <a:avLst/>
                <a:gdLst>
                  <a:gd name="T0" fmla="*/ 4 w 10"/>
                  <a:gd name="T1" fmla="*/ 0 h 14"/>
                  <a:gd name="T2" fmla="*/ 0 w 10"/>
                  <a:gd name="T3" fmla="*/ 2 h 14"/>
                  <a:gd name="T4" fmla="*/ 1 w 10"/>
                  <a:gd name="T5" fmla="*/ 9 h 14"/>
                  <a:gd name="T6" fmla="*/ 2 w 10"/>
                  <a:gd name="T7" fmla="*/ 13 h 14"/>
                  <a:gd name="T8" fmla="*/ 4 w 10"/>
                  <a:gd name="T9" fmla="*/ 14 h 14"/>
                  <a:gd name="T10" fmla="*/ 5 w 10"/>
                  <a:gd name="T11" fmla="*/ 14 h 14"/>
                  <a:gd name="T12" fmla="*/ 6 w 10"/>
                  <a:gd name="T13" fmla="*/ 8 h 14"/>
                  <a:gd name="T14" fmla="*/ 10 w 10"/>
                  <a:gd name="T15" fmla="*/ 5 h 14"/>
                  <a:gd name="T16" fmla="*/ 7 w 10"/>
                  <a:gd name="T17" fmla="*/ 6 h 14"/>
                  <a:gd name="T18" fmla="*/ 7 w 10"/>
                  <a:gd name="T19" fmla="*/ 6 h 14"/>
                  <a:gd name="T20" fmla="*/ 7 w 10"/>
                  <a:gd name="T21" fmla="*/ 6 h 14"/>
                  <a:gd name="T22" fmla="*/ 6 w 10"/>
                  <a:gd name="T23" fmla="*/ 4 h 14"/>
                  <a:gd name="T24" fmla="*/ 4 w 10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4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5" y="14"/>
                    </a:cubicBezTo>
                    <a:cubicBezTo>
                      <a:pt x="4" y="12"/>
                      <a:pt x="4" y="9"/>
                      <a:pt x="6" y="8"/>
                    </a:cubicBezTo>
                    <a:cubicBezTo>
                      <a:pt x="6" y="7"/>
                      <a:pt x="8" y="6"/>
                      <a:pt x="10" y="5"/>
                    </a:cubicBezTo>
                    <a:cubicBezTo>
                      <a:pt x="9" y="6"/>
                      <a:pt x="8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5"/>
                      <a:pt x="6" y="4"/>
                    </a:cubicBezTo>
                    <a:cubicBezTo>
                      <a:pt x="5" y="3"/>
                      <a:pt x="5" y="1"/>
                      <a:pt x="4" y="0"/>
                    </a:cubicBezTo>
                  </a:path>
                </a:pathLst>
              </a:custGeom>
              <a:solidFill>
                <a:srgbClr val="E2A4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5" name="Freeform 4185">
                <a:extLst>
                  <a:ext uri="{FF2B5EF4-FFF2-40B4-BE49-F238E27FC236}">
                    <a16:creationId xmlns:a16="http://schemas.microsoft.com/office/drawing/2014/main" id="{44709A5F-540A-F09D-6DC5-AB63D9A05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4572" y="1639152"/>
                <a:ext cx="9561" cy="956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3531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6" name="Freeform 4187">
                <a:extLst>
                  <a:ext uri="{FF2B5EF4-FFF2-40B4-BE49-F238E27FC236}">
                    <a16:creationId xmlns:a16="http://schemas.microsoft.com/office/drawing/2014/main" id="{F1FE1BE7-823F-4A2D-DC21-D29C940188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6765" y="1557882"/>
                <a:ext cx="157764" cy="109957"/>
              </a:xfrm>
              <a:custGeom>
                <a:avLst/>
                <a:gdLst>
                  <a:gd name="T0" fmla="*/ 14 w 16"/>
                  <a:gd name="T1" fmla="*/ 0 h 11"/>
                  <a:gd name="T2" fmla="*/ 15 w 16"/>
                  <a:gd name="T3" fmla="*/ 1 h 11"/>
                  <a:gd name="T4" fmla="*/ 15 w 16"/>
                  <a:gd name="T5" fmla="*/ 2 h 11"/>
                  <a:gd name="T6" fmla="*/ 16 w 16"/>
                  <a:gd name="T7" fmla="*/ 3 h 11"/>
                  <a:gd name="T8" fmla="*/ 11 w 16"/>
                  <a:gd name="T9" fmla="*/ 9 h 11"/>
                  <a:gd name="T10" fmla="*/ 0 w 16"/>
                  <a:gd name="T11" fmla="*/ 11 h 11"/>
                  <a:gd name="T12" fmla="*/ 1 w 16"/>
                  <a:gd name="T13" fmla="*/ 9 h 11"/>
                  <a:gd name="T14" fmla="*/ 2 w 16"/>
                  <a:gd name="T15" fmla="*/ 6 h 11"/>
                  <a:gd name="T16" fmla="*/ 10 w 16"/>
                  <a:gd name="T17" fmla="*/ 5 h 11"/>
                  <a:gd name="T18" fmla="*/ 14 w 16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1">
                    <a:moveTo>
                      <a:pt x="14" y="0"/>
                    </a:moveTo>
                    <a:cubicBezTo>
                      <a:pt x="14" y="0"/>
                      <a:pt x="15" y="0"/>
                      <a:pt x="15" y="1"/>
                    </a:cubicBezTo>
                    <a:cubicBezTo>
                      <a:pt x="15" y="1"/>
                      <a:pt x="15" y="2"/>
                      <a:pt x="15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5"/>
                      <a:pt x="11" y="9"/>
                    </a:cubicBezTo>
                    <a:cubicBezTo>
                      <a:pt x="7" y="11"/>
                      <a:pt x="0" y="11"/>
                      <a:pt x="0" y="11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7"/>
                      <a:pt x="1" y="6"/>
                      <a:pt x="2" y="6"/>
                    </a:cubicBezTo>
                    <a:cubicBezTo>
                      <a:pt x="3" y="7"/>
                      <a:pt x="7" y="6"/>
                      <a:pt x="10" y="5"/>
                    </a:cubicBezTo>
                    <a:cubicBezTo>
                      <a:pt x="10" y="5"/>
                      <a:pt x="14" y="3"/>
                      <a:pt x="14" y="0"/>
                    </a:cubicBezTo>
                    <a:close/>
                  </a:path>
                </a:pathLst>
              </a:custGeom>
              <a:solidFill>
                <a:srgbClr val="E4E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7" name="Freeform 4188">
                <a:extLst>
                  <a:ext uri="{FF2B5EF4-FFF2-40B4-BE49-F238E27FC236}">
                    <a16:creationId xmlns:a16="http://schemas.microsoft.com/office/drawing/2014/main" id="{527251D7-4A73-14B1-C21C-0FCEB76A7C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5930" y="1290164"/>
                <a:ext cx="291623" cy="267718"/>
              </a:xfrm>
              <a:custGeom>
                <a:avLst/>
                <a:gdLst>
                  <a:gd name="T0" fmla="*/ 3 w 29"/>
                  <a:gd name="T1" fmla="*/ 3 h 27"/>
                  <a:gd name="T2" fmla="*/ 4 w 29"/>
                  <a:gd name="T3" fmla="*/ 8 h 27"/>
                  <a:gd name="T4" fmla="*/ 5 w 29"/>
                  <a:gd name="T5" fmla="*/ 8 h 27"/>
                  <a:gd name="T6" fmla="*/ 7 w 29"/>
                  <a:gd name="T7" fmla="*/ 9 h 27"/>
                  <a:gd name="T8" fmla="*/ 7 w 29"/>
                  <a:gd name="T9" fmla="*/ 18 h 27"/>
                  <a:gd name="T10" fmla="*/ 9 w 29"/>
                  <a:gd name="T11" fmla="*/ 18 h 27"/>
                  <a:gd name="T12" fmla="*/ 14 w 29"/>
                  <a:gd name="T13" fmla="*/ 20 h 27"/>
                  <a:gd name="T14" fmla="*/ 16 w 29"/>
                  <a:gd name="T15" fmla="*/ 25 h 27"/>
                  <a:gd name="T16" fmla="*/ 17 w 29"/>
                  <a:gd name="T17" fmla="*/ 27 h 27"/>
                  <a:gd name="T18" fmla="*/ 22 w 29"/>
                  <a:gd name="T19" fmla="*/ 25 h 27"/>
                  <a:gd name="T20" fmla="*/ 27 w 29"/>
                  <a:gd name="T21" fmla="*/ 16 h 27"/>
                  <a:gd name="T22" fmla="*/ 24 w 29"/>
                  <a:gd name="T23" fmla="*/ 2 h 27"/>
                  <a:gd name="T24" fmla="*/ 25 w 29"/>
                  <a:gd name="T25" fmla="*/ 2 h 27"/>
                  <a:gd name="T26" fmla="*/ 25 w 29"/>
                  <a:gd name="T27" fmla="*/ 2 h 27"/>
                  <a:gd name="T28" fmla="*/ 15 w 29"/>
                  <a:gd name="T29" fmla="*/ 0 h 27"/>
                  <a:gd name="T30" fmla="*/ 3 w 29"/>
                  <a:gd name="T3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" h="27">
                    <a:moveTo>
                      <a:pt x="3" y="3"/>
                    </a:moveTo>
                    <a:cubicBezTo>
                      <a:pt x="0" y="5"/>
                      <a:pt x="4" y="8"/>
                      <a:pt x="4" y="8"/>
                    </a:cubicBezTo>
                    <a:cubicBezTo>
                      <a:pt x="4" y="8"/>
                      <a:pt x="4" y="8"/>
                      <a:pt x="5" y="8"/>
                    </a:cubicBezTo>
                    <a:cubicBezTo>
                      <a:pt x="7" y="8"/>
                      <a:pt x="7" y="9"/>
                      <a:pt x="7" y="9"/>
                    </a:cubicBezTo>
                    <a:cubicBezTo>
                      <a:pt x="8" y="10"/>
                      <a:pt x="7" y="18"/>
                      <a:pt x="7" y="18"/>
                    </a:cubicBezTo>
                    <a:cubicBezTo>
                      <a:pt x="7" y="19"/>
                      <a:pt x="9" y="19"/>
                      <a:pt x="9" y="18"/>
                    </a:cubicBezTo>
                    <a:cubicBezTo>
                      <a:pt x="10" y="17"/>
                      <a:pt x="12" y="16"/>
                      <a:pt x="14" y="20"/>
                    </a:cubicBezTo>
                    <a:cubicBezTo>
                      <a:pt x="14" y="20"/>
                      <a:pt x="15" y="23"/>
                      <a:pt x="16" y="25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21" y="27"/>
                      <a:pt x="22" y="25"/>
                    </a:cubicBezTo>
                    <a:cubicBezTo>
                      <a:pt x="23" y="24"/>
                      <a:pt x="23" y="23"/>
                      <a:pt x="27" y="16"/>
                    </a:cubicBezTo>
                    <a:cubicBezTo>
                      <a:pt x="29" y="13"/>
                      <a:pt x="27" y="6"/>
                      <a:pt x="24" y="2"/>
                    </a:cubicBezTo>
                    <a:cubicBezTo>
                      <a:pt x="24" y="2"/>
                      <a:pt x="24" y="2"/>
                      <a:pt x="25" y="2"/>
                    </a:cubicBezTo>
                    <a:cubicBezTo>
                      <a:pt x="25" y="2"/>
                      <a:pt x="26" y="2"/>
                      <a:pt x="25" y="2"/>
                    </a:cubicBezTo>
                    <a:cubicBezTo>
                      <a:pt x="23" y="0"/>
                      <a:pt x="19" y="0"/>
                      <a:pt x="15" y="0"/>
                    </a:cubicBezTo>
                    <a:cubicBezTo>
                      <a:pt x="9" y="0"/>
                      <a:pt x="3" y="3"/>
                      <a:pt x="3" y="3"/>
                    </a:cubicBezTo>
                  </a:path>
                </a:pathLst>
              </a:custGeom>
              <a:solidFill>
                <a:srgbClr val="664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8" name="Freeform 4189">
                <a:extLst>
                  <a:ext uri="{FF2B5EF4-FFF2-40B4-BE49-F238E27FC236}">
                    <a16:creationId xmlns:a16="http://schemas.microsoft.com/office/drawing/2014/main" id="{9A65A15C-FC0F-1CC5-F06E-56154D19C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326" y="1462268"/>
                <a:ext cx="28684" cy="57368"/>
              </a:xfrm>
              <a:custGeom>
                <a:avLst/>
                <a:gdLst>
                  <a:gd name="T0" fmla="*/ 0 w 3"/>
                  <a:gd name="T1" fmla="*/ 0 h 6"/>
                  <a:gd name="T2" fmla="*/ 2 w 3"/>
                  <a:gd name="T3" fmla="*/ 2 h 6"/>
                  <a:gd name="T4" fmla="*/ 2 w 3"/>
                  <a:gd name="T5" fmla="*/ 5 h 6"/>
                  <a:gd name="T6" fmla="*/ 0 w 3"/>
                  <a:gd name="T7" fmla="*/ 6 h 6"/>
                  <a:gd name="T8" fmla="*/ 0 w 3"/>
                  <a:gd name="T9" fmla="*/ 2 h 6"/>
                  <a:gd name="T10" fmla="*/ 0 w 3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0"/>
                      <a:pt x="1" y="0"/>
                      <a:pt x="2" y="2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0" y="3"/>
                      <a:pt x="0" y="2"/>
                    </a:cubicBezTo>
                    <a:cubicBezTo>
                      <a:pt x="0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FB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9" name="Freeform 4190">
                <a:extLst>
                  <a:ext uri="{FF2B5EF4-FFF2-40B4-BE49-F238E27FC236}">
                    <a16:creationId xmlns:a16="http://schemas.microsoft.com/office/drawing/2014/main" id="{8002821E-BDB1-E83B-8CF1-628EA6C96C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7204" y="1462268"/>
                <a:ext cx="28684" cy="66929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1 h 7"/>
                  <a:gd name="T4" fmla="*/ 2 w 3"/>
                  <a:gd name="T5" fmla="*/ 4 h 7"/>
                  <a:gd name="T6" fmla="*/ 2 w 3"/>
                  <a:gd name="T7" fmla="*/ 7 h 7"/>
                  <a:gd name="T8" fmla="*/ 3 w 3"/>
                  <a:gd name="T9" fmla="*/ 6 h 7"/>
                  <a:gd name="T10" fmla="*/ 3 w 3"/>
                  <a:gd name="T11" fmla="*/ 3 h 7"/>
                  <a:gd name="T12" fmla="*/ 1 w 3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2" y="2"/>
                      <a:pt x="2" y="3"/>
                      <a:pt x="2" y="4"/>
                    </a:cubicBezTo>
                    <a:cubicBezTo>
                      <a:pt x="2" y="5"/>
                      <a:pt x="2" y="7"/>
                      <a:pt x="2" y="7"/>
                    </a:cubicBezTo>
                    <a:cubicBezTo>
                      <a:pt x="2" y="7"/>
                      <a:pt x="2" y="7"/>
                      <a:pt x="3" y="6"/>
                    </a:cubicBezTo>
                    <a:cubicBezTo>
                      <a:pt x="3" y="6"/>
                      <a:pt x="3" y="5"/>
                      <a:pt x="3" y="3"/>
                    </a:cubicBezTo>
                    <a:cubicBezTo>
                      <a:pt x="3" y="3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4C5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0" name="Freeform 4192">
                <a:extLst>
                  <a:ext uri="{FF2B5EF4-FFF2-40B4-BE49-F238E27FC236}">
                    <a16:creationId xmlns:a16="http://schemas.microsoft.com/office/drawing/2014/main" id="{DD7473F0-EEF2-52EA-8EDF-A0E8344D9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053" y="1290164"/>
                <a:ext cx="172104" cy="109957"/>
              </a:xfrm>
              <a:custGeom>
                <a:avLst/>
                <a:gdLst>
                  <a:gd name="T0" fmla="*/ 13 w 17"/>
                  <a:gd name="T1" fmla="*/ 0 h 11"/>
                  <a:gd name="T2" fmla="*/ 4 w 17"/>
                  <a:gd name="T3" fmla="*/ 1 h 11"/>
                  <a:gd name="T4" fmla="*/ 2 w 17"/>
                  <a:gd name="T5" fmla="*/ 2 h 11"/>
                  <a:gd name="T6" fmla="*/ 1 w 17"/>
                  <a:gd name="T7" fmla="*/ 3 h 11"/>
                  <a:gd name="T8" fmla="*/ 0 w 17"/>
                  <a:gd name="T9" fmla="*/ 5 h 11"/>
                  <a:gd name="T10" fmla="*/ 2 w 17"/>
                  <a:gd name="T11" fmla="*/ 8 h 11"/>
                  <a:gd name="T12" fmla="*/ 2 w 17"/>
                  <a:gd name="T13" fmla="*/ 8 h 11"/>
                  <a:gd name="T14" fmla="*/ 2 w 17"/>
                  <a:gd name="T15" fmla="*/ 8 h 11"/>
                  <a:gd name="T16" fmla="*/ 2 w 17"/>
                  <a:gd name="T17" fmla="*/ 8 h 11"/>
                  <a:gd name="T18" fmla="*/ 2 w 17"/>
                  <a:gd name="T19" fmla="*/ 8 h 11"/>
                  <a:gd name="T20" fmla="*/ 3 w 17"/>
                  <a:gd name="T21" fmla="*/ 8 h 11"/>
                  <a:gd name="T22" fmla="*/ 5 w 17"/>
                  <a:gd name="T23" fmla="*/ 9 h 11"/>
                  <a:gd name="T24" fmla="*/ 5 w 17"/>
                  <a:gd name="T25" fmla="*/ 11 h 11"/>
                  <a:gd name="T26" fmla="*/ 5 w 17"/>
                  <a:gd name="T27" fmla="*/ 11 h 11"/>
                  <a:gd name="T28" fmla="*/ 5 w 17"/>
                  <a:gd name="T29" fmla="*/ 7 h 11"/>
                  <a:gd name="T30" fmla="*/ 8 w 17"/>
                  <a:gd name="T31" fmla="*/ 5 h 11"/>
                  <a:gd name="T32" fmla="*/ 9 w 17"/>
                  <a:gd name="T33" fmla="*/ 5 h 11"/>
                  <a:gd name="T34" fmla="*/ 9 w 17"/>
                  <a:gd name="T35" fmla="*/ 5 h 11"/>
                  <a:gd name="T36" fmla="*/ 8 w 17"/>
                  <a:gd name="T37" fmla="*/ 4 h 11"/>
                  <a:gd name="T38" fmla="*/ 6 w 17"/>
                  <a:gd name="T39" fmla="*/ 4 h 11"/>
                  <a:gd name="T40" fmla="*/ 4 w 17"/>
                  <a:gd name="T41" fmla="*/ 5 h 11"/>
                  <a:gd name="T42" fmla="*/ 3 w 17"/>
                  <a:gd name="T43" fmla="*/ 5 h 11"/>
                  <a:gd name="T44" fmla="*/ 6 w 17"/>
                  <a:gd name="T45" fmla="*/ 2 h 11"/>
                  <a:gd name="T46" fmla="*/ 17 w 17"/>
                  <a:gd name="T47" fmla="*/ 0 h 11"/>
                  <a:gd name="T48" fmla="*/ 13 w 17"/>
                  <a:gd name="T49" fmla="*/ 0 h 11"/>
                  <a:gd name="T50" fmla="*/ 13 w 17"/>
                  <a:gd name="T5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11">
                    <a:moveTo>
                      <a:pt x="13" y="0"/>
                    </a:moveTo>
                    <a:cubicBezTo>
                      <a:pt x="9" y="0"/>
                      <a:pt x="6" y="1"/>
                      <a:pt x="4" y="1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6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5" y="8"/>
                      <a:pt x="5" y="9"/>
                      <a:pt x="5" y="9"/>
                    </a:cubicBezTo>
                    <a:cubicBezTo>
                      <a:pt x="5" y="9"/>
                      <a:pt x="5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6" y="9"/>
                      <a:pt x="5" y="7"/>
                    </a:cubicBezTo>
                    <a:cubicBezTo>
                      <a:pt x="4" y="6"/>
                      <a:pt x="5" y="5"/>
                      <a:pt x="8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8" y="4"/>
                    </a:cubicBezTo>
                    <a:cubicBezTo>
                      <a:pt x="8" y="4"/>
                      <a:pt x="7" y="4"/>
                      <a:pt x="6" y="4"/>
                    </a:cubicBezTo>
                    <a:cubicBezTo>
                      <a:pt x="6" y="4"/>
                      <a:pt x="5" y="4"/>
                      <a:pt x="4" y="5"/>
                    </a:cubicBezTo>
                    <a:cubicBezTo>
                      <a:pt x="4" y="5"/>
                      <a:pt x="4" y="5"/>
                      <a:pt x="3" y="5"/>
                    </a:cubicBezTo>
                    <a:cubicBezTo>
                      <a:pt x="2" y="5"/>
                      <a:pt x="2" y="3"/>
                      <a:pt x="6" y="2"/>
                    </a:cubicBezTo>
                    <a:cubicBezTo>
                      <a:pt x="10" y="1"/>
                      <a:pt x="14" y="0"/>
                      <a:pt x="17" y="0"/>
                    </a:cubicBezTo>
                    <a:cubicBezTo>
                      <a:pt x="16" y="0"/>
                      <a:pt x="14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917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1" name="Freeform 4193">
                <a:extLst>
                  <a:ext uri="{FF2B5EF4-FFF2-40B4-BE49-F238E27FC236}">
                    <a16:creationId xmlns:a16="http://schemas.microsoft.com/office/drawing/2014/main" id="{25580BE1-930E-E46D-4382-D3370E598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5842" y="2246299"/>
                <a:ext cx="28684" cy="148202"/>
              </a:xfrm>
              <a:custGeom>
                <a:avLst/>
                <a:gdLst>
                  <a:gd name="T0" fmla="*/ 3 w 3"/>
                  <a:gd name="T1" fmla="*/ 14 h 15"/>
                  <a:gd name="T2" fmla="*/ 3 w 3"/>
                  <a:gd name="T3" fmla="*/ 11 h 15"/>
                  <a:gd name="T4" fmla="*/ 1 w 3"/>
                  <a:gd name="T5" fmla="*/ 0 h 15"/>
                  <a:gd name="T6" fmla="*/ 1 w 3"/>
                  <a:gd name="T7" fmla="*/ 7 h 15"/>
                  <a:gd name="T8" fmla="*/ 1 w 3"/>
                  <a:gd name="T9" fmla="*/ 15 h 15"/>
                  <a:gd name="T10" fmla="*/ 3 w 3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5">
                    <a:moveTo>
                      <a:pt x="3" y="14"/>
                    </a:moveTo>
                    <a:cubicBezTo>
                      <a:pt x="3" y="13"/>
                      <a:pt x="3" y="12"/>
                      <a:pt x="3" y="11"/>
                    </a:cubicBezTo>
                    <a:cubicBezTo>
                      <a:pt x="2" y="5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7"/>
                    </a:cubicBezTo>
                    <a:cubicBezTo>
                      <a:pt x="1" y="11"/>
                      <a:pt x="1" y="13"/>
                      <a:pt x="1" y="15"/>
                    </a:cubicBezTo>
                    <a:cubicBezTo>
                      <a:pt x="2" y="14"/>
                      <a:pt x="2" y="14"/>
                      <a:pt x="3" y="14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922" name="Picture 4194">
                <a:extLst>
                  <a:ext uri="{FF2B5EF4-FFF2-40B4-BE49-F238E27FC236}">
                    <a16:creationId xmlns:a16="http://schemas.microsoft.com/office/drawing/2014/main" id="{CE58570B-5D4E-10E0-3D0B-9ADCA446826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66808" y="1935554"/>
                <a:ext cx="19123" cy="812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3" name="Freeform 4195">
                <a:extLst>
                  <a:ext uri="{FF2B5EF4-FFF2-40B4-BE49-F238E27FC236}">
                    <a16:creationId xmlns:a16="http://schemas.microsoft.com/office/drawing/2014/main" id="{336BE30C-71AA-09DB-A126-544535F13A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76369" y="2007265"/>
                <a:ext cx="9561" cy="100396"/>
              </a:xfrm>
              <a:custGeom>
                <a:avLst/>
                <a:gdLst>
                  <a:gd name="T0" fmla="*/ 1 w 1"/>
                  <a:gd name="T1" fmla="*/ 10 h 10"/>
                  <a:gd name="T2" fmla="*/ 1 w 1"/>
                  <a:gd name="T3" fmla="*/ 10 h 10"/>
                  <a:gd name="T4" fmla="*/ 1 w 1"/>
                  <a:gd name="T5" fmla="*/ 10 h 10"/>
                  <a:gd name="T6" fmla="*/ 1 w 1"/>
                  <a:gd name="T7" fmla="*/ 10 h 10"/>
                  <a:gd name="T8" fmla="*/ 1 w 1"/>
                  <a:gd name="T9" fmla="*/ 10 h 10"/>
                  <a:gd name="T10" fmla="*/ 1 w 1"/>
                  <a:gd name="T11" fmla="*/ 10 h 10"/>
                  <a:gd name="T12" fmla="*/ 1 w 1"/>
                  <a:gd name="T13" fmla="*/ 10 h 10"/>
                  <a:gd name="T14" fmla="*/ 1 w 1"/>
                  <a:gd name="T15" fmla="*/ 10 h 10"/>
                  <a:gd name="T16" fmla="*/ 1 w 1"/>
                  <a:gd name="T17" fmla="*/ 10 h 10"/>
                  <a:gd name="T18" fmla="*/ 1 w 1"/>
                  <a:gd name="T19" fmla="*/ 10 h 10"/>
                  <a:gd name="T20" fmla="*/ 1 w 1"/>
                  <a:gd name="T21" fmla="*/ 10 h 10"/>
                  <a:gd name="T22" fmla="*/ 1 w 1"/>
                  <a:gd name="T23" fmla="*/ 10 h 10"/>
                  <a:gd name="T24" fmla="*/ 1 w 1"/>
                  <a:gd name="T25" fmla="*/ 10 h 10"/>
                  <a:gd name="T26" fmla="*/ 1 w 1"/>
                  <a:gd name="T27" fmla="*/ 10 h 10"/>
                  <a:gd name="T28" fmla="*/ 1 w 1"/>
                  <a:gd name="T29" fmla="*/ 10 h 10"/>
                  <a:gd name="T30" fmla="*/ 1 w 1"/>
                  <a:gd name="T31" fmla="*/ 10 h 10"/>
                  <a:gd name="T32" fmla="*/ 1 w 1"/>
                  <a:gd name="T33" fmla="*/ 10 h 10"/>
                  <a:gd name="T34" fmla="*/ 1 w 1"/>
                  <a:gd name="T35" fmla="*/ 10 h 10"/>
                  <a:gd name="T36" fmla="*/ 1 w 1"/>
                  <a:gd name="T37" fmla="*/ 10 h 10"/>
                  <a:gd name="T38" fmla="*/ 1 w 1"/>
                  <a:gd name="T39" fmla="*/ 9 h 10"/>
                  <a:gd name="T40" fmla="*/ 1 w 1"/>
                  <a:gd name="T41" fmla="*/ 9 h 10"/>
                  <a:gd name="T42" fmla="*/ 1 w 1"/>
                  <a:gd name="T43" fmla="*/ 9 h 10"/>
                  <a:gd name="T44" fmla="*/ 1 w 1"/>
                  <a:gd name="T45" fmla="*/ 9 h 10"/>
                  <a:gd name="T46" fmla="*/ 1 w 1"/>
                  <a:gd name="T47" fmla="*/ 9 h 10"/>
                  <a:gd name="T48" fmla="*/ 1 w 1"/>
                  <a:gd name="T49" fmla="*/ 9 h 10"/>
                  <a:gd name="T50" fmla="*/ 1 w 1"/>
                  <a:gd name="T51" fmla="*/ 9 h 10"/>
                  <a:gd name="T52" fmla="*/ 1 w 1"/>
                  <a:gd name="T53" fmla="*/ 9 h 10"/>
                  <a:gd name="T54" fmla="*/ 1 w 1"/>
                  <a:gd name="T55" fmla="*/ 9 h 10"/>
                  <a:gd name="T56" fmla="*/ 1 w 1"/>
                  <a:gd name="T57" fmla="*/ 9 h 10"/>
                  <a:gd name="T58" fmla="*/ 1 w 1"/>
                  <a:gd name="T59" fmla="*/ 9 h 10"/>
                  <a:gd name="T60" fmla="*/ 1 w 1"/>
                  <a:gd name="T61" fmla="*/ 9 h 10"/>
                  <a:gd name="T62" fmla="*/ 1 w 1"/>
                  <a:gd name="T63" fmla="*/ 9 h 10"/>
                  <a:gd name="T64" fmla="*/ 1 w 1"/>
                  <a:gd name="T65" fmla="*/ 9 h 10"/>
                  <a:gd name="T66" fmla="*/ 1 w 1"/>
                  <a:gd name="T67" fmla="*/ 9 h 10"/>
                  <a:gd name="T68" fmla="*/ 1 w 1"/>
                  <a:gd name="T69" fmla="*/ 5 h 10"/>
                  <a:gd name="T70" fmla="*/ 1 w 1"/>
                  <a:gd name="T71" fmla="*/ 5 h 10"/>
                  <a:gd name="T72" fmla="*/ 0 w 1"/>
                  <a:gd name="T73" fmla="*/ 0 h 10"/>
                  <a:gd name="T74" fmla="*/ 0 w 1"/>
                  <a:gd name="T7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" h="10"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1" y="9"/>
                    </a:moveTo>
                    <a:cubicBezTo>
                      <a:pt x="1" y="9"/>
                      <a:pt x="1" y="9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4"/>
                      <a:pt x="1" y="5"/>
                    </a:cubicBezTo>
                    <a:cubicBezTo>
                      <a:pt x="1" y="4"/>
                      <a:pt x="1" y="2"/>
                      <a:pt x="0" y="0"/>
                    </a:cubicBezTo>
                  </a:path>
                </a:pathLst>
              </a:custGeom>
              <a:solidFill>
                <a:srgbClr val="1919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4" name="Freeform 4196">
                <a:extLst>
                  <a:ext uri="{FF2B5EF4-FFF2-40B4-BE49-F238E27FC236}">
                    <a16:creationId xmlns:a16="http://schemas.microsoft.com/office/drawing/2014/main" id="{191E2432-1A18-FADD-669A-47BCC55AC1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6808" y="1887747"/>
                <a:ext cx="119518" cy="535436"/>
              </a:xfrm>
              <a:custGeom>
                <a:avLst/>
                <a:gdLst>
                  <a:gd name="T0" fmla="*/ 9 w 12"/>
                  <a:gd name="T1" fmla="*/ 0 h 54"/>
                  <a:gd name="T2" fmla="*/ 1 w 12"/>
                  <a:gd name="T3" fmla="*/ 6 h 54"/>
                  <a:gd name="T4" fmla="*/ 1 w 12"/>
                  <a:gd name="T5" fmla="*/ 12 h 54"/>
                  <a:gd name="T6" fmla="*/ 2 w 12"/>
                  <a:gd name="T7" fmla="*/ 17 h 54"/>
                  <a:gd name="T8" fmla="*/ 2 w 12"/>
                  <a:gd name="T9" fmla="*/ 17 h 54"/>
                  <a:gd name="T10" fmla="*/ 2 w 12"/>
                  <a:gd name="T11" fmla="*/ 17 h 54"/>
                  <a:gd name="T12" fmla="*/ 2 w 12"/>
                  <a:gd name="T13" fmla="*/ 21 h 54"/>
                  <a:gd name="T14" fmla="*/ 2 w 12"/>
                  <a:gd name="T15" fmla="*/ 21 h 54"/>
                  <a:gd name="T16" fmla="*/ 2 w 12"/>
                  <a:gd name="T17" fmla="*/ 21 h 54"/>
                  <a:gd name="T18" fmla="*/ 2 w 12"/>
                  <a:gd name="T19" fmla="*/ 21 h 54"/>
                  <a:gd name="T20" fmla="*/ 2 w 12"/>
                  <a:gd name="T21" fmla="*/ 21 h 54"/>
                  <a:gd name="T22" fmla="*/ 2 w 12"/>
                  <a:gd name="T23" fmla="*/ 21 h 54"/>
                  <a:gd name="T24" fmla="*/ 2 w 12"/>
                  <a:gd name="T25" fmla="*/ 21 h 54"/>
                  <a:gd name="T26" fmla="*/ 2 w 12"/>
                  <a:gd name="T27" fmla="*/ 21 h 54"/>
                  <a:gd name="T28" fmla="*/ 2 w 12"/>
                  <a:gd name="T29" fmla="*/ 21 h 54"/>
                  <a:gd name="T30" fmla="*/ 2 w 12"/>
                  <a:gd name="T31" fmla="*/ 21 h 54"/>
                  <a:gd name="T32" fmla="*/ 2 w 12"/>
                  <a:gd name="T33" fmla="*/ 21 h 54"/>
                  <a:gd name="T34" fmla="*/ 2 w 12"/>
                  <a:gd name="T35" fmla="*/ 21 h 54"/>
                  <a:gd name="T36" fmla="*/ 2 w 12"/>
                  <a:gd name="T37" fmla="*/ 21 h 54"/>
                  <a:gd name="T38" fmla="*/ 2 w 12"/>
                  <a:gd name="T39" fmla="*/ 21 h 54"/>
                  <a:gd name="T40" fmla="*/ 2 w 12"/>
                  <a:gd name="T41" fmla="*/ 21 h 54"/>
                  <a:gd name="T42" fmla="*/ 2 w 12"/>
                  <a:gd name="T43" fmla="*/ 21 h 54"/>
                  <a:gd name="T44" fmla="*/ 2 w 12"/>
                  <a:gd name="T45" fmla="*/ 21 h 54"/>
                  <a:gd name="T46" fmla="*/ 2 w 12"/>
                  <a:gd name="T47" fmla="*/ 21 h 54"/>
                  <a:gd name="T48" fmla="*/ 2 w 12"/>
                  <a:gd name="T49" fmla="*/ 21 h 54"/>
                  <a:gd name="T50" fmla="*/ 2 w 12"/>
                  <a:gd name="T51" fmla="*/ 21 h 54"/>
                  <a:gd name="T52" fmla="*/ 2 w 12"/>
                  <a:gd name="T53" fmla="*/ 21 h 54"/>
                  <a:gd name="T54" fmla="*/ 2 w 12"/>
                  <a:gd name="T55" fmla="*/ 22 h 54"/>
                  <a:gd name="T56" fmla="*/ 2 w 12"/>
                  <a:gd name="T57" fmla="*/ 22 h 54"/>
                  <a:gd name="T58" fmla="*/ 2 w 12"/>
                  <a:gd name="T59" fmla="*/ 22 h 54"/>
                  <a:gd name="T60" fmla="*/ 2 w 12"/>
                  <a:gd name="T61" fmla="*/ 22 h 54"/>
                  <a:gd name="T62" fmla="*/ 2 w 12"/>
                  <a:gd name="T63" fmla="*/ 22 h 54"/>
                  <a:gd name="T64" fmla="*/ 2 w 12"/>
                  <a:gd name="T65" fmla="*/ 22 h 54"/>
                  <a:gd name="T66" fmla="*/ 2 w 12"/>
                  <a:gd name="T67" fmla="*/ 22 h 54"/>
                  <a:gd name="T68" fmla="*/ 2 w 12"/>
                  <a:gd name="T69" fmla="*/ 22 h 54"/>
                  <a:gd name="T70" fmla="*/ 2 w 12"/>
                  <a:gd name="T71" fmla="*/ 22 h 54"/>
                  <a:gd name="T72" fmla="*/ 2 w 12"/>
                  <a:gd name="T73" fmla="*/ 22 h 54"/>
                  <a:gd name="T74" fmla="*/ 2 w 12"/>
                  <a:gd name="T75" fmla="*/ 22 h 54"/>
                  <a:gd name="T76" fmla="*/ 2 w 12"/>
                  <a:gd name="T77" fmla="*/ 22 h 54"/>
                  <a:gd name="T78" fmla="*/ 2 w 12"/>
                  <a:gd name="T79" fmla="*/ 22 h 54"/>
                  <a:gd name="T80" fmla="*/ 2 w 12"/>
                  <a:gd name="T81" fmla="*/ 22 h 54"/>
                  <a:gd name="T82" fmla="*/ 2 w 12"/>
                  <a:gd name="T83" fmla="*/ 22 h 54"/>
                  <a:gd name="T84" fmla="*/ 2 w 12"/>
                  <a:gd name="T85" fmla="*/ 22 h 54"/>
                  <a:gd name="T86" fmla="*/ 2 w 12"/>
                  <a:gd name="T87" fmla="*/ 22 h 54"/>
                  <a:gd name="T88" fmla="*/ 2 w 12"/>
                  <a:gd name="T89" fmla="*/ 22 h 54"/>
                  <a:gd name="T90" fmla="*/ 2 w 12"/>
                  <a:gd name="T91" fmla="*/ 22 h 54"/>
                  <a:gd name="T92" fmla="*/ 2 w 12"/>
                  <a:gd name="T93" fmla="*/ 22 h 54"/>
                  <a:gd name="T94" fmla="*/ 2 w 12"/>
                  <a:gd name="T95" fmla="*/ 22 h 54"/>
                  <a:gd name="T96" fmla="*/ 2 w 12"/>
                  <a:gd name="T97" fmla="*/ 22 h 54"/>
                  <a:gd name="T98" fmla="*/ 2 w 12"/>
                  <a:gd name="T99" fmla="*/ 22 h 54"/>
                  <a:gd name="T100" fmla="*/ 2 w 12"/>
                  <a:gd name="T101" fmla="*/ 22 h 54"/>
                  <a:gd name="T102" fmla="*/ 2 w 12"/>
                  <a:gd name="T103" fmla="*/ 22 h 54"/>
                  <a:gd name="T104" fmla="*/ 2 w 12"/>
                  <a:gd name="T105" fmla="*/ 22 h 54"/>
                  <a:gd name="T106" fmla="*/ 2 w 12"/>
                  <a:gd name="T107" fmla="*/ 22 h 54"/>
                  <a:gd name="T108" fmla="*/ 0 w 12"/>
                  <a:gd name="T109" fmla="*/ 51 h 54"/>
                  <a:gd name="T110" fmla="*/ 10 w 12"/>
                  <a:gd name="T111" fmla="*/ 54 h 54"/>
                  <a:gd name="T112" fmla="*/ 11 w 12"/>
                  <a:gd name="T113" fmla="*/ 54 h 54"/>
                  <a:gd name="T114" fmla="*/ 12 w 12"/>
                  <a:gd name="T115" fmla="*/ 23 h 54"/>
                  <a:gd name="T116" fmla="*/ 9 w 12"/>
                  <a:gd name="T1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" h="54">
                    <a:moveTo>
                      <a:pt x="9" y="0"/>
                    </a:moveTo>
                    <a:cubicBezTo>
                      <a:pt x="9" y="0"/>
                      <a:pt x="5" y="3"/>
                      <a:pt x="1" y="6"/>
                    </a:cubicBezTo>
                    <a:cubicBezTo>
                      <a:pt x="1" y="8"/>
                      <a:pt x="1" y="10"/>
                      <a:pt x="1" y="12"/>
                    </a:cubicBezTo>
                    <a:cubicBezTo>
                      <a:pt x="2" y="14"/>
                      <a:pt x="2" y="16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9"/>
                      <a:pt x="2" y="20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3" y="53"/>
                      <a:pt x="10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1" y="48"/>
                      <a:pt x="12" y="32"/>
                      <a:pt x="12" y="23"/>
                    </a:cubicBezTo>
                    <a:cubicBezTo>
                      <a:pt x="12" y="20"/>
                      <a:pt x="9" y="0"/>
                      <a:pt x="9" y="0"/>
                    </a:cubicBezTo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5" name="Freeform 4197">
                <a:extLst>
                  <a:ext uri="{FF2B5EF4-FFF2-40B4-BE49-F238E27FC236}">
                    <a16:creationId xmlns:a16="http://schemas.microsoft.com/office/drawing/2014/main" id="{1E836BF2-0C6E-AA0E-77CC-893817C12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9486" y="2055072"/>
                <a:ext cx="28684" cy="81273"/>
              </a:xfrm>
              <a:custGeom>
                <a:avLst/>
                <a:gdLst>
                  <a:gd name="T0" fmla="*/ 2 w 3"/>
                  <a:gd name="T1" fmla="*/ 0 h 8"/>
                  <a:gd name="T2" fmla="*/ 1 w 3"/>
                  <a:gd name="T3" fmla="*/ 1 h 8"/>
                  <a:gd name="T4" fmla="*/ 0 w 3"/>
                  <a:gd name="T5" fmla="*/ 5 h 8"/>
                  <a:gd name="T6" fmla="*/ 2 w 3"/>
                  <a:gd name="T7" fmla="*/ 8 h 8"/>
                  <a:gd name="T8" fmla="*/ 3 w 3"/>
                  <a:gd name="T9" fmla="*/ 8 h 8"/>
                  <a:gd name="T10" fmla="*/ 2 w 3"/>
                  <a:gd name="T11" fmla="*/ 4 h 8"/>
                  <a:gd name="T12" fmla="*/ 2 w 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1" y="7"/>
                      <a:pt x="2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7"/>
                      <a:pt x="2" y="4"/>
                    </a:cubicBezTo>
                    <a:cubicBezTo>
                      <a:pt x="2" y="2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CEE8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6" name="Freeform 4198">
                <a:extLst>
                  <a:ext uri="{FF2B5EF4-FFF2-40B4-BE49-F238E27FC236}">
                    <a16:creationId xmlns:a16="http://schemas.microsoft.com/office/drawing/2014/main" id="{14E0C1F6-ADBF-8338-F4EB-91A555F65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731" y="2671778"/>
                <a:ext cx="9561" cy="9561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32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7" name="Freeform 4199">
                <a:extLst>
                  <a:ext uri="{FF2B5EF4-FFF2-40B4-BE49-F238E27FC236}">
                    <a16:creationId xmlns:a16="http://schemas.microsoft.com/office/drawing/2014/main" id="{A0754A9D-1D04-AB1D-93B6-C37B658A7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731" y="2671778"/>
                <a:ext cx="9561" cy="9561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8" name="Freeform 4200">
                <a:extLst>
                  <a:ext uri="{FF2B5EF4-FFF2-40B4-BE49-F238E27FC236}">
                    <a16:creationId xmlns:a16="http://schemas.microsoft.com/office/drawing/2014/main" id="{13AF8200-ADDF-366A-F820-4D42C3B536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369" y="2753051"/>
                <a:ext cx="9561" cy="9561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32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9" name="Freeform 4201">
                <a:extLst>
                  <a:ext uri="{FF2B5EF4-FFF2-40B4-BE49-F238E27FC236}">
                    <a16:creationId xmlns:a16="http://schemas.microsoft.com/office/drawing/2014/main" id="{9A36A238-D151-65CE-3E2E-F7B3DBDA9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369" y="2753051"/>
                <a:ext cx="9561" cy="9561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0" name="Freeform 4202">
                <a:extLst>
                  <a:ext uri="{FF2B5EF4-FFF2-40B4-BE49-F238E27FC236}">
                    <a16:creationId xmlns:a16="http://schemas.microsoft.com/office/drawing/2014/main" id="{23A7B1EF-8C1C-36AB-2C53-1B8D8CC71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5581" y="2485333"/>
                <a:ext cx="301184" cy="406359"/>
              </a:xfrm>
              <a:custGeom>
                <a:avLst/>
                <a:gdLst>
                  <a:gd name="T0" fmla="*/ 30 w 30"/>
                  <a:gd name="T1" fmla="*/ 17 h 41"/>
                  <a:gd name="T2" fmla="*/ 1 w 30"/>
                  <a:gd name="T3" fmla="*/ 0 h 41"/>
                  <a:gd name="T4" fmla="*/ 1 w 30"/>
                  <a:gd name="T5" fmla="*/ 0 h 41"/>
                  <a:gd name="T6" fmla="*/ 1 w 30"/>
                  <a:gd name="T7" fmla="*/ 0 h 41"/>
                  <a:gd name="T8" fmla="*/ 0 w 30"/>
                  <a:gd name="T9" fmla="*/ 14 h 41"/>
                  <a:gd name="T10" fmla="*/ 1 w 30"/>
                  <a:gd name="T11" fmla="*/ 16 h 41"/>
                  <a:gd name="T12" fmla="*/ 0 w 30"/>
                  <a:gd name="T13" fmla="*/ 22 h 41"/>
                  <a:gd name="T14" fmla="*/ 1 w 30"/>
                  <a:gd name="T15" fmla="*/ 24 h 41"/>
                  <a:gd name="T16" fmla="*/ 28 w 30"/>
                  <a:gd name="T17" fmla="*/ 40 h 41"/>
                  <a:gd name="T18" fmla="*/ 30 w 30"/>
                  <a:gd name="T19" fmla="*/ 39 h 41"/>
                  <a:gd name="T20" fmla="*/ 30 w 30"/>
                  <a:gd name="T21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41">
                    <a:moveTo>
                      <a:pt x="30" y="17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7"/>
                      <a:pt x="0" y="14"/>
                    </a:cubicBezTo>
                    <a:cubicBezTo>
                      <a:pt x="0" y="16"/>
                      <a:pt x="1" y="16"/>
                      <a:pt x="1" y="16"/>
                    </a:cubicBezTo>
                    <a:cubicBezTo>
                      <a:pt x="1" y="17"/>
                      <a:pt x="1" y="20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1"/>
                      <a:pt x="30" y="41"/>
                      <a:pt x="30" y="39"/>
                    </a:cubicBezTo>
                    <a:cubicBezTo>
                      <a:pt x="30" y="17"/>
                      <a:pt x="30" y="17"/>
                      <a:pt x="30" y="17"/>
                    </a:cubicBezTo>
                  </a:path>
                </a:pathLst>
              </a:custGeom>
              <a:solidFill>
                <a:srgbClr val="5057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1" name="Freeform 4203">
                <a:extLst>
                  <a:ext uri="{FF2B5EF4-FFF2-40B4-BE49-F238E27FC236}">
                    <a16:creationId xmlns:a16="http://schemas.microsoft.com/office/drawing/2014/main" id="{75BB93A8-015A-F155-00D5-A56E56250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9924" y="2451867"/>
                <a:ext cx="368114" cy="439822"/>
              </a:xfrm>
              <a:custGeom>
                <a:avLst/>
                <a:gdLst>
                  <a:gd name="T0" fmla="*/ 35 w 37"/>
                  <a:gd name="T1" fmla="*/ 17 h 44"/>
                  <a:gd name="T2" fmla="*/ 34 w 37"/>
                  <a:gd name="T3" fmla="*/ 16 h 44"/>
                  <a:gd name="T4" fmla="*/ 7 w 37"/>
                  <a:gd name="T5" fmla="*/ 1 h 44"/>
                  <a:gd name="T6" fmla="*/ 5 w 37"/>
                  <a:gd name="T7" fmla="*/ 1 h 44"/>
                  <a:gd name="T8" fmla="*/ 0 w 37"/>
                  <a:gd name="T9" fmla="*/ 3 h 44"/>
                  <a:gd name="T10" fmla="*/ 28 w 37"/>
                  <a:gd name="T11" fmla="*/ 19 h 44"/>
                  <a:gd name="T12" fmla="*/ 29 w 37"/>
                  <a:gd name="T13" fmla="*/ 20 h 44"/>
                  <a:gd name="T14" fmla="*/ 29 w 37"/>
                  <a:gd name="T15" fmla="*/ 42 h 44"/>
                  <a:gd name="T16" fmla="*/ 28 w 37"/>
                  <a:gd name="T17" fmla="*/ 44 h 44"/>
                  <a:gd name="T18" fmla="*/ 30 w 37"/>
                  <a:gd name="T19" fmla="*/ 42 h 44"/>
                  <a:gd name="T20" fmla="*/ 33 w 37"/>
                  <a:gd name="T21" fmla="*/ 40 h 44"/>
                  <a:gd name="T22" fmla="*/ 35 w 37"/>
                  <a:gd name="T23" fmla="*/ 39 h 44"/>
                  <a:gd name="T24" fmla="*/ 37 w 37"/>
                  <a:gd name="T25" fmla="*/ 38 h 44"/>
                  <a:gd name="T26" fmla="*/ 35 w 37"/>
                  <a:gd name="T27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44">
                    <a:moveTo>
                      <a:pt x="35" y="17"/>
                    </a:moveTo>
                    <a:cubicBezTo>
                      <a:pt x="35" y="17"/>
                      <a:pt x="35" y="16"/>
                      <a:pt x="34" y="16"/>
                    </a:cubicBezTo>
                    <a:cubicBezTo>
                      <a:pt x="27" y="12"/>
                      <a:pt x="13" y="3"/>
                      <a:pt x="7" y="1"/>
                    </a:cubicBezTo>
                    <a:cubicBezTo>
                      <a:pt x="6" y="0"/>
                      <a:pt x="5" y="1"/>
                      <a:pt x="5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9" y="20"/>
                      <a:pt x="29" y="20"/>
                    </a:cubicBezTo>
                    <a:cubicBezTo>
                      <a:pt x="29" y="26"/>
                      <a:pt x="29" y="42"/>
                      <a:pt x="29" y="42"/>
                    </a:cubicBezTo>
                    <a:cubicBezTo>
                      <a:pt x="29" y="43"/>
                      <a:pt x="29" y="43"/>
                      <a:pt x="28" y="44"/>
                    </a:cubicBezTo>
                    <a:cubicBezTo>
                      <a:pt x="28" y="44"/>
                      <a:pt x="29" y="43"/>
                      <a:pt x="30" y="42"/>
                    </a:cubicBezTo>
                    <a:cubicBezTo>
                      <a:pt x="31" y="42"/>
                      <a:pt x="32" y="40"/>
                      <a:pt x="33" y="40"/>
                    </a:cubicBezTo>
                    <a:cubicBezTo>
                      <a:pt x="34" y="39"/>
                      <a:pt x="35" y="39"/>
                      <a:pt x="35" y="39"/>
                    </a:cubicBezTo>
                    <a:cubicBezTo>
                      <a:pt x="37" y="39"/>
                      <a:pt x="37" y="38"/>
                      <a:pt x="37" y="38"/>
                    </a:cubicBezTo>
                    <a:cubicBezTo>
                      <a:pt x="35" y="17"/>
                      <a:pt x="35" y="17"/>
                      <a:pt x="35" y="17"/>
                    </a:cubicBezTo>
                  </a:path>
                </a:pathLst>
              </a:custGeom>
              <a:solidFill>
                <a:srgbClr val="3744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2" name="Freeform 4204">
                <a:extLst>
                  <a:ext uri="{FF2B5EF4-FFF2-40B4-BE49-F238E27FC236}">
                    <a16:creationId xmlns:a16="http://schemas.microsoft.com/office/drawing/2014/main" id="{AB7105E7-524D-C21E-33A3-AEA3CC761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440" y="2475772"/>
                <a:ext cx="28684" cy="47807"/>
              </a:xfrm>
              <a:custGeom>
                <a:avLst/>
                <a:gdLst>
                  <a:gd name="T0" fmla="*/ 3 w 3"/>
                  <a:gd name="T1" fmla="*/ 1 h 5"/>
                  <a:gd name="T2" fmla="*/ 2 w 3"/>
                  <a:gd name="T3" fmla="*/ 4 h 5"/>
                  <a:gd name="T4" fmla="*/ 0 w 3"/>
                  <a:gd name="T5" fmla="*/ 5 h 5"/>
                  <a:gd name="T6" fmla="*/ 0 w 3"/>
                  <a:gd name="T7" fmla="*/ 4 h 5"/>
                  <a:gd name="T8" fmla="*/ 1 w 3"/>
                  <a:gd name="T9" fmla="*/ 1 h 5"/>
                  <a:gd name="T10" fmla="*/ 3 w 3"/>
                  <a:gd name="T11" fmla="*/ 0 h 5"/>
                  <a:gd name="T12" fmla="*/ 3 w 3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1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1" y="1"/>
                    </a:cubicBezTo>
                    <a:cubicBezTo>
                      <a:pt x="1" y="0"/>
                      <a:pt x="3" y="0"/>
                      <a:pt x="3" y="0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3A4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3" name="Freeform 4205">
                <a:extLst>
                  <a:ext uri="{FF2B5EF4-FFF2-40B4-BE49-F238E27FC236}">
                    <a16:creationId xmlns:a16="http://schemas.microsoft.com/office/drawing/2014/main" id="{D524EDD3-43A6-BB58-AE94-3C947E30A0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440" y="2475772"/>
                <a:ext cx="119518" cy="95614"/>
              </a:xfrm>
              <a:custGeom>
                <a:avLst/>
                <a:gdLst>
                  <a:gd name="T0" fmla="*/ 3 w 12"/>
                  <a:gd name="T1" fmla="*/ 0 h 10"/>
                  <a:gd name="T2" fmla="*/ 10 w 12"/>
                  <a:gd name="T3" fmla="*/ 4 h 10"/>
                  <a:gd name="T4" fmla="*/ 12 w 12"/>
                  <a:gd name="T5" fmla="*/ 6 h 10"/>
                  <a:gd name="T6" fmla="*/ 10 w 12"/>
                  <a:gd name="T7" fmla="*/ 10 h 10"/>
                  <a:gd name="T8" fmla="*/ 10 w 12"/>
                  <a:gd name="T9" fmla="*/ 10 h 10"/>
                  <a:gd name="T10" fmla="*/ 10 w 12"/>
                  <a:gd name="T11" fmla="*/ 6 h 10"/>
                  <a:gd name="T12" fmla="*/ 9 w 12"/>
                  <a:gd name="T13" fmla="*/ 5 h 10"/>
                  <a:gd name="T14" fmla="*/ 2 w 12"/>
                  <a:gd name="T15" fmla="*/ 1 h 10"/>
                  <a:gd name="T16" fmla="*/ 1 w 12"/>
                  <a:gd name="T17" fmla="*/ 1 h 10"/>
                  <a:gd name="T18" fmla="*/ 0 w 12"/>
                  <a:gd name="T19" fmla="*/ 5 h 10"/>
                  <a:gd name="T20" fmla="*/ 0 w 12"/>
                  <a:gd name="T21" fmla="*/ 4 h 10"/>
                  <a:gd name="T22" fmla="*/ 1 w 12"/>
                  <a:gd name="T23" fmla="*/ 1 h 10"/>
                  <a:gd name="T24" fmla="*/ 1 w 12"/>
                  <a:gd name="T25" fmla="*/ 1 h 10"/>
                  <a:gd name="T26" fmla="*/ 2 w 12"/>
                  <a:gd name="T27" fmla="*/ 0 h 10"/>
                  <a:gd name="T28" fmla="*/ 3 w 12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0">
                    <a:moveTo>
                      <a:pt x="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2" y="4"/>
                      <a:pt x="12" y="6"/>
                    </a:cubicBezTo>
                    <a:cubicBezTo>
                      <a:pt x="12" y="7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9" y="5"/>
                    </a:cubicBezTo>
                    <a:cubicBezTo>
                      <a:pt x="8" y="4"/>
                      <a:pt x="4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666D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4" name="Freeform 4206">
                <a:extLst>
                  <a:ext uri="{FF2B5EF4-FFF2-40B4-BE49-F238E27FC236}">
                    <a16:creationId xmlns:a16="http://schemas.microsoft.com/office/drawing/2014/main" id="{69D50B9F-5016-A287-8F4C-58008318E8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9001" y="2461428"/>
                <a:ext cx="109957" cy="109957"/>
              </a:xfrm>
              <a:custGeom>
                <a:avLst/>
                <a:gdLst>
                  <a:gd name="T0" fmla="*/ 3 w 11"/>
                  <a:gd name="T1" fmla="*/ 1 h 11"/>
                  <a:gd name="T2" fmla="*/ 9 w 11"/>
                  <a:gd name="T3" fmla="*/ 4 h 11"/>
                  <a:gd name="T4" fmla="*/ 11 w 11"/>
                  <a:gd name="T5" fmla="*/ 7 h 11"/>
                  <a:gd name="T6" fmla="*/ 11 w 11"/>
                  <a:gd name="T7" fmla="*/ 10 h 11"/>
                  <a:gd name="T8" fmla="*/ 9 w 11"/>
                  <a:gd name="T9" fmla="*/ 11 h 11"/>
                  <a:gd name="T10" fmla="*/ 9 w 11"/>
                  <a:gd name="T11" fmla="*/ 8 h 11"/>
                  <a:gd name="T12" fmla="*/ 8 w 11"/>
                  <a:gd name="T13" fmla="*/ 5 h 11"/>
                  <a:gd name="T14" fmla="*/ 1 w 11"/>
                  <a:gd name="T15" fmla="*/ 1 h 11"/>
                  <a:gd name="T16" fmla="*/ 0 w 11"/>
                  <a:gd name="T17" fmla="*/ 1 h 11"/>
                  <a:gd name="T18" fmla="*/ 0 w 11"/>
                  <a:gd name="T19" fmla="*/ 2 h 11"/>
                  <a:gd name="T20" fmla="*/ 0 w 11"/>
                  <a:gd name="T21" fmla="*/ 1 h 11"/>
                  <a:gd name="T22" fmla="*/ 1 w 11"/>
                  <a:gd name="T23" fmla="*/ 1 h 11"/>
                  <a:gd name="T24" fmla="*/ 3 w 11"/>
                  <a:gd name="T2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11" y="5"/>
                      <a:pt x="11" y="7"/>
                    </a:cubicBezTo>
                    <a:cubicBezTo>
                      <a:pt x="11" y="8"/>
                      <a:pt x="11" y="10"/>
                      <a:pt x="11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10" y="6"/>
                      <a:pt x="8" y="5"/>
                    </a:cubicBezTo>
                    <a:cubicBezTo>
                      <a:pt x="7" y="5"/>
                      <a:pt x="3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5057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935" name="Picture 4207">
                <a:extLst>
                  <a:ext uri="{FF2B5EF4-FFF2-40B4-BE49-F238E27FC236}">
                    <a16:creationId xmlns:a16="http://schemas.microsoft.com/office/drawing/2014/main" id="{2C93D25B-A3DE-2FA5-F035-4818B48EC10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75581" y="2633533"/>
                <a:ext cx="23905" cy="19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36" name="Freeform 4208">
                <a:extLst>
                  <a:ext uri="{FF2B5EF4-FFF2-40B4-BE49-F238E27FC236}">
                    <a16:creationId xmlns:a16="http://schemas.microsoft.com/office/drawing/2014/main" id="{6BD04301-F135-9085-506A-9EC3C94F66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9924" y="2643094"/>
                <a:ext cx="286841" cy="157764"/>
              </a:xfrm>
              <a:custGeom>
                <a:avLst/>
                <a:gdLst>
                  <a:gd name="T0" fmla="*/ 0 w 29"/>
                  <a:gd name="T1" fmla="*/ 0 h 16"/>
                  <a:gd name="T2" fmla="*/ 0 w 29"/>
                  <a:gd name="T3" fmla="*/ 0 h 16"/>
                  <a:gd name="T4" fmla="*/ 0 w 29"/>
                  <a:gd name="T5" fmla="*/ 0 h 16"/>
                  <a:gd name="T6" fmla="*/ 0 w 29"/>
                  <a:gd name="T7" fmla="*/ 0 h 16"/>
                  <a:gd name="T8" fmla="*/ 0 w 29"/>
                  <a:gd name="T9" fmla="*/ 0 h 16"/>
                  <a:gd name="T10" fmla="*/ 0 w 29"/>
                  <a:gd name="T11" fmla="*/ 0 h 16"/>
                  <a:gd name="T12" fmla="*/ 1 w 29"/>
                  <a:gd name="T13" fmla="*/ 1 h 16"/>
                  <a:gd name="T14" fmla="*/ 14 w 29"/>
                  <a:gd name="T15" fmla="*/ 9 h 16"/>
                  <a:gd name="T16" fmla="*/ 21 w 29"/>
                  <a:gd name="T17" fmla="*/ 13 h 16"/>
                  <a:gd name="T18" fmla="*/ 24 w 29"/>
                  <a:gd name="T19" fmla="*/ 15 h 16"/>
                  <a:gd name="T20" fmla="*/ 25 w 29"/>
                  <a:gd name="T21" fmla="*/ 16 h 16"/>
                  <a:gd name="T22" fmla="*/ 26 w 29"/>
                  <a:gd name="T23" fmla="*/ 16 h 16"/>
                  <a:gd name="T24" fmla="*/ 27 w 29"/>
                  <a:gd name="T25" fmla="*/ 16 h 16"/>
                  <a:gd name="T26" fmla="*/ 27 w 29"/>
                  <a:gd name="T27" fmla="*/ 15 h 16"/>
                  <a:gd name="T28" fmla="*/ 28 w 29"/>
                  <a:gd name="T29" fmla="*/ 15 h 16"/>
                  <a:gd name="T30" fmla="*/ 28 w 29"/>
                  <a:gd name="T31" fmla="*/ 14 h 16"/>
                  <a:gd name="T32" fmla="*/ 28 w 29"/>
                  <a:gd name="T33" fmla="*/ 14 h 16"/>
                  <a:gd name="T34" fmla="*/ 29 w 29"/>
                  <a:gd name="T35" fmla="*/ 3 h 16"/>
                  <a:gd name="T36" fmla="*/ 29 w 29"/>
                  <a:gd name="T37" fmla="*/ 1 h 16"/>
                  <a:gd name="T38" fmla="*/ 28 w 29"/>
                  <a:gd name="T39" fmla="*/ 1 h 16"/>
                  <a:gd name="T40" fmla="*/ 27 w 29"/>
                  <a:gd name="T41" fmla="*/ 14 h 16"/>
                  <a:gd name="T42" fmla="*/ 27 w 29"/>
                  <a:gd name="T43" fmla="*/ 14 h 16"/>
                  <a:gd name="T44" fmla="*/ 27 w 29"/>
                  <a:gd name="T45" fmla="*/ 14 h 16"/>
                  <a:gd name="T46" fmla="*/ 27 w 29"/>
                  <a:gd name="T47" fmla="*/ 15 h 16"/>
                  <a:gd name="T48" fmla="*/ 26 w 29"/>
                  <a:gd name="T49" fmla="*/ 15 h 16"/>
                  <a:gd name="T50" fmla="*/ 26 w 29"/>
                  <a:gd name="T51" fmla="*/ 15 h 16"/>
                  <a:gd name="T52" fmla="*/ 25 w 29"/>
                  <a:gd name="T53" fmla="*/ 14 h 16"/>
                  <a:gd name="T54" fmla="*/ 21 w 29"/>
                  <a:gd name="T55" fmla="*/ 12 h 16"/>
                  <a:gd name="T56" fmla="*/ 14 w 29"/>
                  <a:gd name="T57" fmla="*/ 9 h 16"/>
                  <a:gd name="T58" fmla="*/ 1 w 29"/>
                  <a:gd name="T59" fmla="*/ 1 h 16"/>
                  <a:gd name="T60" fmla="*/ 0 w 29"/>
                  <a:gd name="T6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" h="1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6" y="16"/>
                      <a:pt x="26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2"/>
                      <a:pt x="29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5" y="15"/>
                      <a:pt x="25" y="14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73E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7" name="Freeform 4209">
                <a:extLst>
                  <a:ext uri="{FF2B5EF4-FFF2-40B4-BE49-F238E27FC236}">
                    <a16:creationId xmlns:a16="http://schemas.microsoft.com/office/drawing/2014/main" id="{29B6C8B0-4601-D4B2-F5BC-C2C57D9392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5538" y="2681339"/>
                <a:ext cx="43028" cy="38245"/>
              </a:xfrm>
              <a:custGeom>
                <a:avLst/>
                <a:gdLst>
                  <a:gd name="T0" fmla="*/ 3 w 4"/>
                  <a:gd name="T1" fmla="*/ 1 h 4"/>
                  <a:gd name="T2" fmla="*/ 1 w 4"/>
                  <a:gd name="T3" fmla="*/ 0 h 4"/>
                  <a:gd name="T4" fmla="*/ 1 w 4"/>
                  <a:gd name="T5" fmla="*/ 0 h 4"/>
                  <a:gd name="T6" fmla="*/ 0 w 4"/>
                  <a:gd name="T7" fmla="*/ 0 h 4"/>
                  <a:gd name="T8" fmla="*/ 1 w 4"/>
                  <a:gd name="T9" fmla="*/ 0 h 4"/>
                  <a:gd name="T10" fmla="*/ 2 w 4"/>
                  <a:gd name="T11" fmla="*/ 1 h 4"/>
                  <a:gd name="T12" fmla="*/ 3 w 4"/>
                  <a:gd name="T13" fmla="*/ 2 h 4"/>
                  <a:gd name="T14" fmla="*/ 3 w 4"/>
                  <a:gd name="T15" fmla="*/ 4 h 4"/>
                  <a:gd name="T16" fmla="*/ 3 w 4"/>
                  <a:gd name="T17" fmla="*/ 4 h 4"/>
                  <a:gd name="T18" fmla="*/ 3 w 4"/>
                  <a:gd name="T19" fmla="*/ 2 h 4"/>
                  <a:gd name="T20" fmla="*/ 3 w 4"/>
                  <a:gd name="T2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8955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8" name="Freeform 4210">
                <a:extLst>
                  <a:ext uri="{FF2B5EF4-FFF2-40B4-BE49-F238E27FC236}">
                    <a16:creationId xmlns:a16="http://schemas.microsoft.com/office/drawing/2014/main" id="{FE43A094-1AB1-3E48-7AE2-8F6EE4387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5538" y="2681339"/>
                <a:ext cx="33466" cy="38245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0 w 3"/>
                  <a:gd name="T5" fmla="*/ 3 h 4"/>
                  <a:gd name="T6" fmla="*/ 3 w 3"/>
                  <a:gd name="T7" fmla="*/ 4 h 4"/>
                  <a:gd name="T8" fmla="*/ 3 w 3"/>
                  <a:gd name="T9" fmla="*/ 2 h 4"/>
                  <a:gd name="T10" fmla="*/ 2 w 3"/>
                  <a:gd name="T11" fmla="*/ 1 h 4"/>
                  <a:gd name="T12" fmla="*/ 1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D1B0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9" name="Freeform 4211">
                <a:extLst>
                  <a:ext uri="{FF2B5EF4-FFF2-40B4-BE49-F238E27FC236}">
                    <a16:creationId xmlns:a16="http://schemas.microsoft.com/office/drawing/2014/main" id="{FD9D22E1-93CE-94EA-C81F-4704EA15CF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326" y="2623971"/>
                <a:ext cx="57368" cy="239034"/>
              </a:xfrm>
              <a:custGeom>
                <a:avLst/>
                <a:gdLst>
                  <a:gd name="T0" fmla="*/ 4 w 6"/>
                  <a:gd name="T1" fmla="*/ 0 h 24"/>
                  <a:gd name="T2" fmla="*/ 0 w 6"/>
                  <a:gd name="T3" fmla="*/ 2 h 24"/>
                  <a:gd name="T4" fmla="*/ 0 w 6"/>
                  <a:gd name="T5" fmla="*/ 22 h 24"/>
                  <a:gd name="T6" fmla="*/ 0 w 6"/>
                  <a:gd name="T7" fmla="*/ 24 h 24"/>
                  <a:gd name="T8" fmla="*/ 1 w 6"/>
                  <a:gd name="T9" fmla="*/ 22 h 24"/>
                  <a:gd name="T10" fmla="*/ 3 w 6"/>
                  <a:gd name="T11" fmla="*/ 18 h 24"/>
                  <a:gd name="T12" fmla="*/ 5 w 6"/>
                  <a:gd name="T13" fmla="*/ 21 h 24"/>
                  <a:gd name="T14" fmla="*/ 5 w 6"/>
                  <a:gd name="T15" fmla="*/ 21 h 24"/>
                  <a:gd name="T16" fmla="*/ 5 w 6"/>
                  <a:gd name="T17" fmla="*/ 20 h 24"/>
                  <a:gd name="T18" fmla="*/ 4 w 6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24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0"/>
                      <a:pt x="0" y="22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24"/>
                      <a:pt x="1" y="23"/>
                      <a:pt x="1" y="22"/>
                    </a:cubicBezTo>
                    <a:cubicBezTo>
                      <a:pt x="1" y="20"/>
                      <a:pt x="2" y="18"/>
                      <a:pt x="3" y="18"/>
                    </a:cubicBezTo>
                    <a:cubicBezTo>
                      <a:pt x="3" y="18"/>
                      <a:pt x="4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5" y="20"/>
                      <a:pt x="5" y="2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2C3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0" name="Freeform 4212">
                <a:extLst>
                  <a:ext uri="{FF2B5EF4-FFF2-40B4-BE49-F238E27FC236}">
                    <a16:creationId xmlns:a16="http://schemas.microsoft.com/office/drawing/2014/main" id="{8543054A-69F7-7E4A-B5D4-97399136A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562" y="2346692"/>
                <a:ext cx="86052" cy="186448"/>
              </a:xfrm>
              <a:custGeom>
                <a:avLst/>
                <a:gdLst>
                  <a:gd name="T0" fmla="*/ 4 w 9"/>
                  <a:gd name="T1" fmla="*/ 5 h 19"/>
                  <a:gd name="T2" fmla="*/ 2 w 9"/>
                  <a:gd name="T3" fmla="*/ 7 h 19"/>
                  <a:gd name="T4" fmla="*/ 1 w 9"/>
                  <a:gd name="T5" fmla="*/ 15 h 19"/>
                  <a:gd name="T6" fmla="*/ 1 w 9"/>
                  <a:gd name="T7" fmla="*/ 18 h 19"/>
                  <a:gd name="T8" fmla="*/ 3 w 9"/>
                  <a:gd name="T9" fmla="*/ 18 h 19"/>
                  <a:gd name="T10" fmla="*/ 5 w 9"/>
                  <a:gd name="T11" fmla="*/ 19 h 19"/>
                  <a:gd name="T12" fmla="*/ 7 w 9"/>
                  <a:gd name="T13" fmla="*/ 18 h 19"/>
                  <a:gd name="T14" fmla="*/ 7 w 9"/>
                  <a:gd name="T15" fmla="*/ 18 h 19"/>
                  <a:gd name="T16" fmla="*/ 7 w 9"/>
                  <a:gd name="T17" fmla="*/ 17 h 19"/>
                  <a:gd name="T18" fmla="*/ 7 w 9"/>
                  <a:gd name="T19" fmla="*/ 15 h 19"/>
                  <a:gd name="T20" fmla="*/ 9 w 9"/>
                  <a:gd name="T21" fmla="*/ 0 h 19"/>
                  <a:gd name="T22" fmla="*/ 4 w 9"/>
                  <a:gd name="T2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19">
                    <a:moveTo>
                      <a:pt x="4" y="5"/>
                    </a:moveTo>
                    <a:cubicBezTo>
                      <a:pt x="4" y="5"/>
                      <a:pt x="2" y="6"/>
                      <a:pt x="2" y="7"/>
                    </a:cubicBezTo>
                    <a:cubicBezTo>
                      <a:pt x="1" y="10"/>
                      <a:pt x="1" y="15"/>
                      <a:pt x="1" y="15"/>
                    </a:cubicBezTo>
                    <a:cubicBezTo>
                      <a:pt x="0" y="16"/>
                      <a:pt x="1" y="18"/>
                      <a:pt x="1" y="18"/>
                    </a:cubicBezTo>
                    <a:cubicBezTo>
                      <a:pt x="2" y="18"/>
                      <a:pt x="2" y="18"/>
                      <a:pt x="3" y="18"/>
                    </a:cubicBezTo>
                    <a:cubicBezTo>
                      <a:pt x="3" y="18"/>
                      <a:pt x="4" y="19"/>
                      <a:pt x="5" y="19"/>
                    </a:cubicBezTo>
                    <a:cubicBezTo>
                      <a:pt x="7" y="19"/>
                      <a:pt x="7" y="19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6"/>
                      <a:pt x="7" y="16"/>
                      <a:pt x="7" y="15"/>
                    </a:cubicBezTo>
                    <a:cubicBezTo>
                      <a:pt x="8" y="10"/>
                      <a:pt x="9" y="0"/>
                      <a:pt x="9" y="0"/>
                    </a:cubicBez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EFB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1" name="Freeform 4213">
                <a:extLst>
                  <a:ext uri="{FF2B5EF4-FFF2-40B4-BE49-F238E27FC236}">
                    <a16:creationId xmlns:a16="http://schemas.microsoft.com/office/drawing/2014/main" id="{56AB88A4-89CB-CE9D-A206-00F6523F5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124" y="2404060"/>
                <a:ext cx="76491" cy="57368"/>
              </a:xfrm>
              <a:custGeom>
                <a:avLst/>
                <a:gdLst>
                  <a:gd name="T0" fmla="*/ 1 w 8"/>
                  <a:gd name="T1" fmla="*/ 0 h 6"/>
                  <a:gd name="T2" fmla="*/ 0 w 8"/>
                  <a:gd name="T3" fmla="*/ 4 h 6"/>
                  <a:gd name="T4" fmla="*/ 5 w 8"/>
                  <a:gd name="T5" fmla="*/ 6 h 6"/>
                  <a:gd name="T6" fmla="*/ 8 w 8"/>
                  <a:gd name="T7" fmla="*/ 6 h 6"/>
                  <a:gd name="T8" fmla="*/ 8 w 8"/>
                  <a:gd name="T9" fmla="*/ 0 h 6"/>
                  <a:gd name="T10" fmla="*/ 1 w 8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6"/>
                      <a:pt x="5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EE8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2" name="Freeform 4214">
                <a:extLst>
                  <a:ext uri="{FF2B5EF4-FFF2-40B4-BE49-F238E27FC236}">
                    <a16:creationId xmlns:a16="http://schemas.microsoft.com/office/drawing/2014/main" id="{5CD13E80-E993-FD52-C49E-114E65920C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124" y="1729986"/>
                <a:ext cx="148202" cy="731445"/>
              </a:xfrm>
              <a:custGeom>
                <a:avLst/>
                <a:gdLst>
                  <a:gd name="T0" fmla="*/ 0 w 15"/>
                  <a:gd name="T1" fmla="*/ 71 h 74"/>
                  <a:gd name="T2" fmla="*/ 3 w 15"/>
                  <a:gd name="T3" fmla="*/ 41 h 74"/>
                  <a:gd name="T4" fmla="*/ 1 w 15"/>
                  <a:gd name="T5" fmla="*/ 16 h 74"/>
                  <a:gd name="T6" fmla="*/ 7 w 15"/>
                  <a:gd name="T7" fmla="*/ 1 h 74"/>
                  <a:gd name="T8" fmla="*/ 14 w 15"/>
                  <a:gd name="T9" fmla="*/ 13 h 74"/>
                  <a:gd name="T10" fmla="*/ 15 w 15"/>
                  <a:gd name="T11" fmla="*/ 42 h 74"/>
                  <a:gd name="T12" fmla="*/ 9 w 15"/>
                  <a:gd name="T13" fmla="*/ 72 h 74"/>
                  <a:gd name="T14" fmla="*/ 6 w 15"/>
                  <a:gd name="T15" fmla="*/ 73 h 74"/>
                  <a:gd name="T16" fmla="*/ 0 w 15"/>
                  <a:gd name="T17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74">
                    <a:moveTo>
                      <a:pt x="0" y="71"/>
                    </a:moveTo>
                    <a:cubicBezTo>
                      <a:pt x="0" y="71"/>
                      <a:pt x="2" y="54"/>
                      <a:pt x="3" y="41"/>
                    </a:cubicBezTo>
                    <a:cubicBezTo>
                      <a:pt x="3" y="36"/>
                      <a:pt x="1" y="21"/>
                      <a:pt x="1" y="16"/>
                    </a:cubicBezTo>
                    <a:cubicBezTo>
                      <a:pt x="1" y="7"/>
                      <a:pt x="3" y="0"/>
                      <a:pt x="7" y="1"/>
                    </a:cubicBezTo>
                    <a:cubicBezTo>
                      <a:pt x="10" y="1"/>
                      <a:pt x="13" y="6"/>
                      <a:pt x="14" y="13"/>
                    </a:cubicBezTo>
                    <a:cubicBezTo>
                      <a:pt x="15" y="17"/>
                      <a:pt x="15" y="32"/>
                      <a:pt x="15" y="42"/>
                    </a:cubicBezTo>
                    <a:cubicBezTo>
                      <a:pt x="14" y="49"/>
                      <a:pt x="9" y="72"/>
                      <a:pt x="9" y="72"/>
                    </a:cubicBezTo>
                    <a:cubicBezTo>
                      <a:pt x="9" y="72"/>
                      <a:pt x="8" y="73"/>
                      <a:pt x="6" y="73"/>
                    </a:cubicBezTo>
                    <a:cubicBezTo>
                      <a:pt x="4" y="74"/>
                      <a:pt x="1" y="72"/>
                      <a:pt x="0" y="71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B9F2"/>
                  </a:gs>
                  <a:gs pos="100000">
                    <a:srgbClr val="5B2CF2"/>
                  </a:gs>
                </a:gsLst>
                <a:lin ang="27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801D1CCE-6A28-83B2-3C1C-80169C76358F}"/>
              </a:ext>
            </a:extLst>
          </p:cNvPr>
          <p:cNvSpPr txBox="1"/>
          <p:nvPr/>
        </p:nvSpPr>
        <p:spPr>
          <a:xfrm>
            <a:off x="1161067" y="1604412"/>
            <a:ext cx="31446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gradFill flip="none" rotWithShape="1">
                  <a:gsLst>
                    <a:gs pos="3000">
                      <a:srgbClr val="2CB8F2"/>
                    </a:gs>
                    <a:gs pos="62000">
                      <a:srgbClr val="5B2CF2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Monoton" pitchFamily="2" charset="0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2025</a:t>
            </a:r>
            <a:endParaRPr lang="zh-CN" altLang="en-US" sz="8000" dirty="0">
              <a:gradFill flip="none" rotWithShape="1">
                <a:gsLst>
                  <a:gs pos="3000">
                    <a:srgbClr val="2CB8F2"/>
                  </a:gs>
                  <a:gs pos="62000">
                    <a:srgbClr val="5B2CF2">
                      <a:alpha val="0"/>
                    </a:srgbClr>
                  </a:gs>
                </a:gsLst>
                <a:lin ang="5400000" scaled="1"/>
                <a:tileRect/>
              </a:gradFill>
              <a:latin typeface="Monoton" pitchFamily="2" charset="0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04514C-770A-A7CE-8E69-401360FE407F}"/>
              </a:ext>
            </a:extLst>
          </p:cNvPr>
          <p:cNvSpPr txBox="1"/>
          <p:nvPr/>
        </p:nvSpPr>
        <p:spPr>
          <a:xfrm>
            <a:off x="972276" y="2266132"/>
            <a:ext cx="50421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spc="300" dirty="0">
                <a:gradFill>
                  <a:gsLst>
                    <a:gs pos="9000">
                      <a:srgbClr val="0396FF">
                        <a:alpha val="74000"/>
                      </a:srgbClr>
                    </a:gs>
                    <a:gs pos="100000">
                      <a:srgbClr val="5B2CF2">
                        <a:alpha val="85000"/>
                      </a:srgbClr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与你等待破晓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FEF23C-7E4D-F6C2-EC4B-AF93046AF4C5}"/>
              </a:ext>
            </a:extLst>
          </p:cNvPr>
          <p:cNvSpPr txBox="1"/>
          <p:nvPr/>
        </p:nvSpPr>
        <p:spPr>
          <a:xfrm>
            <a:off x="1188394" y="3221725"/>
            <a:ext cx="47947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85000"/>
                    <a:lumOff val="15000"/>
                    <a:alpha val="32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YEAR-END SUMMARY REPORT</a:t>
            </a:r>
            <a:endParaRPr lang="zh-CN" altLang="en-US" sz="1200" dirty="0">
              <a:solidFill>
                <a:schemeClr val="tx1">
                  <a:lumMod val="85000"/>
                  <a:lumOff val="15000"/>
                  <a:alpha val="32000"/>
                </a:schemeClr>
              </a:solidFill>
              <a:latin typeface="Roboto" panose="02000000000000000000" pitchFamily="2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BE2F55C-864D-2F34-F154-BC3E50DEF7C5}"/>
              </a:ext>
            </a:extLst>
          </p:cNvPr>
          <p:cNvGrpSpPr/>
          <p:nvPr/>
        </p:nvGrpSpPr>
        <p:grpSpPr>
          <a:xfrm>
            <a:off x="1169853" y="3890783"/>
            <a:ext cx="2577435" cy="662233"/>
            <a:chOff x="1169853" y="3989880"/>
            <a:chExt cx="2577435" cy="66223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79C6BC9-207A-2FA5-270F-18C5A826916E}"/>
                </a:ext>
              </a:extLst>
            </p:cNvPr>
            <p:cNvSpPr/>
            <p:nvPr/>
          </p:nvSpPr>
          <p:spPr>
            <a:xfrm>
              <a:off x="1228234" y="3989880"/>
              <a:ext cx="2398438" cy="445700"/>
            </a:xfrm>
            <a:prstGeom prst="roundRect">
              <a:avLst>
                <a:gd name="adj" fmla="val 50000"/>
              </a:avLst>
            </a:prstGeom>
            <a:gradFill>
              <a:gsLst>
                <a:gs pos="48000">
                  <a:srgbClr val="4373F2"/>
                </a:gs>
                <a:gs pos="0">
                  <a:srgbClr val="2CB8F2"/>
                </a:gs>
                <a:gs pos="100000">
                  <a:srgbClr val="5B2CF2">
                    <a:alpha val="82000"/>
                  </a:srgbClr>
                </a:gs>
              </a:gsLst>
              <a:lin ang="0" scaled="1"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C5458538-4E27-4A3C-045A-8646EAB005F9}"/>
                </a:ext>
              </a:extLst>
            </p:cNvPr>
            <p:cNvSpPr/>
            <p:nvPr/>
          </p:nvSpPr>
          <p:spPr>
            <a:xfrm>
              <a:off x="1169853" y="4083154"/>
              <a:ext cx="2577435" cy="568959"/>
            </a:xfrm>
            <a:prstGeom prst="roundRect">
              <a:avLst>
                <a:gd name="adj" fmla="val 50000"/>
              </a:avLst>
            </a:prstGeom>
            <a:gradFill>
              <a:gsLst>
                <a:gs pos="3000">
                  <a:srgbClr val="2CB8F2"/>
                </a:gs>
                <a:gs pos="100000">
                  <a:srgbClr val="5B2CF2"/>
                </a:gs>
              </a:gsLst>
              <a:lin ang="0" scaled="1"/>
            </a:gradFill>
            <a:ln w="19050">
              <a:noFill/>
            </a:ln>
            <a:effectLst>
              <a:softEdge rad="241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C9B074A-70C2-9090-272F-FCCC04B51978}"/>
                </a:ext>
              </a:extLst>
            </p:cNvPr>
            <p:cNvSpPr txBox="1"/>
            <p:nvPr/>
          </p:nvSpPr>
          <p:spPr>
            <a:xfrm>
              <a:off x="1509267" y="3996946"/>
              <a:ext cx="183637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姓名 ： </a:t>
              </a:r>
              <a:r>
                <a:rPr lang="en-US" altLang="zh-CN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XXX</a:t>
              </a:r>
              <a:endParaRPr lang="zh-CN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50F65A9-B55C-5998-1237-D60ED5011B09}"/>
              </a:ext>
            </a:extLst>
          </p:cNvPr>
          <p:cNvGrpSpPr/>
          <p:nvPr/>
        </p:nvGrpSpPr>
        <p:grpSpPr>
          <a:xfrm>
            <a:off x="1169853" y="4538172"/>
            <a:ext cx="2577435" cy="662233"/>
            <a:chOff x="1169853" y="4558937"/>
            <a:chExt cx="2577435" cy="662233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C538F81-AF48-FB6E-ED15-24436891E350}"/>
                </a:ext>
              </a:extLst>
            </p:cNvPr>
            <p:cNvSpPr/>
            <p:nvPr/>
          </p:nvSpPr>
          <p:spPr>
            <a:xfrm>
              <a:off x="1228234" y="4558937"/>
              <a:ext cx="2398438" cy="445700"/>
            </a:xfrm>
            <a:prstGeom prst="roundRect">
              <a:avLst>
                <a:gd name="adj" fmla="val 50000"/>
              </a:avLst>
            </a:prstGeom>
            <a:gradFill>
              <a:gsLst>
                <a:gs pos="48000">
                  <a:srgbClr val="4373F2"/>
                </a:gs>
                <a:gs pos="0">
                  <a:srgbClr val="2CB8F2"/>
                </a:gs>
                <a:gs pos="100000">
                  <a:srgbClr val="5B2CF2">
                    <a:alpha val="82000"/>
                  </a:srgbClr>
                </a:gs>
              </a:gsLst>
              <a:lin ang="0" scaled="1"/>
            </a:gra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8446A00F-47D2-B513-5792-4EEA9059BB57}"/>
                </a:ext>
              </a:extLst>
            </p:cNvPr>
            <p:cNvSpPr/>
            <p:nvPr/>
          </p:nvSpPr>
          <p:spPr>
            <a:xfrm>
              <a:off x="1169853" y="4652211"/>
              <a:ext cx="2577435" cy="568959"/>
            </a:xfrm>
            <a:prstGeom prst="roundRect">
              <a:avLst>
                <a:gd name="adj" fmla="val 50000"/>
              </a:avLst>
            </a:prstGeom>
            <a:gradFill>
              <a:gsLst>
                <a:gs pos="3000">
                  <a:srgbClr val="2CB8F2"/>
                </a:gs>
                <a:gs pos="100000">
                  <a:srgbClr val="5B2CF2"/>
                </a:gs>
              </a:gsLst>
              <a:lin ang="0" scaled="1"/>
            </a:gradFill>
            <a:ln w="19050">
              <a:noFill/>
            </a:ln>
            <a:effectLst>
              <a:softEdge rad="241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E973248-6C12-00D3-9E2F-B5E573794F7A}"/>
                </a:ext>
              </a:extLst>
            </p:cNvPr>
            <p:cNvSpPr txBox="1"/>
            <p:nvPr/>
          </p:nvSpPr>
          <p:spPr>
            <a:xfrm>
              <a:off x="1479064" y="4566003"/>
              <a:ext cx="189677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职位 ： </a:t>
              </a:r>
              <a:r>
                <a:rPr lang="en-US" altLang="zh-CN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XXXX</a:t>
              </a:r>
              <a:endParaRPr lang="zh-CN" altLang="en-US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98785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7FEBF3-3A50-E2CE-C1A4-A5660AD0C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5B71AEE8-3F5E-2438-863E-2E4CB15C3789}"/>
              </a:ext>
            </a:extLst>
          </p:cNvPr>
          <p:cNvSpPr/>
          <p:nvPr/>
        </p:nvSpPr>
        <p:spPr>
          <a:xfrm>
            <a:off x="-2493735" y="-2748949"/>
            <a:ext cx="5426076" cy="5426076"/>
          </a:xfrm>
          <a:prstGeom prst="ellipse">
            <a:avLst/>
          </a:prstGeom>
          <a:solidFill>
            <a:srgbClr val="75CED9">
              <a:alpha val="37000"/>
            </a:srgbClr>
          </a:solidFill>
          <a:ln>
            <a:noFill/>
          </a:ln>
          <a:effectLst>
            <a:softEdge rad="1155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7017D9B-9774-66A6-6260-3FE4F8FEFAB6}"/>
              </a:ext>
            </a:extLst>
          </p:cNvPr>
          <p:cNvSpPr/>
          <p:nvPr/>
        </p:nvSpPr>
        <p:spPr>
          <a:xfrm>
            <a:off x="9478962" y="4144962"/>
            <a:ext cx="5426076" cy="5426076"/>
          </a:xfrm>
          <a:prstGeom prst="ellipse">
            <a:avLst/>
          </a:prstGeom>
          <a:solidFill>
            <a:srgbClr val="75CED9">
              <a:alpha val="37000"/>
            </a:srgbClr>
          </a:solidFill>
          <a:ln>
            <a:noFill/>
          </a:ln>
          <a:effectLst>
            <a:softEdge rad="1155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5A78D0-AB07-DFB7-F075-F152ABEB43BC}"/>
              </a:ext>
            </a:extLst>
          </p:cNvPr>
          <p:cNvSpPr txBox="1"/>
          <p:nvPr/>
        </p:nvSpPr>
        <p:spPr>
          <a:xfrm>
            <a:off x="1778283" y="3515441"/>
            <a:ext cx="463389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云麒</a:t>
            </a: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2B0A8F5-2C94-1172-96E8-16A7D0B2A81C}"/>
              </a:ext>
            </a:extLst>
          </p:cNvPr>
          <p:cNvSpPr/>
          <p:nvPr/>
        </p:nvSpPr>
        <p:spPr>
          <a:xfrm>
            <a:off x="1840615" y="1437897"/>
            <a:ext cx="1745756" cy="1745756"/>
          </a:xfrm>
          <a:prstGeom prst="ellipse">
            <a:avLst/>
          </a:prstGeom>
          <a:gradFill flip="none" rotWithShape="1">
            <a:gsLst>
              <a:gs pos="100000">
                <a:srgbClr val="FFFFFF">
                  <a:alpha val="61000"/>
                </a:srgbClr>
              </a:gs>
              <a:gs pos="0">
                <a:srgbClr val="FFFFFF">
                  <a:alpha val="40000"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>
            <a:gradFill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</a:gradFill>
            <a:prstDash val="solid"/>
            <a:miter/>
          </a:ln>
          <a:effectLst>
            <a:outerShdw blurRad="152400" dist="88900" dir="5400000" rotWithShape="0">
              <a:srgbClr val="75CED9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pic>
        <p:nvPicPr>
          <p:cNvPr id="2" name="图片 1" descr="男人在打电话&#10;&#10;描述已自动生成">
            <a:extLst>
              <a:ext uri="{FF2B5EF4-FFF2-40B4-BE49-F238E27FC236}">
                <a16:creationId xmlns:a16="http://schemas.microsoft.com/office/drawing/2014/main" id="{E7DD5364-992D-0691-B398-E4EE625739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" t="171" r="588" b="16984"/>
          <a:stretch/>
        </p:blipFill>
        <p:spPr>
          <a:xfrm>
            <a:off x="1948058" y="1551443"/>
            <a:ext cx="1551894" cy="1551894"/>
          </a:xfrm>
          <a:prstGeom prst="ellipse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1155A57-5103-B5C5-18E4-22BBE0977E99}"/>
              </a:ext>
            </a:extLst>
          </p:cNvPr>
          <p:cNvSpPr txBox="1"/>
          <p:nvPr/>
        </p:nvSpPr>
        <p:spPr>
          <a:xfrm>
            <a:off x="4190446" y="1816783"/>
            <a:ext cx="18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三年定制经验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1FBF889-3397-603F-F015-86DA93172121}"/>
              </a:ext>
            </a:extLst>
          </p:cNvPr>
          <p:cNvGrpSpPr/>
          <p:nvPr/>
        </p:nvGrpSpPr>
        <p:grpSpPr>
          <a:xfrm>
            <a:off x="6681376" y="3700960"/>
            <a:ext cx="3350358" cy="2762740"/>
            <a:chOff x="3773229" y="2005013"/>
            <a:chExt cx="4980494" cy="410696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82BF563-3D76-902F-3BF2-D106C923A4A1}"/>
                </a:ext>
              </a:extLst>
            </p:cNvPr>
            <p:cNvSpPr/>
            <p:nvPr/>
          </p:nvSpPr>
          <p:spPr>
            <a:xfrm>
              <a:off x="3773229" y="2866939"/>
              <a:ext cx="4980494" cy="3245042"/>
            </a:xfrm>
            <a:prstGeom prst="ellipse">
              <a:avLst/>
            </a:prstGeom>
            <a:solidFill>
              <a:srgbClr val="75CED9">
                <a:alpha val="25000"/>
              </a:srgbClr>
            </a:solidFill>
            <a:ln>
              <a:noFill/>
            </a:ln>
            <a:effectLst>
              <a:softEdge rad="1206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45137A09-0133-BDA6-DE80-56BCBA35DD71}"/>
                </a:ext>
              </a:extLst>
            </p:cNvPr>
            <p:cNvSpPr/>
            <p:nvPr/>
          </p:nvSpPr>
          <p:spPr>
            <a:xfrm>
              <a:off x="4686300" y="2005013"/>
              <a:ext cx="2819400" cy="2847974"/>
            </a:xfrm>
            <a:prstGeom prst="roundRect">
              <a:avLst>
                <a:gd name="adj" fmla="val 3577"/>
              </a:avLst>
            </a:prstGeom>
            <a:gradFill flip="none" rotWithShape="1">
              <a:gsLst>
                <a:gs pos="100000">
                  <a:srgbClr val="FFFFFF">
                    <a:alpha val="61000"/>
                  </a:srgbClr>
                </a:gs>
                <a:gs pos="0">
                  <a:srgbClr val="FFFFFF">
                    <a:alpha val="4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>
              <a:gradFill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pic>
          <p:nvPicPr>
            <p:cNvPr id="15" name="图片 14" descr="QR 代码&#10;&#10;描述已自动生成">
              <a:extLst>
                <a:ext uri="{FF2B5EF4-FFF2-40B4-BE49-F238E27FC236}">
                  <a16:creationId xmlns:a16="http://schemas.microsoft.com/office/drawing/2014/main" id="{DF8AF52B-B45C-A0CA-699F-C2661348C8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93" t="23973" r="10193" b="17694"/>
            <a:stretch/>
          </p:blipFill>
          <p:spPr>
            <a:xfrm>
              <a:off x="4851400" y="2184935"/>
              <a:ext cx="2489200" cy="2488130"/>
            </a:xfrm>
            <a:prstGeom prst="rect">
              <a:avLst/>
            </a:prstGeom>
            <a:ln w="6350">
              <a:gradFill>
                <a:gsLst>
                  <a:gs pos="0">
                    <a:srgbClr val="75CED9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outerShdw blurRad="101600" dist="38100" algn="l" rotWithShape="0">
                <a:srgbClr val="75CED9">
                  <a:alpha val="25000"/>
                </a:srgbClr>
              </a:outerShdw>
            </a:effectLst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2B3DB9EE-5F2D-6C98-FF05-D82448E8AE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19775" y="3158750"/>
              <a:ext cx="551661" cy="555999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BA751F74-5B59-D0C7-0B41-91C13A9E7684}"/>
              </a:ext>
            </a:extLst>
          </p:cNvPr>
          <p:cNvSpPr txBox="1"/>
          <p:nvPr/>
        </p:nvSpPr>
        <p:spPr>
          <a:xfrm>
            <a:off x="4190446" y="2186115"/>
            <a:ext cx="18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对接客户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1000</a:t>
            </a:r>
            <a:r>
              <a:rPr kumimoji="0" lang="en-US" altLang="zh-CN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+</a:t>
            </a:r>
            <a:endParaRPr kumimoji="0" lang="zh-CN" altLang="en-US" sz="180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E9CEC17-7AB6-DD16-F313-E2B1FFDC2A38}"/>
              </a:ext>
            </a:extLst>
          </p:cNvPr>
          <p:cNvSpPr txBox="1"/>
          <p:nvPr/>
        </p:nvSpPr>
        <p:spPr>
          <a:xfrm>
            <a:off x="4190446" y="2592551"/>
            <a:ext cx="18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培训学员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500</a:t>
            </a:r>
            <a:r>
              <a:rPr kumimoji="0" lang="en-US" altLang="zh-CN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+</a:t>
            </a:r>
            <a:endParaRPr kumimoji="0" lang="zh-CN" altLang="en-US" sz="180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5266F11-BAB0-4391-CA81-AE1D2DB4DA39}"/>
              </a:ext>
            </a:extLst>
          </p:cNvPr>
          <p:cNvSpPr txBox="1"/>
          <p:nvPr/>
        </p:nvSpPr>
        <p:spPr>
          <a:xfrm>
            <a:off x="4190445" y="2998987"/>
            <a:ext cx="310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实用主义，欢迎学习交流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5E142B1-E6F0-BF5D-1D95-DB3045D3E108}"/>
              </a:ext>
            </a:extLst>
          </p:cNvPr>
          <p:cNvSpPr txBox="1"/>
          <p:nvPr/>
        </p:nvSpPr>
        <p:spPr>
          <a:xfrm>
            <a:off x="4190446" y="1274853"/>
            <a:ext cx="2840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“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在热爱的领域努力的玩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”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1288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图片 235" descr="背景图案&#10;&#10;描述已自动生成">
            <a:extLst>
              <a:ext uri="{FF2B5EF4-FFF2-40B4-BE49-F238E27FC236}">
                <a16:creationId xmlns:a16="http://schemas.microsoft.com/office/drawing/2014/main" id="{862E7BC5-D08B-1D09-A751-D1AD10D005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11661" b="2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65" name="椭圆 264">
            <a:extLst>
              <a:ext uri="{FF2B5EF4-FFF2-40B4-BE49-F238E27FC236}">
                <a16:creationId xmlns:a16="http://schemas.microsoft.com/office/drawing/2014/main" id="{AC4C7403-0775-C015-2249-119C1CF467E7}"/>
              </a:ext>
            </a:extLst>
          </p:cNvPr>
          <p:cNvSpPr/>
          <p:nvPr/>
        </p:nvSpPr>
        <p:spPr>
          <a:xfrm>
            <a:off x="-2568557" y="3583626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>
            <a:extLst>
              <a:ext uri="{FF2B5EF4-FFF2-40B4-BE49-F238E27FC236}">
                <a16:creationId xmlns:a16="http://schemas.microsoft.com/office/drawing/2014/main" id="{D953A1FA-9647-3BA9-30A9-332A1DE467AF}"/>
              </a:ext>
            </a:extLst>
          </p:cNvPr>
          <p:cNvSpPr/>
          <p:nvPr/>
        </p:nvSpPr>
        <p:spPr>
          <a:xfrm>
            <a:off x="7107172" y="4418002"/>
            <a:ext cx="3003183" cy="287947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825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>
            <a:extLst>
              <a:ext uri="{FF2B5EF4-FFF2-40B4-BE49-F238E27FC236}">
                <a16:creationId xmlns:a16="http://schemas.microsoft.com/office/drawing/2014/main" id="{5FD68F61-DC5F-3E87-7A4D-2377AFA55D40}"/>
              </a:ext>
            </a:extLst>
          </p:cNvPr>
          <p:cNvSpPr/>
          <p:nvPr/>
        </p:nvSpPr>
        <p:spPr>
          <a:xfrm>
            <a:off x="0" y="-269367"/>
            <a:ext cx="2752721" cy="275272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71DB53C9-0923-5477-120C-51267AE42A0E}"/>
              </a:ext>
            </a:extLst>
          </p:cNvPr>
          <p:cNvSpPr/>
          <p:nvPr/>
        </p:nvSpPr>
        <p:spPr>
          <a:xfrm>
            <a:off x="8960144" y="-3116270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19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>
            <a:extLst>
              <a:ext uri="{FF2B5EF4-FFF2-40B4-BE49-F238E27FC236}">
                <a16:creationId xmlns:a16="http://schemas.microsoft.com/office/drawing/2014/main" id="{ADAFB362-F489-6985-99DE-A000519B8FEA}"/>
              </a:ext>
            </a:extLst>
          </p:cNvPr>
          <p:cNvSpPr/>
          <p:nvPr/>
        </p:nvSpPr>
        <p:spPr>
          <a:xfrm>
            <a:off x="7106898" y="4418002"/>
            <a:ext cx="3003183" cy="287947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文本框 448">
            <a:extLst>
              <a:ext uri="{FF2B5EF4-FFF2-40B4-BE49-F238E27FC236}">
                <a16:creationId xmlns:a16="http://schemas.microsoft.com/office/drawing/2014/main" id="{476F56E7-9E8F-7F86-FC8D-EECC2C29F7CE}"/>
              </a:ext>
            </a:extLst>
          </p:cNvPr>
          <p:cNvSpPr txBox="1"/>
          <p:nvPr/>
        </p:nvSpPr>
        <p:spPr>
          <a:xfrm>
            <a:off x="3774982" y="915241"/>
            <a:ext cx="46420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pc="300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阿里巴巴普惠体 B"/>
                <a:ea typeface="阿里巴巴普惠体 B"/>
                <a:cs typeface="阿里巴巴普惠体 Medium" panose="00020600040101010101" pitchFamily="18" charset="-122"/>
              </a:rPr>
              <a:t>CONTENTS</a:t>
            </a:r>
            <a:endParaRPr lang="zh-CN" altLang="en-US" sz="6000" spc="300" dirty="0">
              <a:solidFill>
                <a:schemeClr val="tx1">
                  <a:lumMod val="85000"/>
                  <a:lumOff val="15000"/>
                  <a:alpha val="5000"/>
                </a:schemeClr>
              </a:solidFill>
              <a:latin typeface="阿里巴巴普惠体 B"/>
              <a:ea typeface="阿里巴巴普惠体 B"/>
              <a:cs typeface="阿里巴巴普惠体 Medium" panose="00020600040101010101" pitchFamily="18" charset="-122"/>
            </a:endParaRPr>
          </a:p>
        </p:txBody>
      </p:sp>
      <p:sp>
        <p:nvSpPr>
          <p:cNvPr id="448" name="文本框 447">
            <a:extLst>
              <a:ext uri="{FF2B5EF4-FFF2-40B4-BE49-F238E27FC236}">
                <a16:creationId xmlns:a16="http://schemas.microsoft.com/office/drawing/2014/main" id="{D980B0AF-5A1C-9CA6-FEE0-8268814EA0F9}"/>
              </a:ext>
            </a:extLst>
          </p:cNvPr>
          <p:cNvSpPr txBox="1"/>
          <p:nvPr/>
        </p:nvSpPr>
        <p:spPr>
          <a:xfrm>
            <a:off x="5147733" y="541481"/>
            <a:ext cx="18965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300" dirty="0">
                <a:gradFill>
                  <a:gsLst>
                    <a:gs pos="9000">
                      <a:srgbClr val="0396FF">
                        <a:alpha val="82000"/>
                      </a:srgbClr>
                    </a:gs>
                    <a:gs pos="49000">
                      <a:srgbClr val="325DF8">
                        <a:alpha val="78000"/>
                      </a:srgbClr>
                    </a:gs>
                    <a:gs pos="94000">
                      <a:srgbClr val="5B2CF2">
                        <a:alpha val="83000"/>
                      </a:srgb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edium" panose="00020600040101010101" pitchFamily="18" charset="-122"/>
              </a:rPr>
              <a:t>目录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9F6D077-237D-BC14-2454-3FA0FD871B41}"/>
              </a:ext>
            </a:extLst>
          </p:cNvPr>
          <p:cNvGrpSpPr/>
          <p:nvPr/>
        </p:nvGrpSpPr>
        <p:grpSpPr>
          <a:xfrm>
            <a:off x="442914" y="2304663"/>
            <a:ext cx="2622020" cy="3535015"/>
            <a:chOff x="442914" y="2304663"/>
            <a:chExt cx="2622020" cy="3535015"/>
          </a:xfrm>
        </p:grpSpPr>
        <p:sp>
          <p:nvSpPr>
            <p:cNvPr id="450" name="矩形: 圆角 449">
              <a:extLst>
                <a:ext uri="{FF2B5EF4-FFF2-40B4-BE49-F238E27FC236}">
                  <a16:creationId xmlns:a16="http://schemas.microsoft.com/office/drawing/2014/main" id="{F63101B6-0E7F-08E8-859A-B410AFAB984C}"/>
                </a:ext>
              </a:extLst>
            </p:cNvPr>
            <p:cNvSpPr/>
            <p:nvPr/>
          </p:nvSpPr>
          <p:spPr>
            <a:xfrm>
              <a:off x="442914" y="2304663"/>
              <a:ext cx="2622020" cy="3535015"/>
            </a:xfrm>
            <a:prstGeom prst="roundRect">
              <a:avLst>
                <a:gd name="adj" fmla="val 3090"/>
              </a:avLst>
            </a:prstGeom>
            <a:solidFill>
              <a:srgbClr val="FFFFFF">
                <a:alpha val="50000"/>
              </a:srgbClr>
            </a:solidFill>
            <a:ln>
              <a:solidFill>
                <a:schemeClr val="bg1"/>
              </a:solidFill>
            </a:ln>
            <a:effectLst>
              <a:glow rad="63500">
                <a:schemeClr val="bg1">
                  <a:lumMod val="9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5" name="椭圆 454">
              <a:extLst>
                <a:ext uri="{FF2B5EF4-FFF2-40B4-BE49-F238E27FC236}">
                  <a16:creationId xmlns:a16="http://schemas.microsoft.com/office/drawing/2014/main" id="{EB533BFB-0BDA-B889-3060-5C6F3DC83575}"/>
                </a:ext>
              </a:extLst>
            </p:cNvPr>
            <p:cNvSpPr/>
            <p:nvPr/>
          </p:nvSpPr>
          <p:spPr>
            <a:xfrm>
              <a:off x="1355344" y="2997925"/>
              <a:ext cx="797160" cy="797160"/>
            </a:xfrm>
            <a:prstGeom prst="ellipse">
              <a:avLst/>
            </a:pr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文本框 462">
              <a:extLst>
                <a:ext uri="{FF2B5EF4-FFF2-40B4-BE49-F238E27FC236}">
                  <a16:creationId xmlns:a16="http://schemas.microsoft.com/office/drawing/2014/main" id="{44025BD8-BE06-5523-A241-F624CFBA04C0}"/>
                </a:ext>
              </a:extLst>
            </p:cNvPr>
            <p:cNvSpPr txBox="1"/>
            <p:nvPr/>
          </p:nvSpPr>
          <p:spPr>
            <a:xfrm>
              <a:off x="774700" y="4077927"/>
              <a:ext cx="19584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alpha val="68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绩效回顾</a:t>
              </a:r>
            </a:p>
          </p:txBody>
        </p:sp>
        <p:sp>
          <p:nvSpPr>
            <p:cNvPr id="466" name="文本框 465">
              <a:extLst>
                <a:ext uri="{FF2B5EF4-FFF2-40B4-BE49-F238E27FC236}">
                  <a16:creationId xmlns:a16="http://schemas.microsoft.com/office/drawing/2014/main" id="{12D2A965-14CF-B2D1-A9DC-1D1CA0DA3CC1}"/>
                </a:ext>
              </a:extLst>
            </p:cNvPr>
            <p:cNvSpPr txBox="1"/>
            <p:nvPr/>
          </p:nvSpPr>
          <p:spPr>
            <a:xfrm>
              <a:off x="609600" y="4680142"/>
              <a:ext cx="22886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  <a:alpha val="5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PERFORMANCE REVIEW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  <a:alpha val="55000"/>
                  </a:schemeClr>
                </a:solidFill>
                <a:latin typeface="Roboto" panose="02000000000000000000" pitchFamily="2" charset="0"/>
              </a:endParaRPr>
            </a:p>
          </p:txBody>
        </p:sp>
        <p:sp>
          <p:nvSpPr>
            <p:cNvPr id="467" name="文本框 466">
              <a:extLst>
                <a:ext uri="{FF2B5EF4-FFF2-40B4-BE49-F238E27FC236}">
                  <a16:creationId xmlns:a16="http://schemas.microsoft.com/office/drawing/2014/main" id="{83A84763-8C6D-B93B-4995-319A5EDFD96B}"/>
                </a:ext>
              </a:extLst>
            </p:cNvPr>
            <p:cNvSpPr txBox="1"/>
            <p:nvPr/>
          </p:nvSpPr>
          <p:spPr>
            <a:xfrm>
              <a:off x="1355344" y="3132492"/>
              <a:ext cx="787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B"/>
                  <a:ea typeface="阿里巴巴普惠体 B"/>
                  <a:cs typeface="阿里巴巴普惠体 Medium" panose="00020600040101010101" pitchFamily="18" charset="-122"/>
                </a:rPr>
                <a:t>01</a:t>
              </a:r>
              <a:endParaRPr lang="zh-CN" altLang="en-US" sz="30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B"/>
                <a:ea typeface="阿里巴巴普惠体 B"/>
                <a:cs typeface="阿里巴巴普惠体 Medium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A1AE8F2-417B-A21D-41ED-EB4E59B21902}"/>
              </a:ext>
            </a:extLst>
          </p:cNvPr>
          <p:cNvGrpSpPr/>
          <p:nvPr/>
        </p:nvGrpSpPr>
        <p:grpSpPr>
          <a:xfrm>
            <a:off x="3336799" y="2304663"/>
            <a:ext cx="2622020" cy="3535015"/>
            <a:chOff x="3336799" y="2304663"/>
            <a:chExt cx="2622020" cy="3535015"/>
          </a:xfrm>
        </p:grpSpPr>
        <p:sp>
          <p:nvSpPr>
            <p:cNvPr id="452" name="矩形: 圆角 451">
              <a:extLst>
                <a:ext uri="{FF2B5EF4-FFF2-40B4-BE49-F238E27FC236}">
                  <a16:creationId xmlns:a16="http://schemas.microsoft.com/office/drawing/2014/main" id="{7DB1A55B-5094-623D-653B-E940E03A7865}"/>
                </a:ext>
              </a:extLst>
            </p:cNvPr>
            <p:cNvSpPr/>
            <p:nvPr/>
          </p:nvSpPr>
          <p:spPr>
            <a:xfrm>
              <a:off x="3336799" y="2304663"/>
              <a:ext cx="2622020" cy="3535015"/>
            </a:xfrm>
            <a:prstGeom prst="roundRect">
              <a:avLst>
                <a:gd name="adj" fmla="val 3090"/>
              </a:avLst>
            </a:prstGeom>
            <a:solidFill>
              <a:srgbClr val="FFFFFF">
                <a:alpha val="50000"/>
              </a:srgbClr>
            </a:solidFill>
            <a:ln>
              <a:solidFill>
                <a:schemeClr val="bg1"/>
              </a:solidFill>
            </a:ln>
            <a:effectLst>
              <a:glow rad="63500">
                <a:schemeClr val="bg1">
                  <a:lumMod val="9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3" name="椭圆 472">
              <a:extLst>
                <a:ext uri="{FF2B5EF4-FFF2-40B4-BE49-F238E27FC236}">
                  <a16:creationId xmlns:a16="http://schemas.microsoft.com/office/drawing/2014/main" id="{2D4BB067-237B-B59A-3EF8-DBFA3A09D0C5}"/>
                </a:ext>
              </a:extLst>
            </p:cNvPr>
            <p:cNvSpPr/>
            <p:nvPr/>
          </p:nvSpPr>
          <p:spPr>
            <a:xfrm>
              <a:off x="4249229" y="2997925"/>
              <a:ext cx="797160" cy="797160"/>
            </a:xfrm>
            <a:prstGeom prst="ellipse">
              <a:avLst/>
            </a:pr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文本框 473">
              <a:extLst>
                <a:ext uri="{FF2B5EF4-FFF2-40B4-BE49-F238E27FC236}">
                  <a16:creationId xmlns:a16="http://schemas.microsoft.com/office/drawing/2014/main" id="{5AD52348-05BB-72AB-67D6-36C7A5461DFE}"/>
                </a:ext>
              </a:extLst>
            </p:cNvPr>
            <p:cNvSpPr txBox="1"/>
            <p:nvPr/>
          </p:nvSpPr>
          <p:spPr>
            <a:xfrm>
              <a:off x="3668585" y="4077927"/>
              <a:ext cx="19584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alpha val="68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个人反思</a:t>
              </a:r>
            </a:p>
          </p:txBody>
        </p:sp>
        <p:sp>
          <p:nvSpPr>
            <p:cNvPr id="475" name="文本框 474">
              <a:extLst>
                <a:ext uri="{FF2B5EF4-FFF2-40B4-BE49-F238E27FC236}">
                  <a16:creationId xmlns:a16="http://schemas.microsoft.com/office/drawing/2014/main" id="{67760319-2181-4026-7773-6F657CBB8FB1}"/>
                </a:ext>
              </a:extLst>
            </p:cNvPr>
            <p:cNvSpPr txBox="1"/>
            <p:nvPr/>
          </p:nvSpPr>
          <p:spPr>
            <a:xfrm>
              <a:off x="3503485" y="4680142"/>
              <a:ext cx="22886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  <a:alpha val="5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PERSONAL REFLECTION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  <a:alpha val="55000"/>
                  </a:schemeClr>
                </a:solidFill>
                <a:latin typeface="Roboto" panose="02000000000000000000" pitchFamily="2" charset="0"/>
              </a:endParaRPr>
            </a:p>
          </p:txBody>
        </p:sp>
        <p:sp>
          <p:nvSpPr>
            <p:cNvPr id="476" name="文本框 475">
              <a:extLst>
                <a:ext uri="{FF2B5EF4-FFF2-40B4-BE49-F238E27FC236}">
                  <a16:creationId xmlns:a16="http://schemas.microsoft.com/office/drawing/2014/main" id="{4B986A0B-9B58-F2D6-057D-0E5DD85EDB56}"/>
                </a:ext>
              </a:extLst>
            </p:cNvPr>
            <p:cNvSpPr txBox="1"/>
            <p:nvPr/>
          </p:nvSpPr>
          <p:spPr>
            <a:xfrm>
              <a:off x="4249229" y="3132492"/>
              <a:ext cx="787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B"/>
                  <a:ea typeface="阿里巴巴普惠体 B"/>
                  <a:cs typeface="阿里巴巴普惠体 Medium" panose="00020600040101010101" pitchFamily="18" charset="-122"/>
                </a:rPr>
                <a:t>02</a:t>
              </a:r>
              <a:endParaRPr lang="zh-CN" altLang="en-US" sz="30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B"/>
                <a:ea typeface="阿里巴巴普惠体 B"/>
                <a:cs typeface="阿里巴巴普惠体 Medium" panose="00020600040101010101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E09B8A2-78CD-0417-A02E-C332A5FD3D60}"/>
              </a:ext>
            </a:extLst>
          </p:cNvPr>
          <p:cNvGrpSpPr/>
          <p:nvPr/>
        </p:nvGrpSpPr>
        <p:grpSpPr>
          <a:xfrm>
            <a:off x="6230684" y="2304663"/>
            <a:ext cx="2622020" cy="3535015"/>
            <a:chOff x="6230684" y="2304663"/>
            <a:chExt cx="2622020" cy="3535015"/>
          </a:xfrm>
        </p:grpSpPr>
        <p:sp>
          <p:nvSpPr>
            <p:cNvPr id="453" name="矩形: 圆角 452">
              <a:extLst>
                <a:ext uri="{FF2B5EF4-FFF2-40B4-BE49-F238E27FC236}">
                  <a16:creationId xmlns:a16="http://schemas.microsoft.com/office/drawing/2014/main" id="{76881D14-6BCF-116C-F02A-7F054B0149F1}"/>
                </a:ext>
              </a:extLst>
            </p:cNvPr>
            <p:cNvSpPr/>
            <p:nvPr/>
          </p:nvSpPr>
          <p:spPr>
            <a:xfrm>
              <a:off x="6230684" y="2304663"/>
              <a:ext cx="2622020" cy="3535015"/>
            </a:xfrm>
            <a:prstGeom prst="roundRect">
              <a:avLst>
                <a:gd name="adj" fmla="val 3090"/>
              </a:avLst>
            </a:prstGeom>
            <a:solidFill>
              <a:srgbClr val="FFFFFF">
                <a:alpha val="50000"/>
              </a:srgbClr>
            </a:solidFill>
            <a:ln>
              <a:solidFill>
                <a:schemeClr val="bg1"/>
              </a:solidFill>
            </a:ln>
            <a:effectLst>
              <a:glow rad="63500">
                <a:schemeClr val="bg1">
                  <a:lumMod val="9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8" name="椭圆 477">
              <a:extLst>
                <a:ext uri="{FF2B5EF4-FFF2-40B4-BE49-F238E27FC236}">
                  <a16:creationId xmlns:a16="http://schemas.microsoft.com/office/drawing/2014/main" id="{EB3F44BB-955F-147B-F2C9-F54283AEFD9F}"/>
                </a:ext>
              </a:extLst>
            </p:cNvPr>
            <p:cNvSpPr/>
            <p:nvPr/>
          </p:nvSpPr>
          <p:spPr>
            <a:xfrm>
              <a:off x="7143114" y="2997925"/>
              <a:ext cx="797160" cy="797160"/>
            </a:xfrm>
            <a:prstGeom prst="ellipse">
              <a:avLst/>
            </a:pr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文本框 478">
              <a:extLst>
                <a:ext uri="{FF2B5EF4-FFF2-40B4-BE49-F238E27FC236}">
                  <a16:creationId xmlns:a16="http://schemas.microsoft.com/office/drawing/2014/main" id="{500B6E82-8B5D-FA43-8A62-814C3C121B83}"/>
                </a:ext>
              </a:extLst>
            </p:cNvPr>
            <p:cNvSpPr txBox="1"/>
            <p:nvPr/>
          </p:nvSpPr>
          <p:spPr>
            <a:xfrm>
              <a:off x="6562470" y="4077927"/>
              <a:ext cx="19584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alpha val="68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未来计划</a:t>
              </a:r>
            </a:p>
          </p:txBody>
        </p:sp>
        <p:sp>
          <p:nvSpPr>
            <p:cNvPr id="480" name="文本框 479">
              <a:extLst>
                <a:ext uri="{FF2B5EF4-FFF2-40B4-BE49-F238E27FC236}">
                  <a16:creationId xmlns:a16="http://schemas.microsoft.com/office/drawing/2014/main" id="{D10E023A-4FC5-E1DE-8E50-9AECE52E2254}"/>
                </a:ext>
              </a:extLst>
            </p:cNvPr>
            <p:cNvSpPr txBox="1"/>
            <p:nvPr/>
          </p:nvSpPr>
          <p:spPr>
            <a:xfrm>
              <a:off x="6640830" y="4680142"/>
              <a:ext cx="18017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  <a:alpha val="5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FUTURE PLAN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  <a:alpha val="55000"/>
                  </a:schemeClr>
                </a:solidFill>
                <a:latin typeface="Roboto" panose="02000000000000000000" pitchFamily="2" charset="0"/>
              </a:endParaRPr>
            </a:p>
          </p:txBody>
        </p:sp>
        <p:sp>
          <p:nvSpPr>
            <p:cNvPr id="481" name="文本框 480">
              <a:extLst>
                <a:ext uri="{FF2B5EF4-FFF2-40B4-BE49-F238E27FC236}">
                  <a16:creationId xmlns:a16="http://schemas.microsoft.com/office/drawing/2014/main" id="{512A4EA2-86C1-4226-F548-40A80367B7C3}"/>
                </a:ext>
              </a:extLst>
            </p:cNvPr>
            <p:cNvSpPr txBox="1"/>
            <p:nvPr/>
          </p:nvSpPr>
          <p:spPr>
            <a:xfrm>
              <a:off x="7143114" y="3132492"/>
              <a:ext cx="787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B"/>
                  <a:ea typeface="阿里巴巴普惠体 B"/>
                  <a:cs typeface="阿里巴巴普惠体 Medium" panose="00020600040101010101" pitchFamily="18" charset="-122"/>
                </a:rPr>
                <a:t>03</a:t>
              </a:r>
              <a:endParaRPr lang="zh-CN" altLang="en-US" sz="30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B"/>
                <a:ea typeface="阿里巴巴普惠体 B"/>
                <a:cs typeface="阿里巴巴普惠体 Medium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2D0B2D5-EAA4-CA22-3922-696911A6C0D5}"/>
              </a:ext>
            </a:extLst>
          </p:cNvPr>
          <p:cNvGrpSpPr/>
          <p:nvPr/>
        </p:nvGrpSpPr>
        <p:grpSpPr>
          <a:xfrm>
            <a:off x="9124568" y="2304663"/>
            <a:ext cx="2622020" cy="3535015"/>
            <a:chOff x="9124568" y="2304663"/>
            <a:chExt cx="2622020" cy="3535015"/>
          </a:xfrm>
        </p:grpSpPr>
        <p:sp>
          <p:nvSpPr>
            <p:cNvPr id="454" name="矩形: 圆角 453">
              <a:extLst>
                <a:ext uri="{FF2B5EF4-FFF2-40B4-BE49-F238E27FC236}">
                  <a16:creationId xmlns:a16="http://schemas.microsoft.com/office/drawing/2014/main" id="{D846A4D3-A502-798A-69F8-CAEFE505A2FE}"/>
                </a:ext>
              </a:extLst>
            </p:cNvPr>
            <p:cNvSpPr/>
            <p:nvPr/>
          </p:nvSpPr>
          <p:spPr>
            <a:xfrm>
              <a:off x="9124568" y="2304663"/>
              <a:ext cx="2622020" cy="3535015"/>
            </a:xfrm>
            <a:prstGeom prst="roundRect">
              <a:avLst>
                <a:gd name="adj" fmla="val 3090"/>
              </a:avLst>
            </a:prstGeom>
            <a:solidFill>
              <a:srgbClr val="FFFFFF">
                <a:alpha val="50000"/>
              </a:srgbClr>
            </a:solidFill>
            <a:ln>
              <a:solidFill>
                <a:schemeClr val="bg1"/>
              </a:solidFill>
            </a:ln>
            <a:effectLst>
              <a:glow rad="63500">
                <a:schemeClr val="bg1">
                  <a:lumMod val="9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3" name="椭圆 482">
              <a:extLst>
                <a:ext uri="{FF2B5EF4-FFF2-40B4-BE49-F238E27FC236}">
                  <a16:creationId xmlns:a16="http://schemas.microsoft.com/office/drawing/2014/main" id="{324D66D5-7019-9815-4C30-8663E580A684}"/>
                </a:ext>
              </a:extLst>
            </p:cNvPr>
            <p:cNvSpPr/>
            <p:nvPr/>
          </p:nvSpPr>
          <p:spPr>
            <a:xfrm>
              <a:off x="10036999" y="2997925"/>
              <a:ext cx="797160" cy="797160"/>
            </a:xfrm>
            <a:prstGeom prst="ellipse">
              <a:avLst/>
            </a:pr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文本框 483">
              <a:extLst>
                <a:ext uri="{FF2B5EF4-FFF2-40B4-BE49-F238E27FC236}">
                  <a16:creationId xmlns:a16="http://schemas.microsoft.com/office/drawing/2014/main" id="{31E3BA19-17F6-48B0-BC57-6ED86C5A727A}"/>
                </a:ext>
              </a:extLst>
            </p:cNvPr>
            <p:cNvSpPr txBox="1"/>
            <p:nvPr/>
          </p:nvSpPr>
          <p:spPr>
            <a:xfrm>
              <a:off x="9456355" y="4077927"/>
              <a:ext cx="19584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alpha val="68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组织期待</a:t>
              </a:r>
            </a:p>
          </p:txBody>
        </p:sp>
        <p:sp>
          <p:nvSpPr>
            <p:cNvPr id="485" name="文本框 484">
              <a:extLst>
                <a:ext uri="{FF2B5EF4-FFF2-40B4-BE49-F238E27FC236}">
                  <a16:creationId xmlns:a16="http://schemas.microsoft.com/office/drawing/2014/main" id="{FE530C5C-6118-3D5C-1E2D-ECA83D7FB7CD}"/>
                </a:ext>
              </a:extLst>
            </p:cNvPr>
            <p:cNvSpPr txBox="1"/>
            <p:nvPr/>
          </p:nvSpPr>
          <p:spPr>
            <a:xfrm>
              <a:off x="9456355" y="4680142"/>
              <a:ext cx="19584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  <a:alpha val="5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EXPECTATION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  <a:alpha val="55000"/>
                  </a:schemeClr>
                </a:solidFill>
                <a:latin typeface="Roboto" panose="02000000000000000000" pitchFamily="2" charset="0"/>
              </a:endParaRPr>
            </a:p>
          </p:txBody>
        </p:sp>
        <p:sp>
          <p:nvSpPr>
            <p:cNvPr id="486" name="文本框 485">
              <a:extLst>
                <a:ext uri="{FF2B5EF4-FFF2-40B4-BE49-F238E27FC236}">
                  <a16:creationId xmlns:a16="http://schemas.microsoft.com/office/drawing/2014/main" id="{FCE6BE82-7526-9B46-551E-E5B1F7B1A433}"/>
                </a:ext>
              </a:extLst>
            </p:cNvPr>
            <p:cNvSpPr txBox="1"/>
            <p:nvPr/>
          </p:nvSpPr>
          <p:spPr>
            <a:xfrm>
              <a:off x="10036999" y="3132492"/>
              <a:ext cx="787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阿里巴巴普惠体 B"/>
                  <a:ea typeface="阿里巴巴普惠体 B"/>
                  <a:cs typeface="阿里巴巴普惠体 Medium" panose="00020600040101010101" pitchFamily="18" charset="-122"/>
                </a:rPr>
                <a:t>04</a:t>
              </a:r>
              <a:endParaRPr lang="zh-CN" altLang="en-US" sz="30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B"/>
                <a:ea typeface="阿里巴巴普惠体 B"/>
                <a:cs typeface="阿里巴巴普惠体 Mediu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57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图片 235" descr="背景图案&#10;&#10;描述已自动生成">
            <a:extLst>
              <a:ext uri="{FF2B5EF4-FFF2-40B4-BE49-F238E27FC236}">
                <a16:creationId xmlns:a16="http://schemas.microsoft.com/office/drawing/2014/main" id="{862E7BC5-D08B-1D09-A751-D1AD10D005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11661" b="2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65" name="椭圆 264">
            <a:extLst>
              <a:ext uri="{FF2B5EF4-FFF2-40B4-BE49-F238E27FC236}">
                <a16:creationId xmlns:a16="http://schemas.microsoft.com/office/drawing/2014/main" id="{AC4C7403-0775-C015-2249-119C1CF467E7}"/>
              </a:ext>
            </a:extLst>
          </p:cNvPr>
          <p:cNvSpPr/>
          <p:nvPr/>
        </p:nvSpPr>
        <p:spPr>
          <a:xfrm>
            <a:off x="-2568557" y="3583626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>
            <a:extLst>
              <a:ext uri="{FF2B5EF4-FFF2-40B4-BE49-F238E27FC236}">
                <a16:creationId xmlns:a16="http://schemas.microsoft.com/office/drawing/2014/main" id="{D953A1FA-9647-3BA9-30A9-332A1DE467AF}"/>
              </a:ext>
            </a:extLst>
          </p:cNvPr>
          <p:cNvSpPr/>
          <p:nvPr/>
        </p:nvSpPr>
        <p:spPr>
          <a:xfrm>
            <a:off x="7107172" y="4418002"/>
            <a:ext cx="3003183" cy="287947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825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>
            <a:extLst>
              <a:ext uri="{FF2B5EF4-FFF2-40B4-BE49-F238E27FC236}">
                <a16:creationId xmlns:a16="http://schemas.microsoft.com/office/drawing/2014/main" id="{5FD68F61-DC5F-3E87-7A4D-2377AFA55D40}"/>
              </a:ext>
            </a:extLst>
          </p:cNvPr>
          <p:cNvSpPr/>
          <p:nvPr/>
        </p:nvSpPr>
        <p:spPr>
          <a:xfrm>
            <a:off x="0" y="-269367"/>
            <a:ext cx="2752721" cy="275272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71DB53C9-0923-5477-120C-51267AE42A0E}"/>
              </a:ext>
            </a:extLst>
          </p:cNvPr>
          <p:cNvSpPr/>
          <p:nvPr/>
        </p:nvSpPr>
        <p:spPr>
          <a:xfrm>
            <a:off x="8417293" y="-2439312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19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>
            <a:extLst>
              <a:ext uri="{FF2B5EF4-FFF2-40B4-BE49-F238E27FC236}">
                <a16:creationId xmlns:a16="http://schemas.microsoft.com/office/drawing/2014/main" id="{ADAFB362-F489-6985-99DE-A000519B8FEA}"/>
              </a:ext>
            </a:extLst>
          </p:cNvPr>
          <p:cNvSpPr/>
          <p:nvPr/>
        </p:nvSpPr>
        <p:spPr>
          <a:xfrm>
            <a:off x="7106898" y="4418002"/>
            <a:ext cx="3003183" cy="287947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>
            <a:extLst>
              <a:ext uri="{FF2B5EF4-FFF2-40B4-BE49-F238E27FC236}">
                <a16:creationId xmlns:a16="http://schemas.microsoft.com/office/drawing/2014/main" id="{CA4B2E36-4354-A02F-6D83-3CDA75488AA7}"/>
              </a:ext>
            </a:extLst>
          </p:cNvPr>
          <p:cNvSpPr/>
          <p:nvPr/>
        </p:nvSpPr>
        <p:spPr>
          <a:xfrm>
            <a:off x="8417019" y="-2439312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矩形: 圆角 281">
            <a:extLst>
              <a:ext uri="{FF2B5EF4-FFF2-40B4-BE49-F238E27FC236}">
                <a16:creationId xmlns:a16="http://schemas.microsoft.com/office/drawing/2014/main" id="{BBD15AB4-49C4-B66A-BF68-4EB111C0A722}"/>
              </a:ext>
            </a:extLst>
          </p:cNvPr>
          <p:cNvSpPr/>
          <p:nvPr/>
        </p:nvSpPr>
        <p:spPr>
          <a:xfrm>
            <a:off x="1544320" y="1597740"/>
            <a:ext cx="9103362" cy="3739950"/>
          </a:xfrm>
          <a:prstGeom prst="roundRect">
            <a:avLst>
              <a:gd name="adj" fmla="val 4406"/>
            </a:avLst>
          </a:prstGeom>
          <a:solidFill>
            <a:schemeClr val="bg1">
              <a:alpha val="30000"/>
            </a:schemeClr>
          </a:solidFill>
          <a:ln w="6985">
            <a:solidFill>
              <a:schemeClr val="bg1">
                <a:alpha val="91000"/>
              </a:schemeClr>
            </a:solidFill>
          </a:ln>
          <a:effectLst>
            <a:outerShdw blurRad="101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B4AD6BF-DD15-5905-1A66-951AAA394778}"/>
              </a:ext>
            </a:extLst>
          </p:cNvPr>
          <p:cNvGrpSpPr/>
          <p:nvPr/>
        </p:nvGrpSpPr>
        <p:grpSpPr>
          <a:xfrm>
            <a:off x="2364949" y="1994456"/>
            <a:ext cx="7478026" cy="2939266"/>
            <a:chOff x="2570673" y="1963976"/>
            <a:chExt cx="7478026" cy="293926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426C080B-818F-C2E5-29A0-9237F0983C3F}"/>
                </a:ext>
              </a:extLst>
            </p:cNvPr>
            <p:cNvSpPr txBox="1"/>
            <p:nvPr/>
          </p:nvSpPr>
          <p:spPr>
            <a:xfrm>
              <a:off x="2570673" y="1963976"/>
              <a:ext cx="2218944" cy="2939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500" dirty="0">
                  <a:gradFill>
                    <a:gsLst>
                      <a:gs pos="0">
                        <a:srgbClr val="0396FF">
                          <a:alpha val="70000"/>
                        </a:srgbClr>
                      </a:gs>
                      <a:gs pos="78000">
                        <a:srgbClr val="5B2CF2">
                          <a:alpha val="70000"/>
                        </a:srgbClr>
                      </a:gs>
                    </a:gsLst>
                    <a:path path="circle">
                      <a:fillToRect l="100000" b="100000"/>
                    </a:path>
                  </a:gradFill>
                  <a:latin typeface="Facon" pitchFamily="2" charset="0"/>
                </a:rPr>
                <a:t>1</a:t>
              </a:r>
              <a:endParaRPr lang="zh-CN" altLang="en-US" sz="18500" dirty="0">
                <a:gradFill>
                  <a:gsLst>
                    <a:gs pos="0">
                      <a:srgbClr val="0396FF">
                        <a:alpha val="70000"/>
                      </a:srgbClr>
                    </a:gs>
                    <a:gs pos="78000">
                      <a:srgbClr val="5B2CF2">
                        <a:alpha val="70000"/>
                      </a:srgbClr>
                    </a:gs>
                  </a:gsLst>
                  <a:path path="circle">
                    <a:fillToRect l="100000" b="100000"/>
                  </a:path>
                </a:gradFill>
                <a:latin typeface="Facon" pitchFamily="2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32D5EA7-A972-8D18-BCE5-28CE5AD28582}"/>
                </a:ext>
              </a:extLst>
            </p:cNvPr>
            <p:cNvSpPr txBox="1"/>
            <p:nvPr/>
          </p:nvSpPr>
          <p:spPr>
            <a:xfrm>
              <a:off x="5030354" y="2446890"/>
              <a:ext cx="451967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500" b="0" i="0" u="none" strike="noStrike" kern="1200" cap="none" spc="300" normalizeH="0" baseline="0" noProof="0" dirty="0">
                  <a:ln>
                    <a:noFill/>
                  </a:ln>
                  <a:gradFill>
                    <a:gsLst>
                      <a:gs pos="0">
                        <a:srgbClr val="0396FF">
                          <a:alpha val="75000"/>
                        </a:srgbClr>
                      </a:gs>
                      <a:gs pos="99000">
                        <a:srgbClr val="5B2CF2">
                          <a:alpha val="75000"/>
                        </a:srgbClr>
                      </a:gs>
                    </a:gsLst>
                    <a:path path="circle">
                      <a:fillToRect l="100000" b="100000"/>
                    </a:path>
                  </a:gradFill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绩效回顾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23A1689-836A-378B-A21B-0EC15764F16C}"/>
                </a:ext>
              </a:extLst>
            </p:cNvPr>
            <p:cNvSpPr/>
            <p:nvPr/>
          </p:nvSpPr>
          <p:spPr>
            <a:xfrm>
              <a:off x="4560877" y="3686863"/>
              <a:ext cx="548782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cap="all" dirty="0">
                  <a:gradFill>
                    <a:gsLst>
                      <a:gs pos="0">
                        <a:srgbClr val="0396FF">
                          <a:alpha val="73000"/>
                        </a:srgbClr>
                      </a:gs>
                      <a:gs pos="99000">
                        <a:srgbClr val="5B2CF2">
                          <a:alpha val="73000"/>
                        </a:srgbClr>
                      </a:gs>
                    </a:gsLst>
                    <a:path path="circle">
                      <a:fillToRect l="100000" b="100000"/>
                    </a:path>
                  </a:gradFill>
                  <a:latin typeface="Montserrat" panose="00000500000000000000" pitchFamily="50" charset="0"/>
                  <a:ea typeface="思源黑体 CN Medium" panose="020B0600000000000000" pitchFamily="34" charset="-122"/>
                  <a:cs typeface="Segoe UI" panose="020B0502040204020203" pitchFamily="34" charset="0"/>
                </a:rPr>
                <a:t>PERFORMANCE  REVIEW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9795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图片 235" descr="背景图案&#10;&#10;描述已自动生成">
            <a:extLst>
              <a:ext uri="{FF2B5EF4-FFF2-40B4-BE49-F238E27FC236}">
                <a16:creationId xmlns:a16="http://schemas.microsoft.com/office/drawing/2014/main" id="{862E7BC5-D08B-1D09-A751-D1AD10D005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11661" b="2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65" name="椭圆 264">
            <a:extLst>
              <a:ext uri="{FF2B5EF4-FFF2-40B4-BE49-F238E27FC236}">
                <a16:creationId xmlns:a16="http://schemas.microsoft.com/office/drawing/2014/main" id="{AC4C7403-0775-C015-2249-119C1CF467E7}"/>
              </a:ext>
            </a:extLst>
          </p:cNvPr>
          <p:cNvSpPr/>
          <p:nvPr/>
        </p:nvSpPr>
        <p:spPr>
          <a:xfrm>
            <a:off x="-3397567" y="3614106"/>
            <a:ext cx="6758910" cy="6758910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71DB53C9-0923-5477-120C-51267AE42A0E}"/>
              </a:ext>
            </a:extLst>
          </p:cNvPr>
          <p:cNvSpPr/>
          <p:nvPr/>
        </p:nvSpPr>
        <p:spPr>
          <a:xfrm>
            <a:off x="9100211" y="-3083694"/>
            <a:ext cx="6258827" cy="6258827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19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E7234092-7B7A-B236-DE96-4928F26E9D5E}"/>
              </a:ext>
            </a:extLst>
          </p:cNvPr>
          <p:cNvSpPr/>
          <p:nvPr/>
        </p:nvSpPr>
        <p:spPr>
          <a:xfrm>
            <a:off x="442914" y="465328"/>
            <a:ext cx="11306174" cy="5960070"/>
          </a:xfrm>
          <a:prstGeom prst="roundRect">
            <a:avLst>
              <a:gd name="adj" fmla="val 3724"/>
            </a:avLst>
          </a:prstGeom>
          <a:solidFill>
            <a:schemeClr val="bg1">
              <a:alpha val="30000"/>
            </a:schemeClr>
          </a:solidFill>
          <a:ln w="9525">
            <a:solidFill>
              <a:schemeClr val="bg1">
                <a:alpha val="91000"/>
              </a:schemeClr>
            </a:solidFill>
          </a:ln>
          <a:effectLst>
            <a:outerShdw blurRad="101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280806CE-8EB5-28BD-25DD-71B9A8201B07}"/>
              </a:ext>
            </a:extLst>
          </p:cNvPr>
          <p:cNvGrpSpPr/>
          <p:nvPr/>
        </p:nvGrpSpPr>
        <p:grpSpPr>
          <a:xfrm flipH="1">
            <a:off x="10894060" y="573835"/>
            <a:ext cx="584179" cy="957798"/>
            <a:chOff x="4863664" y="1446802"/>
            <a:chExt cx="2487946" cy="4079162"/>
          </a:xfrm>
        </p:grpSpPr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3A4A783D-BA3B-2388-9331-15AE20C3ED2B}"/>
                </a:ext>
              </a:extLst>
            </p:cNvPr>
            <p:cNvSpPr/>
            <p:nvPr/>
          </p:nvSpPr>
          <p:spPr>
            <a:xfrm>
              <a:off x="4863664" y="5121666"/>
              <a:ext cx="2487946" cy="404298"/>
            </a:xfrm>
            <a:custGeom>
              <a:avLst/>
              <a:gdLst>
                <a:gd name="connsiteX0" fmla="*/ 48492 w 930213"/>
                <a:gd name="connsiteY0" fmla="*/ 17256 h 151162"/>
                <a:gd name="connsiteX1" fmla="*/ 8944 w 930213"/>
                <a:gd name="connsiteY1" fmla="*/ 33544 h 151162"/>
                <a:gd name="connsiteX2" fmla="*/ 10866 w 930213"/>
                <a:gd name="connsiteY2" fmla="*/ 87023 h 151162"/>
                <a:gd name="connsiteX3" fmla="*/ 62238 w 930213"/>
                <a:gd name="connsiteY3" fmla="*/ 118187 h 151162"/>
                <a:gd name="connsiteX4" fmla="*/ 350899 w 930213"/>
                <a:gd name="connsiteY4" fmla="*/ 151143 h 151162"/>
                <a:gd name="connsiteX5" fmla="*/ 930200 w 930213"/>
                <a:gd name="connsiteY5" fmla="*/ 72146 h 151162"/>
                <a:gd name="connsiteX6" fmla="*/ 502102 w 930213"/>
                <a:gd name="connsiteY6" fmla="*/ 12967 h 151162"/>
                <a:gd name="connsiteX7" fmla="*/ 48492 w 930213"/>
                <a:gd name="connsiteY7" fmla="*/ 17256 h 15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0213" h="151162">
                  <a:moveTo>
                    <a:pt x="48492" y="17256"/>
                  </a:moveTo>
                  <a:cubicBezTo>
                    <a:pt x="34047" y="19971"/>
                    <a:pt x="18671" y="23500"/>
                    <a:pt x="8944" y="33544"/>
                  </a:cubicBezTo>
                  <a:cubicBezTo>
                    <a:pt x="-4744" y="48094"/>
                    <a:pt x="-1657" y="71549"/>
                    <a:pt x="10866" y="87023"/>
                  </a:cubicBezTo>
                  <a:cubicBezTo>
                    <a:pt x="23388" y="102496"/>
                    <a:pt x="42900" y="111292"/>
                    <a:pt x="62238" y="118187"/>
                  </a:cubicBezTo>
                  <a:cubicBezTo>
                    <a:pt x="153332" y="150763"/>
                    <a:pt x="253397" y="151034"/>
                    <a:pt x="350899" y="151143"/>
                  </a:cubicBezTo>
                  <a:cubicBezTo>
                    <a:pt x="547707" y="151143"/>
                    <a:pt x="751972" y="150057"/>
                    <a:pt x="930200" y="72146"/>
                  </a:cubicBezTo>
                  <a:cubicBezTo>
                    <a:pt x="786161" y="20296"/>
                    <a:pt x="652024" y="22848"/>
                    <a:pt x="502102" y="12967"/>
                  </a:cubicBezTo>
                  <a:cubicBezTo>
                    <a:pt x="346123" y="3140"/>
                    <a:pt x="204530" y="-12497"/>
                    <a:pt x="48492" y="172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96FF">
                    <a:alpha val="58000"/>
                  </a:srgbClr>
                </a:gs>
                <a:gs pos="100000">
                  <a:srgbClr val="5B2CF2">
                    <a:alpha val="63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183C7656-CA44-CE7C-9993-1B25CEE01885}"/>
                </a:ext>
              </a:extLst>
            </p:cNvPr>
            <p:cNvSpPr/>
            <p:nvPr/>
          </p:nvSpPr>
          <p:spPr>
            <a:xfrm>
              <a:off x="6077097" y="5110366"/>
              <a:ext cx="450606" cy="250067"/>
            </a:xfrm>
            <a:custGeom>
              <a:avLst/>
              <a:gdLst>
                <a:gd name="connsiteX0" fmla="*/ 78818 w 168476"/>
                <a:gd name="connsiteY0" fmla="*/ 1935 h 93497"/>
                <a:gd name="connsiteX1" fmla="*/ 92564 w 168476"/>
                <a:gd name="connsiteY1" fmla="*/ 33045 h 93497"/>
                <a:gd name="connsiteX2" fmla="*/ 110329 w 168476"/>
                <a:gd name="connsiteY2" fmla="*/ 38149 h 93497"/>
                <a:gd name="connsiteX3" fmla="*/ 161002 w 168476"/>
                <a:gd name="connsiteY3" fmla="*/ 62852 h 93497"/>
                <a:gd name="connsiteX4" fmla="*/ 168457 w 168476"/>
                <a:gd name="connsiteY4" fmla="*/ 76208 h 93497"/>
                <a:gd name="connsiteX5" fmla="*/ 153138 w 168476"/>
                <a:gd name="connsiteY5" fmla="*/ 86198 h 93497"/>
                <a:gd name="connsiteX6" fmla="*/ 112018 w 168476"/>
                <a:gd name="connsiteY6" fmla="*/ 93202 h 93497"/>
                <a:gd name="connsiteX7" fmla="*/ 28553 w 168476"/>
                <a:gd name="connsiteY7" fmla="*/ 80443 h 93497"/>
                <a:gd name="connsiteX8" fmla="*/ 188 w 168476"/>
                <a:gd name="connsiteY8" fmla="*/ 62255 h 93497"/>
                <a:gd name="connsiteX9" fmla="*/ 1353 w 168476"/>
                <a:gd name="connsiteY9" fmla="*/ 39072 h 93497"/>
                <a:gd name="connsiteX10" fmla="*/ 3158 w 168476"/>
                <a:gd name="connsiteY10" fmla="*/ -19 h 9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476" h="93497">
                  <a:moveTo>
                    <a:pt x="78818" y="1935"/>
                  </a:moveTo>
                  <a:cubicBezTo>
                    <a:pt x="75125" y="14021"/>
                    <a:pt x="80810" y="26888"/>
                    <a:pt x="92564" y="33045"/>
                  </a:cubicBezTo>
                  <a:cubicBezTo>
                    <a:pt x="98243" y="35412"/>
                    <a:pt x="104207" y="37122"/>
                    <a:pt x="110329" y="38149"/>
                  </a:cubicBezTo>
                  <a:cubicBezTo>
                    <a:pt x="129112" y="42443"/>
                    <a:pt x="146504" y="50918"/>
                    <a:pt x="161002" y="62852"/>
                  </a:cubicBezTo>
                  <a:cubicBezTo>
                    <a:pt x="165801" y="65800"/>
                    <a:pt x="168620" y="70855"/>
                    <a:pt x="168457" y="76208"/>
                  </a:cubicBezTo>
                  <a:cubicBezTo>
                    <a:pt x="167117" y="82235"/>
                    <a:pt x="159545" y="84787"/>
                    <a:pt x="153138" y="86198"/>
                  </a:cubicBezTo>
                  <a:cubicBezTo>
                    <a:pt x="139666" y="89608"/>
                    <a:pt x="125909" y="91953"/>
                    <a:pt x="112018" y="93202"/>
                  </a:cubicBezTo>
                  <a:cubicBezTo>
                    <a:pt x="83769" y="94994"/>
                    <a:pt x="55812" y="87773"/>
                    <a:pt x="28553" y="80443"/>
                  </a:cubicBezTo>
                  <a:cubicBezTo>
                    <a:pt x="18185" y="77674"/>
                    <a:pt x="2576" y="73493"/>
                    <a:pt x="188" y="62255"/>
                  </a:cubicBezTo>
                  <a:cubicBezTo>
                    <a:pt x="-296" y="54513"/>
                    <a:pt x="95" y="46738"/>
                    <a:pt x="1353" y="39072"/>
                  </a:cubicBezTo>
                  <a:lnTo>
                    <a:pt x="3158" y="-19"/>
                  </a:lnTo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28C2DA23-261E-156B-B759-1BA243ACE5AB}"/>
                </a:ext>
              </a:extLst>
            </p:cNvPr>
            <p:cNvSpPr/>
            <p:nvPr/>
          </p:nvSpPr>
          <p:spPr>
            <a:xfrm>
              <a:off x="5664642" y="5200398"/>
              <a:ext cx="381654" cy="313388"/>
            </a:xfrm>
            <a:custGeom>
              <a:avLst/>
              <a:gdLst>
                <a:gd name="connsiteX0" fmla="*/ 72099 w 142696"/>
                <a:gd name="connsiteY0" fmla="*/ 14911 h 117172"/>
                <a:gd name="connsiteX1" fmla="*/ 76060 w 142696"/>
                <a:gd name="connsiteY1" fmla="*/ 32557 h 117172"/>
                <a:gd name="connsiteX2" fmla="*/ 92659 w 142696"/>
                <a:gd name="connsiteY2" fmla="*/ 43687 h 117172"/>
                <a:gd name="connsiteX3" fmla="*/ 134596 w 142696"/>
                <a:gd name="connsiteY3" fmla="*/ 78380 h 117172"/>
                <a:gd name="connsiteX4" fmla="*/ 141585 w 142696"/>
                <a:gd name="connsiteY4" fmla="*/ 100477 h 117172"/>
                <a:gd name="connsiteX5" fmla="*/ 133373 w 142696"/>
                <a:gd name="connsiteY5" fmla="*/ 108730 h 117172"/>
                <a:gd name="connsiteX6" fmla="*/ 94931 w 142696"/>
                <a:gd name="connsiteY6" fmla="*/ 116982 h 117172"/>
                <a:gd name="connsiteX7" fmla="*/ 1273 w 142696"/>
                <a:gd name="connsiteY7" fmla="*/ 62309 h 117172"/>
                <a:gd name="connsiteX8" fmla="*/ 2031 w 142696"/>
                <a:gd name="connsiteY8" fmla="*/ 26313 h 117172"/>
                <a:gd name="connsiteX9" fmla="*/ 3254 w 142696"/>
                <a:gd name="connsiteY9" fmla="*/ -19 h 11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696" h="117172">
                  <a:moveTo>
                    <a:pt x="72099" y="14911"/>
                  </a:moveTo>
                  <a:cubicBezTo>
                    <a:pt x="69565" y="21008"/>
                    <a:pt x="71121" y="27920"/>
                    <a:pt x="76060" y="32557"/>
                  </a:cubicBezTo>
                  <a:cubicBezTo>
                    <a:pt x="80958" y="37025"/>
                    <a:pt x="86555" y="40777"/>
                    <a:pt x="92659" y="43687"/>
                  </a:cubicBezTo>
                  <a:cubicBezTo>
                    <a:pt x="108770" y="52797"/>
                    <a:pt x="122976" y="64552"/>
                    <a:pt x="134596" y="78380"/>
                  </a:cubicBezTo>
                  <a:cubicBezTo>
                    <a:pt x="139954" y="84732"/>
                    <a:pt x="144963" y="93039"/>
                    <a:pt x="141585" y="100477"/>
                  </a:cubicBezTo>
                  <a:cubicBezTo>
                    <a:pt x="139785" y="103925"/>
                    <a:pt x="136925" y="106797"/>
                    <a:pt x="133373" y="108730"/>
                  </a:cubicBezTo>
                  <a:cubicBezTo>
                    <a:pt x="121747" y="115033"/>
                    <a:pt x="108345" y="117911"/>
                    <a:pt x="94931" y="116982"/>
                  </a:cubicBezTo>
                  <a:cubicBezTo>
                    <a:pt x="61091" y="116168"/>
                    <a:pt x="11059" y="96460"/>
                    <a:pt x="1273" y="62309"/>
                  </a:cubicBezTo>
                  <a:cubicBezTo>
                    <a:pt x="-1813" y="51722"/>
                    <a:pt x="1565" y="37226"/>
                    <a:pt x="2031" y="26313"/>
                  </a:cubicBezTo>
                  <a:lnTo>
                    <a:pt x="3254" y="-19"/>
                  </a:lnTo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EEB11938-8D4A-70E9-F631-38C124C0D957}"/>
                </a:ext>
              </a:extLst>
            </p:cNvPr>
            <p:cNvSpPr/>
            <p:nvPr/>
          </p:nvSpPr>
          <p:spPr>
            <a:xfrm>
              <a:off x="5879166" y="3409056"/>
              <a:ext cx="491332" cy="1764457"/>
            </a:xfrm>
            <a:custGeom>
              <a:avLst/>
              <a:gdLst>
                <a:gd name="connsiteX0" fmla="*/ 183691 w 183703"/>
                <a:gd name="connsiteY0" fmla="*/ 34131 h 659709"/>
                <a:gd name="connsiteX1" fmla="*/ 157364 w 183703"/>
                <a:gd name="connsiteY1" fmla="*/ 647644 h 659709"/>
                <a:gd name="connsiteX2" fmla="*/ 122417 w 183703"/>
                <a:gd name="connsiteY2" fmla="*/ 658882 h 659709"/>
                <a:gd name="connsiteX3" fmla="*/ 76288 w 183703"/>
                <a:gd name="connsiteY3" fmla="*/ 646992 h 659709"/>
                <a:gd name="connsiteX4" fmla="*/ -13 w 183703"/>
                <a:gd name="connsiteY4" fmla="*/ 3564 h 659709"/>
                <a:gd name="connsiteX5" fmla="*/ 183691 w 183703"/>
                <a:gd name="connsiteY5" fmla="*/ -19 h 65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703" h="659709">
                  <a:moveTo>
                    <a:pt x="183691" y="34131"/>
                  </a:moveTo>
                  <a:lnTo>
                    <a:pt x="157364" y="647644"/>
                  </a:lnTo>
                  <a:cubicBezTo>
                    <a:pt x="147206" y="654604"/>
                    <a:pt x="135016" y="658519"/>
                    <a:pt x="122417" y="658882"/>
                  </a:cubicBezTo>
                  <a:cubicBezTo>
                    <a:pt x="98129" y="660185"/>
                    <a:pt x="93761" y="661814"/>
                    <a:pt x="76288" y="646992"/>
                  </a:cubicBezTo>
                  <a:lnTo>
                    <a:pt x="-13" y="3564"/>
                  </a:lnTo>
                  <a:lnTo>
                    <a:pt x="183691" y="-19"/>
                  </a:ln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F692DE1E-B7DB-2DC3-4750-D745AB917B99}"/>
                </a:ext>
              </a:extLst>
            </p:cNvPr>
            <p:cNvSpPr/>
            <p:nvPr/>
          </p:nvSpPr>
          <p:spPr>
            <a:xfrm>
              <a:off x="5879166" y="3409056"/>
              <a:ext cx="491332" cy="1764457"/>
            </a:xfrm>
            <a:custGeom>
              <a:avLst/>
              <a:gdLst>
                <a:gd name="connsiteX0" fmla="*/ 183691 w 183703"/>
                <a:gd name="connsiteY0" fmla="*/ 34131 h 659709"/>
                <a:gd name="connsiteX1" fmla="*/ 157364 w 183703"/>
                <a:gd name="connsiteY1" fmla="*/ 647644 h 659709"/>
                <a:gd name="connsiteX2" fmla="*/ 122417 w 183703"/>
                <a:gd name="connsiteY2" fmla="*/ 658882 h 659709"/>
                <a:gd name="connsiteX3" fmla="*/ 76288 w 183703"/>
                <a:gd name="connsiteY3" fmla="*/ 646992 h 659709"/>
                <a:gd name="connsiteX4" fmla="*/ -13 w 183703"/>
                <a:gd name="connsiteY4" fmla="*/ 3564 h 659709"/>
                <a:gd name="connsiteX5" fmla="*/ 183691 w 183703"/>
                <a:gd name="connsiteY5" fmla="*/ -19 h 65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703" h="659709">
                  <a:moveTo>
                    <a:pt x="183691" y="34131"/>
                  </a:moveTo>
                  <a:lnTo>
                    <a:pt x="157364" y="647644"/>
                  </a:lnTo>
                  <a:cubicBezTo>
                    <a:pt x="147206" y="654604"/>
                    <a:pt x="135016" y="658519"/>
                    <a:pt x="122417" y="658882"/>
                  </a:cubicBezTo>
                  <a:cubicBezTo>
                    <a:pt x="98129" y="660185"/>
                    <a:pt x="93761" y="661814"/>
                    <a:pt x="76288" y="646992"/>
                  </a:cubicBezTo>
                  <a:lnTo>
                    <a:pt x="-13" y="3564"/>
                  </a:lnTo>
                  <a:lnTo>
                    <a:pt x="183691" y="-19"/>
                  </a:lnTo>
                  <a:close/>
                </a:path>
              </a:pathLst>
            </a:custGeom>
            <a:gradFill>
              <a:gsLst>
                <a:gs pos="0">
                  <a:srgbClr val="010101">
                    <a:alpha val="0"/>
                  </a:srgbClr>
                </a:gs>
                <a:gs pos="95000">
                  <a:srgbClr val="010101"/>
                </a:gs>
              </a:gsLst>
              <a:lin ang="1357220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A073145E-5B56-7FDB-B4E2-CD9359CD301F}"/>
                </a:ext>
              </a:extLst>
            </p:cNvPr>
            <p:cNvSpPr/>
            <p:nvPr/>
          </p:nvSpPr>
          <p:spPr>
            <a:xfrm>
              <a:off x="5622284" y="3389018"/>
              <a:ext cx="470614" cy="1883755"/>
            </a:xfrm>
            <a:custGeom>
              <a:avLst/>
              <a:gdLst>
                <a:gd name="connsiteX0" fmla="*/ 175944 w 175957"/>
                <a:gd name="connsiteY0" fmla="*/ 96731 h 704313"/>
                <a:gd name="connsiteX1" fmla="*/ 100226 w 175957"/>
                <a:gd name="connsiteY1" fmla="*/ 693413 h 704313"/>
                <a:gd name="connsiteX2" fmla="*/ 59455 w 175957"/>
                <a:gd name="connsiteY2" fmla="*/ 704271 h 704313"/>
                <a:gd name="connsiteX3" fmla="*/ 14956 w 175957"/>
                <a:gd name="connsiteY3" fmla="*/ 684400 h 704313"/>
                <a:gd name="connsiteX4" fmla="*/ -13 w 175957"/>
                <a:gd name="connsiteY4" fmla="*/ -19 h 704313"/>
                <a:gd name="connsiteX5" fmla="*/ 173848 w 175957"/>
                <a:gd name="connsiteY5" fmla="*/ 27616 h 70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57" h="704313">
                  <a:moveTo>
                    <a:pt x="175944" y="96731"/>
                  </a:moveTo>
                  <a:lnTo>
                    <a:pt x="100226" y="693413"/>
                  </a:lnTo>
                  <a:cubicBezTo>
                    <a:pt x="100226" y="693413"/>
                    <a:pt x="89276" y="703891"/>
                    <a:pt x="59455" y="704271"/>
                  </a:cubicBezTo>
                  <a:cubicBezTo>
                    <a:pt x="25615" y="704652"/>
                    <a:pt x="22528" y="700362"/>
                    <a:pt x="14956" y="684400"/>
                  </a:cubicBezTo>
                  <a:lnTo>
                    <a:pt x="-13" y="-19"/>
                  </a:lnTo>
                  <a:lnTo>
                    <a:pt x="173848" y="27616"/>
                  </a:ln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1C0EFBB-9182-C99C-2E9D-AA0F6A9004A5}"/>
                </a:ext>
              </a:extLst>
            </p:cNvPr>
            <p:cNvSpPr/>
            <p:nvPr/>
          </p:nvSpPr>
          <p:spPr>
            <a:xfrm>
              <a:off x="5622284" y="3389018"/>
              <a:ext cx="470614" cy="1883755"/>
            </a:xfrm>
            <a:custGeom>
              <a:avLst/>
              <a:gdLst>
                <a:gd name="connsiteX0" fmla="*/ 175944 w 175957"/>
                <a:gd name="connsiteY0" fmla="*/ 96731 h 704313"/>
                <a:gd name="connsiteX1" fmla="*/ 100226 w 175957"/>
                <a:gd name="connsiteY1" fmla="*/ 693413 h 704313"/>
                <a:gd name="connsiteX2" fmla="*/ 59455 w 175957"/>
                <a:gd name="connsiteY2" fmla="*/ 704271 h 704313"/>
                <a:gd name="connsiteX3" fmla="*/ 14956 w 175957"/>
                <a:gd name="connsiteY3" fmla="*/ 684400 h 704313"/>
                <a:gd name="connsiteX4" fmla="*/ -13 w 175957"/>
                <a:gd name="connsiteY4" fmla="*/ -19 h 704313"/>
                <a:gd name="connsiteX5" fmla="*/ 173848 w 175957"/>
                <a:gd name="connsiteY5" fmla="*/ 27616 h 70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57" h="704313">
                  <a:moveTo>
                    <a:pt x="175944" y="96731"/>
                  </a:moveTo>
                  <a:lnTo>
                    <a:pt x="100226" y="693413"/>
                  </a:lnTo>
                  <a:cubicBezTo>
                    <a:pt x="100226" y="693413"/>
                    <a:pt x="89276" y="703891"/>
                    <a:pt x="59455" y="704271"/>
                  </a:cubicBezTo>
                  <a:cubicBezTo>
                    <a:pt x="25615" y="704652"/>
                    <a:pt x="22528" y="700362"/>
                    <a:pt x="14956" y="684400"/>
                  </a:cubicBezTo>
                  <a:lnTo>
                    <a:pt x="-13" y="-19"/>
                  </a:lnTo>
                  <a:lnTo>
                    <a:pt x="173848" y="27616"/>
                  </a:lnTo>
                  <a:close/>
                </a:path>
              </a:pathLst>
            </a:custGeom>
            <a:gradFill>
              <a:gsLst>
                <a:gs pos="0">
                  <a:srgbClr val="010101">
                    <a:alpha val="0"/>
                  </a:srgbClr>
                </a:gs>
                <a:gs pos="95000">
                  <a:srgbClr val="010101"/>
                </a:gs>
              </a:gsLst>
              <a:lin ang="1193223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64660A3B-DC5B-E7E5-F8AD-1700FD396C7B}"/>
                </a:ext>
              </a:extLst>
            </p:cNvPr>
            <p:cNvSpPr/>
            <p:nvPr/>
          </p:nvSpPr>
          <p:spPr>
            <a:xfrm>
              <a:off x="5616989" y="3337468"/>
              <a:ext cx="765507" cy="194449"/>
            </a:xfrm>
            <a:custGeom>
              <a:avLst/>
              <a:gdLst>
                <a:gd name="connsiteX0" fmla="*/ 201514 w 286214"/>
                <a:gd name="connsiteY0" fmla="*/ 56283 h 72702"/>
                <a:gd name="connsiteX1" fmla="*/ 128533 w 286214"/>
                <a:gd name="connsiteY1" fmla="*/ 72245 h 72702"/>
                <a:gd name="connsiteX2" fmla="*/ 35342 w 286214"/>
                <a:gd name="connsiteY2" fmla="*/ 59323 h 72702"/>
                <a:gd name="connsiteX3" fmla="*/ -13 w 286214"/>
                <a:gd name="connsiteY3" fmla="*/ 35760 h 72702"/>
                <a:gd name="connsiteX4" fmla="*/ 286202 w 286214"/>
                <a:gd name="connsiteY4" fmla="*/ -19 h 72702"/>
                <a:gd name="connsiteX5" fmla="*/ 284920 w 286214"/>
                <a:gd name="connsiteY5" fmla="*/ 37063 h 72702"/>
                <a:gd name="connsiteX6" fmla="*/ 252769 w 286214"/>
                <a:gd name="connsiteY6" fmla="*/ 51071 h 72702"/>
                <a:gd name="connsiteX7" fmla="*/ 201514 w 286214"/>
                <a:gd name="connsiteY7" fmla="*/ 56283 h 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214" h="72702">
                  <a:moveTo>
                    <a:pt x="201514" y="56283"/>
                  </a:moveTo>
                  <a:cubicBezTo>
                    <a:pt x="177791" y="63764"/>
                    <a:pt x="153351" y="69107"/>
                    <a:pt x="128533" y="72245"/>
                  </a:cubicBezTo>
                  <a:cubicBezTo>
                    <a:pt x="95625" y="75394"/>
                    <a:pt x="61144" y="60572"/>
                    <a:pt x="35342" y="59323"/>
                  </a:cubicBezTo>
                  <a:cubicBezTo>
                    <a:pt x="919" y="57694"/>
                    <a:pt x="-13" y="56663"/>
                    <a:pt x="-13" y="35760"/>
                  </a:cubicBezTo>
                  <a:cubicBezTo>
                    <a:pt x="-13" y="25227"/>
                    <a:pt x="286202" y="-19"/>
                    <a:pt x="286202" y="-19"/>
                  </a:cubicBezTo>
                  <a:cubicBezTo>
                    <a:pt x="286202" y="-19"/>
                    <a:pt x="284862" y="19255"/>
                    <a:pt x="284920" y="37063"/>
                  </a:cubicBezTo>
                  <a:cubicBezTo>
                    <a:pt x="284920" y="50419"/>
                    <a:pt x="278805" y="49659"/>
                    <a:pt x="252769" y="51071"/>
                  </a:cubicBezTo>
                  <a:cubicBezTo>
                    <a:pt x="226734" y="52482"/>
                    <a:pt x="221725" y="45098"/>
                    <a:pt x="201514" y="56283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8B71BDBA-2E28-9B58-53F2-8B2EDBDA6CED}"/>
                </a:ext>
              </a:extLst>
            </p:cNvPr>
            <p:cNvSpPr/>
            <p:nvPr/>
          </p:nvSpPr>
          <p:spPr>
            <a:xfrm>
              <a:off x="5603351" y="2208442"/>
              <a:ext cx="782416" cy="1287809"/>
            </a:xfrm>
            <a:custGeom>
              <a:avLst/>
              <a:gdLst>
                <a:gd name="connsiteX0" fmla="*/ 93676 w 292536"/>
                <a:gd name="connsiteY0" fmla="*/ 7365 h 481496"/>
                <a:gd name="connsiteX1" fmla="*/ 11434 w 292536"/>
                <a:gd name="connsiteY1" fmla="*/ 42221 h 481496"/>
                <a:gd name="connsiteX2" fmla="*/ 4911 w 292536"/>
                <a:gd name="connsiteY2" fmla="*/ 457889 h 481496"/>
                <a:gd name="connsiteX3" fmla="*/ 187916 w 292536"/>
                <a:gd name="connsiteY3" fmla="*/ 478032 h 481496"/>
                <a:gd name="connsiteX4" fmla="*/ 290951 w 292536"/>
                <a:gd name="connsiteY4" fmla="*/ 432751 h 481496"/>
                <a:gd name="connsiteX5" fmla="*/ 283029 w 292536"/>
                <a:gd name="connsiteY5" fmla="*/ 31851 h 481496"/>
                <a:gd name="connsiteX6" fmla="*/ 204457 w 292536"/>
                <a:gd name="connsiteY6" fmla="*/ -19 h 481496"/>
                <a:gd name="connsiteX7" fmla="*/ 93676 w 292536"/>
                <a:gd name="connsiteY7" fmla="*/ 7365 h 48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2536" h="481496">
                  <a:moveTo>
                    <a:pt x="93676" y="7365"/>
                  </a:moveTo>
                  <a:cubicBezTo>
                    <a:pt x="93676" y="7365"/>
                    <a:pt x="45682" y="18983"/>
                    <a:pt x="11434" y="42221"/>
                  </a:cubicBezTo>
                  <a:cubicBezTo>
                    <a:pt x="-9708" y="56554"/>
                    <a:pt x="4911" y="457889"/>
                    <a:pt x="4911" y="457889"/>
                  </a:cubicBezTo>
                  <a:cubicBezTo>
                    <a:pt x="7008" y="457563"/>
                    <a:pt x="98976" y="492311"/>
                    <a:pt x="187916" y="478032"/>
                  </a:cubicBezTo>
                  <a:cubicBezTo>
                    <a:pt x="263634" y="465870"/>
                    <a:pt x="290951" y="432751"/>
                    <a:pt x="290951" y="432751"/>
                  </a:cubicBezTo>
                  <a:cubicBezTo>
                    <a:pt x="290951" y="432751"/>
                    <a:pt x="297765" y="47650"/>
                    <a:pt x="283029" y="31851"/>
                  </a:cubicBezTo>
                  <a:cubicBezTo>
                    <a:pt x="276506" y="24793"/>
                    <a:pt x="204457" y="-19"/>
                    <a:pt x="204457" y="-19"/>
                  </a:cubicBezTo>
                  <a:cubicBezTo>
                    <a:pt x="204457" y="-19"/>
                    <a:pt x="173005" y="44067"/>
                    <a:pt x="93676" y="7365"/>
                  </a:cubicBezTo>
                  <a:close/>
                </a:path>
              </a:pathLst>
            </a:custGeom>
            <a:gradFill>
              <a:gsLst>
                <a:gs pos="10000">
                  <a:srgbClr val="0396FF"/>
                </a:gs>
                <a:gs pos="96000">
                  <a:srgbClr val="5B2CF2"/>
                </a:gs>
              </a:gsLst>
              <a:lin ang="5666745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FE690264-DE2F-1C9F-7FD9-B8E752BB04A8}"/>
                </a:ext>
              </a:extLst>
            </p:cNvPr>
            <p:cNvSpPr/>
            <p:nvPr/>
          </p:nvSpPr>
          <p:spPr>
            <a:xfrm>
              <a:off x="5853931" y="1989751"/>
              <a:ext cx="305739" cy="349589"/>
            </a:xfrm>
            <a:custGeom>
              <a:avLst/>
              <a:gdLst>
                <a:gd name="connsiteX0" fmla="*/ 15713 w 114312"/>
                <a:gd name="connsiteY0" fmla="*/ -19 h 130707"/>
                <a:gd name="connsiteX1" fmla="*/ -13 w 114312"/>
                <a:gd name="connsiteY1" fmla="*/ 89130 h 130707"/>
                <a:gd name="connsiteX2" fmla="*/ 79608 w 114312"/>
                <a:gd name="connsiteY2" fmla="*/ 129958 h 130707"/>
                <a:gd name="connsiteX3" fmla="*/ 113040 w 114312"/>
                <a:gd name="connsiteY3" fmla="*/ 103463 h 130707"/>
                <a:gd name="connsiteX4" fmla="*/ 107216 w 114312"/>
                <a:gd name="connsiteY4" fmla="*/ 28159 h 130707"/>
                <a:gd name="connsiteX5" fmla="*/ 15713 w 114312"/>
                <a:gd name="connsiteY5" fmla="*/ -19 h 13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12" h="130707">
                  <a:moveTo>
                    <a:pt x="15713" y="-19"/>
                  </a:moveTo>
                  <a:lnTo>
                    <a:pt x="-13" y="89130"/>
                  </a:lnTo>
                  <a:cubicBezTo>
                    <a:pt x="-13" y="89130"/>
                    <a:pt x="34934" y="137125"/>
                    <a:pt x="79608" y="129958"/>
                  </a:cubicBezTo>
                  <a:cubicBezTo>
                    <a:pt x="124281" y="122792"/>
                    <a:pt x="113040" y="103463"/>
                    <a:pt x="113040" y="103463"/>
                  </a:cubicBezTo>
                  <a:lnTo>
                    <a:pt x="107216" y="28159"/>
                  </a:lnTo>
                  <a:cubicBezTo>
                    <a:pt x="107216" y="28159"/>
                    <a:pt x="67085" y="34728"/>
                    <a:pt x="15713" y="-19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E5CB42A-37A0-A4BC-1DC7-A46369C7C92C}"/>
                </a:ext>
              </a:extLst>
            </p:cNvPr>
            <p:cNvSpPr/>
            <p:nvPr/>
          </p:nvSpPr>
          <p:spPr>
            <a:xfrm>
              <a:off x="5881193" y="1989751"/>
              <a:ext cx="257505" cy="193547"/>
            </a:xfrm>
            <a:custGeom>
              <a:avLst/>
              <a:gdLst>
                <a:gd name="connsiteX0" fmla="*/ -13 w 96278"/>
                <a:gd name="connsiteY0" fmla="*/ 31253 h 72365"/>
                <a:gd name="connsiteX1" fmla="*/ 5812 w 96278"/>
                <a:gd name="connsiteY1" fmla="*/ -19 h 72365"/>
                <a:gd name="connsiteX2" fmla="*/ 83859 w 96278"/>
                <a:gd name="connsiteY2" fmla="*/ 19960 h 72365"/>
                <a:gd name="connsiteX3" fmla="*/ 96266 w 96278"/>
                <a:gd name="connsiteY3" fmla="*/ 60409 h 72365"/>
                <a:gd name="connsiteX4" fmla="*/ 69822 w 96278"/>
                <a:gd name="connsiteY4" fmla="*/ 72245 h 72365"/>
                <a:gd name="connsiteX5" fmla="*/ -13 w 96278"/>
                <a:gd name="connsiteY5" fmla="*/ 31253 h 7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78" h="72365">
                  <a:moveTo>
                    <a:pt x="-13" y="31253"/>
                  </a:moveTo>
                  <a:lnTo>
                    <a:pt x="5812" y="-19"/>
                  </a:lnTo>
                  <a:cubicBezTo>
                    <a:pt x="57183" y="34728"/>
                    <a:pt x="83859" y="19960"/>
                    <a:pt x="83859" y="19960"/>
                  </a:cubicBezTo>
                  <a:lnTo>
                    <a:pt x="96266" y="60409"/>
                  </a:lnTo>
                  <a:cubicBezTo>
                    <a:pt x="89288" y="67217"/>
                    <a:pt x="79887" y="71425"/>
                    <a:pt x="69822" y="72245"/>
                  </a:cubicBezTo>
                  <a:cubicBezTo>
                    <a:pt x="44894" y="73874"/>
                    <a:pt x="19965" y="55685"/>
                    <a:pt x="-13" y="31253"/>
                  </a:cubicBezTo>
                  <a:close/>
                </a:path>
              </a:pathLst>
            </a:custGeom>
            <a:solidFill>
              <a:srgbClr val="B58B8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A36E060F-5400-AD40-BCB2-C309B28BC8F2}"/>
                </a:ext>
              </a:extLst>
            </p:cNvPr>
            <p:cNvSpPr/>
            <p:nvPr/>
          </p:nvSpPr>
          <p:spPr>
            <a:xfrm>
              <a:off x="5734601" y="2199437"/>
              <a:ext cx="365150" cy="244301"/>
            </a:xfrm>
            <a:custGeom>
              <a:avLst/>
              <a:gdLst>
                <a:gd name="connsiteX0" fmla="*/ 46583 w 136525"/>
                <a:gd name="connsiteY0" fmla="*/ -19 h 91341"/>
                <a:gd name="connsiteX1" fmla="*/ -13 w 136525"/>
                <a:gd name="connsiteY1" fmla="*/ 20395 h 91341"/>
                <a:gd name="connsiteX2" fmla="*/ 95741 w 136525"/>
                <a:gd name="connsiteY2" fmla="*/ 91302 h 91341"/>
                <a:gd name="connsiteX3" fmla="*/ 136513 w 136525"/>
                <a:gd name="connsiteY3" fmla="*/ 48953 h 9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5" h="91341">
                  <a:moveTo>
                    <a:pt x="46583" y="-19"/>
                  </a:moveTo>
                  <a:lnTo>
                    <a:pt x="-13" y="20395"/>
                  </a:lnTo>
                  <a:cubicBezTo>
                    <a:pt x="-13" y="20395"/>
                    <a:pt x="73375" y="92713"/>
                    <a:pt x="95741" y="91302"/>
                  </a:cubicBezTo>
                  <a:cubicBezTo>
                    <a:pt x="95741" y="91302"/>
                    <a:pt x="116884" y="54708"/>
                    <a:pt x="136513" y="48953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D75811B4-9F8A-D52F-B11C-B0948875A6F0}"/>
                </a:ext>
              </a:extLst>
            </p:cNvPr>
            <p:cNvSpPr/>
            <p:nvPr/>
          </p:nvSpPr>
          <p:spPr>
            <a:xfrm>
              <a:off x="6100222" y="2199292"/>
              <a:ext cx="141090" cy="218108"/>
            </a:xfrm>
            <a:custGeom>
              <a:avLst/>
              <a:gdLst>
                <a:gd name="connsiteX0" fmla="*/ 17810 w 52752"/>
                <a:gd name="connsiteY0" fmla="*/ 12468 h 81548"/>
                <a:gd name="connsiteX1" fmla="*/ -13 w 52752"/>
                <a:gd name="connsiteY1" fmla="*/ 48953 h 81548"/>
                <a:gd name="connsiteX2" fmla="*/ 33303 w 52752"/>
                <a:gd name="connsiteY2" fmla="*/ 81529 h 81548"/>
                <a:gd name="connsiteX3" fmla="*/ 49903 w 52752"/>
                <a:gd name="connsiteY3" fmla="*/ 12414 h 81548"/>
                <a:gd name="connsiteX4" fmla="*/ 19790 w 52752"/>
                <a:gd name="connsiteY4" fmla="*/ -19 h 8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52" h="81548">
                  <a:moveTo>
                    <a:pt x="17810" y="12468"/>
                  </a:moveTo>
                  <a:cubicBezTo>
                    <a:pt x="13960" y="25428"/>
                    <a:pt x="7949" y="37742"/>
                    <a:pt x="-13" y="48953"/>
                  </a:cubicBezTo>
                  <a:cubicBezTo>
                    <a:pt x="4355" y="50528"/>
                    <a:pt x="32837" y="69042"/>
                    <a:pt x="33303" y="81529"/>
                  </a:cubicBezTo>
                  <a:cubicBezTo>
                    <a:pt x="33303" y="81529"/>
                    <a:pt x="61610" y="21807"/>
                    <a:pt x="49903" y="12414"/>
                  </a:cubicBezTo>
                  <a:cubicBezTo>
                    <a:pt x="40112" y="7766"/>
                    <a:pt x="30059" y="3618"/>
                    <a:pt x="19790" y="-19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A5B61E87-5C6D-DEA7-A709-4161C4AF68C5}"/>
                </a:ext>
              </a:extLst>
            </p:cNvPr>
            <p:cNvSpPr/>
            <p:nvPr/>
          </p:nvSpPr>
          <p:spPr>
            <a:xfrm>
              <a:off x="5425247" y="2293101"/>
              <a:ext cx="445593" cy="991073"/>
            </a:xfrm>
            <a:custGeom>
              <a:avLst/>
              <a:gdLst>
                <a:gd name="connsiteX0" fmla="*/ 96955 w 166602"/>
                <a:gd name="connsiteY0" fmla="*/ -19 h 370550"/>
                <a:gd name="connsiteX1" fmla="*/ 16752 w 166602"/>
                <a:gd name="connsiteY1" fmla="*/ 128927 h 370550"/>
                <a:gd name="connsiteX2" fmla="*/ 5802 w 166602"/>
                <a:gd name="connsiteY2" fmla="*/ 326554 h 370550"/>
                <a:gd name="connsiteX3" fmla="*/ 164577 w 166602"/>
                <a:gd name="connsiteY3" fmla="*/ 370531 h 370550"/>
                <a:gd name="connsiteX4" fmla="*/ 162073 w 166602"/>
                <a:gd name="connsiteY4" fmla="*/ 314066 h 370550"/>
                <a:gd name="connsiteX5" fmla="*/ 85947 w 166602"/>
                <a:gd name="connsiteY5" fmla="*/ 285725 h 370550"/>
                <a:gd name="connsiteX6" fmla="*/ 96955 w 166602"/>
                <a:gd name="connsiteY6" fmla="*/ -19 h 37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02" h="370550">
                  <a:moveTo>
                    <a:pt x="96955" y="-19"/>
                  </a:moveTo>
                  <a:cubicBezTo>
                    <a:pt x="96955" y="-19"/>
                    <a:pt x="24906" y="21698"/>
                    <a:pt x="16752" y="128927"/>
                  </a:cubicBezTo>
                  <a:cubicBezTo>
                    <a:pt x="9297" y="226655"/>
                    <a:pt x="-9458" y="297616"/>
                    <a:pt x="5802" y="326554"/>
                  </a:cubicBezTo>
                  <a:cubicBezTo>
                    <a:pt x="25663" y="364288"/>
                    <a:pt x="164577" y="370531"/>
                    <a:pt x="164577" y="370531"/>
                  </a:cubicBezTo>
                  <a:cubicBezTo>
                    <a:pt x="167938" y="351751"/>
                    <a:pt x="167082" y="332526"/>
                    <a:pt x="162073" y="314066"/>
                  </a:cubicBezTo>
                  <a:lnTo>
                    <a:pt x="85947" y="285725"/>
                  </a:lnTo>
                  <a:cubicBezTo>
                    <a:pt x="85947" y="285725"/>
                    <a:pt x="98178" y="16703"/>
                    <a:pt x="96955" y="-19"/>
                  </a:cubicBezTo>
                  <a:close/>
                </a:path>
              </a:pathLst>
            </a:custGeom>
            <a:gradFill>
              <a:gsLst>
                <a:gs pos="3000">
                  <a:srgbClr val="0396FF"/>
                </a:gs>
                <a:gs pos="100000">
                  <a:srgbClr val="5B2CF2"/>
                </a:gs>
              </a:gsLst>
              <a:path path="circle">
                <a:fillToRect l="100000" t="100000"/>
              </a:path>
            </a:gradFill>
            <a:ln w="580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4F6BCD5D-A409-01A6-7FCD-015F54C80A71}"/>
                </a:ext>
              </a:extLst>
            </p:cNvPr>
            <p:cNvSpPr/>
            <p:nvPr/>
          </p:nvSpPr>
          <p:spPr>
            <a:xfrm>
              <a:off x="5787682" y="1558547"/>
              <a:ext cx="472577" cy="614449"/>
            </a:xfrm>
            <a:custGeom>
              <a:avLst/>
              <a:gdLst>
                <a:gd name="connsiteX0" fmla="*/ 236 w 176691"/>
                <a:gd name="connsiteY0" fmla="*/ 96268 h 229735"/>
                <a:gd name="connsiteX1" fmla="*/ 111484 w 176691"/>
                <a:gd name="connsiteY1" fmla="*/ 229612 h 229735"/>
                <a:gd name="connsiteX2" fmla="*/ 176135 w 176691"/>
                <a:gd name="connsiteY2" fmla="*/ 74280 h 229735"/>
                <a:gd name="connsiteX3" fmla="*/ 89467 w 176691"/>
                <a:gd name="connsiteY3" fmla="*/ 278 h 229735"/>
                <a:gd name="connsiteX4" fmla="*/ 236 w 176691"/>
                <a:gd name="connsiteY4" fmla="*/ 96247 h 229735"/>
                <a:gd name="connsiteX5" fmla="*/ 236 w 176691"/>
                <a:gd name="connsiteY5" fmla="*/ 96268 h 22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691" h="229735">
                  <a:moveTo>
                    <a:pt x="236" y="96268"/>
                  </a:moveTo>
                  <a:cubicBezTo>
                    <a:pt x="4022" y="145729"/>
                    <a:pt x="58481" y="233141"/>
                    <a:pt x="111484" y="229612"/>
                  </a:cubicBezTo>
                  <a:cubicBezTo>
                    <a:pt x="164486" y="226083"/>
                    <a:pt x="179921" y="123741"/>
                    <a:pt x="176135" y="74280"/>
                  </a:cubicBezTo>
                  <a:cubicBezTo>
                    <a:pt x="172349" y="24819"/>
                    <a:pt x="142586" y="-3251"/>
                    <a:pt x="89467" y="278"/>
                  </a:cubicBezTo>
                  <a:cubicBezTo>
                    <a:pt x="36394" y="3807"/>
                    <a:pt x="-3556" y="46775"/>
                    <a:pt x="236" y="96247"/>
                  </a:cubicBezTo>
                  <a:cubicBezTo>
                    <a:pt x="236" y="96252"/>
                    <a:pt x="236" y="96263"/>
                    <a:pt x="236" y="96268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4B126681-64D8-38D9-3080-1E47399435B9}"/>
                </a:ext>
              </a:extLst>
            </p:cNvPr>
            <p:cNvSpPr/>
            <p:nvPr/>
          </p:nvSpPr>
          <p:spPr>
            <a:xfrm>
              <a:off x="6015913" y="3109049"/>
              <a:ext cx="119982" cy="176564"/>
            </a:xfrm>
            <a:custGeom>
              <a:avLst/>
              <a:gdLst>
                <a:gd name="connsiteX0" fmla="*/ 39837 w 44860"/>
                <a:gd name="connsiteY0" fmla="*/ 57694 h 66015"/>
                <a:gd name="connsiteX1" fmla="*/ 44730 w 44860"/>
                <a:gd name="connsiteY1" fmla="*/ 23110 h 66015"/>
                <a:gd name="connsiteX2" fmla="*/ 18578 w 44860"/>
                <a:gd name="connsiteY2" fmla="*/ 1392 h 66015"/>
                <a:gd name="connsiteX3" fmla="*/ 7628 w 44860"/>
                <a:gd name="connsiteY3" fmla="*/ -19 h 66015"/>
                <a:gd name="connsiteX4" fmla="*/ 5356 w 44860"/>
                <a:gd name="connsiteY4" fmla="*/ 32557 h 66015"/>
                <a:gd name="connsiteX5" fmla="*/ 7745 w 44860"/>
                <a:gd name="connsiteY5" fmla="*/ 65132 h 66015"/>
                <a:gd name="connsiteX6" fmla="*/ 39896 w 44860"/>
                <a:gd name="connsiteY6" fmla="*/ 64047 h 66015"/>
                <a:gd name="connsiteX7" fmla="*/ 39837 w 44860"/>
                <a:gd name="connsiteY7" fmla="*/ 57694 h 6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60" h="66015">
                  <a:moveTo>
                    <a:pt x="39837" y="57694"/>
                  </a:moveTo>
                  <a:cubicBezTo>
                    <a:pt x="38556" y="48247"/>
                    <a:pt x="43332" y="39180"/>
                    <a:pt x="44730" y="23110"/>
                  </a:cubicBezTo>
                  <a:cubicBezTo>
                    <a:pt x="46128" y="7039"/>
                    <a:pt x="34945" y="2858"/>
                    <a:pt x="18578" y="1392"/>
                  </a:cubicBezTo>
                  <a:cubicBezTo>
                    <a:pt x="14093" y="904"/>
                    <a:pt x="10599" y="415"/>
                    <a:pt x="7628" y="-19"/>
                  </a:cubicBezTo>
                  <a:cubicBezTo>
                    <a:pt x="-7632" y="3401"/>
                    <a:pt x="4541" y="20666"/>
                    <a:pt x="5356" y="32557"/>
                  </a:cubicBezTo>
                  <a:cubicBezTo>
                    <a:pt x="6172" y="44447"/>
                    <a:pt x="3318" y="61495"/>
                    <a:pt x="7745" y="65132"/>
                  </a:cubicBezTo>
                  <a:cubicBezTo>
                    <a:pt x="9608" y="66707"/>
                    <a:pt x="23645" y="66001"/>
                    <a:pt x="39896" y="64047"/>
                  </a:cubicBezTo>
                  <a:cubicBezTo>
                    <a:pt x="40158" y="61935"/>
                    <a:pt x="40140" y="59801"/>
                    <a:pt x="39837" y="57694"/>
                  </a:cubicBezTo>
                  <a:close/>
                </a:path>
              </a:pathLst>
            </a:custGeom>
            <a:solidFill>
              <a:srgbClr val="B58B8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AE0622B5-7695-9DCF-E6FF-860FDA107A77}"/>
                </a:ext>
              </a:extLst>
            </p:cNvPr>
            <p:cNvSpPr/>
            <p:nvPr/>
          </p:nvSpPr>
          <p:spPr>
            <a:xfrm>
              <a:off x="5978790" y="2025660"/>
              <a:ext cx="188888" cy="86093"/>
            </a:xfrm>
            <a:custGeom>
              <a:avLst/>
              <a:gdLst>
                <a:gd name="connsiteX0" fmla="*/ 63794 w 70623"/>
                <a:gd name="connsiteY0" fmla="*/ 3874 h 32189"/>
                <a:gd name="connsiteX1" fmla="*/ 51213 w 70623"/>
                <a:gd name="connsiteY1" fmla="*/ 3386 h 32189"/>
                <a:gd name="connsiteX2" fmla="*/ 11782 w 70623"/>
                <a:gd name="connsiteY2" fmla="*/ 780 h 32189"/>
                <a:gd name="connsiteX3" fmla="*/ 133 w 70623"/>
                <a:gd name="connsiteY3" fmla="*/ 10715 h 32189"/>
                <a:gd name="connsiteX4" fmla="*/ 32575 w 70623"/>
                <a:gd name="connsiteY4" fmla="*/ 32053 h 32189"/>
                <a:gd name="connsiteX5" fmla="*/ 70376 w 70623"/>
                <a:gd name="connsiteY5" fmla="*/ 13864 h 32189"/>
                <a:gd name="connsiteX6" fmla="*/ 63794 w 70623"/>
                <a:gd name="connsiteY6" fmla="*/ 3874 h 32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623" h="32189">
                  <a:moveTo>
                    <a:pt x="63794" y="3874"/>
                  </a:moveTo>
                  <a:cubicBezTo>
                    <a:pt x="63794" y="3874"/>
                    <a:pt x="62338" y="2626"/>
                    <a:pt x="51213" y="3386"/>
                  </a:cubicBezTo>
                  <a:cubicBezTo>
                    <a:pt x="38003" y="4016"/>
                    <a:pt x="24764" y="3142"/>
                    <a:pt x="11782" y="780"/>
                  </a:cubicBezTo>
                  <a:cubicBezTo>
                    <a:pt x="3220" y="-1229"/>
                    <a:pt x="-857" y="20"/>
                    <a:pt x="133" y="10715"/>
                  </a:cubicBezTo>
                  <a:cubicBezTo>
                    <a:pt x="1123" y="21411"/>
                    <a:pt x="10093" y="30912"/>
                    <a:pt x="32575" y="32053"/>
                  </a:cubicBezTo>
                  <a:cubicBezTo>
                    <a:pt x="57795" y="33301"/>
                    <a:pt x="68396" y="24452"/>
                    <a:pt x="70376" y="13864"/>
                  </a:cubicBezTo>
                  <a:cubicBezTo>
                    <a:pt x="71774" y="6209"/>
                    <a:pt x="66590" y="3657"/>
                    <a:pt x="63794" y="3874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51487B94-8EAF-2AAF-ECEC-DC1631449B95}"/>
                </a:ext>
              </a:extLst>
            </p:cNvPr>
            <p:cNvSpPr/>
            <p:nvPr/>
          </p:nvSpPr>
          <p:spPr>
            <a:xfrm>
              <a:off x="5890383" y="3111965"/>
              <a:ext cx="239465" cy="209108"/>
            </a:xfrm>
            <a:custGeom>
              <a:avLst/>
              <a:gdLst>
                <a:gd name="connsiteX0" fmla="*/ -13 w 89533"/>
                <a:gd name="connsiteY0" fmla="*/ 9586 h 78183"/>
                <a:gd name="connsiteX1" fmla="*/ 27886 w 89533"/>
                <a:gd name="connsiteY1" fmla="*/ 2311 h 78183"/>
                <a:gd name="connsiteX2" fmla="*/ 61261 w 89533"/>
                <a:gd name="connsiteY2" fmla="*/ 2311 h 78183"/>
                <a:gd name="connsiteX3" fmla="*/ 89393 w 89533"/>
                <a:gd name="connsiteY3" fmla="*/ 24680 h 78183"/>
                <a:gd name="connsiteX4" fmla="*/ 84151 w 89533"/>
                <a:gd name="connsiteY4" fmla="*/ 59970 h 78183"/>
                <a:gd name="connsiteX5" fmla="*/ 66677 w 89533"/>
                <a:gd name="connsiteY5" fmla="*/ 78158 h 78183"/>
                <a:gd name="connsiteX6" fmla="*/ -13 w 89533"/>
                <a:gd name="connsiteY6" fmla="*/ 63825 h 7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533" h="78183">
                  <a:moveTo>
                    <a:pt x="-13" y="9586"/>
                  </a:moveTo>
                  <a:cubicBezTo>
                    <a:pt x="9440" y="7713"/>
                    <a:pt x="18759" y="5281"/>
                    <a:pt x="27886" y="2311"/>
                  </a:cubicBezTo>
                  <a:cubicBezTo>
                    <a:pt x="39885" y="-1924"/>
                    <a:pt x="43671" y="574"/>
                    <a:pt x="61261" y="2311"/>
                  </a:cubicBezTo>
                  <a:cubicBezTo>
                    <a:pt x="78850" y="4048"/>
                    <a:pt x="90907" y="8229"/>
                    <a:pt x="89393" y="24680"/>
                  </a:cubicBezTo>
                  <a:cubicBezTo>
                    <a:pt x="87878" y="41131"/>
                    <a:pt x="82811" y="50360"/>
                    <a:pt x="84151" y="59970"/>
                  </a:cubicBezTo>
                  <a:cubicBezTo>
                    <a:pt x="85490" y="69580"/>
                    <a:pt x="82287" y="77833"/>
                    <a:pt x="66677" y="78158"/>
                  </a:cubicBezTo>
                  <a:cubicBezTo>
                    <a:pt x="51068" y="78484"/>
                    <a:pt x="-13" y="63825"/>
                    <a:pt x="-13" y="63825"/>
                  </a:cubicBezTo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3AC056A8-8731-7B5D-D7B6-B1D9F745A995}"/>
                </a:ext>
              </a:extLst>
            </p:cNvPr>
            <p:cNvSpPr/>
            <p:nvPr/>
          </p:nvSpPr>
          <p:spPr>
            <a:xfrm>
              <a:off x="5828071" y="3126183"/>
              <a:ext cx="99771" cy="162781"/>
            </a:xfrm>
            <a:custGeom>
              <a:avLst/>
              <a:gdLst>
                <a:gd name="connsiteX0" fmla="*/ 6277 w 37303"/>
                <a:gd name="connsiteY0" fmla="*/ -19 h 60862"/>
                <a:gd name="connsiteX1" fmla="*/ 33012 w 37303"/>
                <a:gd name="connsiteY1" fmla="*/ -19 h 60862"/>
                <a:gd name="connsiteX2" fmla="*/ 29517 w 37303"/>
                <a:gd name="connsiteY2" fmla="*/ 60843 h 60862"/>
                <a:gd name="connsiteX3" fmla="*/ -13 w 37303"/>
                <a:gd name="connsiteY3" fmla="*/ 59703 h 60862"/>
                <a:gd name="connsiteX4" fmla="*/ 6277 w 37303"/>
                <a:gd name="connsiteY4" fmla="*/ -19 h 6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03" h="60862">
                  <a:moveTo>
                    <a:pt x="6277" y="-19"/>
                  </a:moveTo>
                  <a:lnTo>
                    <a:pt x="33012" y="-19"/>
                  </a:lnTo>
                  <a:cubicBezTo>
                    <a:pt x="33012" y="-19"/>
                    <a:pt x="44661" y="35923"/>
                    <a:pt x="29517" y="60843"/>
                  </a:cubicBezTo>
                  <a:lnTo>
                    <a:pt x="-13" y="59703"/>
                  </a:lnTo>
                  <a:cubicBezTo>
                    <a:pt x="-13" y="59703"/>
                    <a:pt x="10005" y="24738"/>
                    <a:pt x="6277" y="-19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0DB3A699-2A69-7470-D902-C428AE9850CB}"/>
                </a:ext>
              </a:extLst>
            </p:cNvPr>
            <p:cNvSpPr/>
            <p:nvPr/>
          </p:nvSpPr>
          <p:spPr>
            <a:xfrm>
              <a:off x="5865304" y="3141722"/>
              <a:ext cx="31467" cy="31073"/>
            </a:xfrm>
            <a:custGeom>
              <a:avLst/>
              <a:gdLst>
                <a:gd name="connsiteX0" fmla="*/ 11765 w 11765"/>
                <a:gd name="connsiteY0" fmla="*/ 5809 h 11618"/>
                <a:gd name="connsiteX1" fmla="*/ 5883 w 11765"/>
                <a:gd name="connsiteY1" fmla="*/ 11619 h 11618"/>
                <a:gd name="connsiteX2" fmla="*/ 0 w 11765"/>
                <a:gd name="connsiteY2" fmla="*/ 5809 h 11618"/>
                <a:gd name="connsiteX3" fmla="*/ 5883 w 11765"/>
                <a:gd name="connsiteY3" fmla="*/ 0 h 11618"/>
                <a:gd name="connsiteX4" fmla="*/ 11765 w 11765"/>
                <a:gd name="connsiteY4" fmla="*/ 5809 h 1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65" h="11618">
                  <a:moveTo>
                    <a:pt x="11765" y="5809"/>
                  </a:moveTo>
                  <a:cubicBezTo>
                    <a:pt x="11765" y="9018"/>
                    <a:pt x="9132" y="11619"/>
                    <a:pt x="5883" y="11619"/>
                  </a:cubicBezTo>
                  <a:cubicBezTo>
                    <a:pt x="2634" y="11619"/>
                    <a:pt x="0" y="9018"/>
                    <a:pt x="0" y="5809"/>
                  </a:cubicBezTo>
                  <a:cubicBezTo>
                    <a:pt x="0" y="2601"/>
                    <a:pt x="2634" y="0"/>
                    <a:pt x="5883" y="0"/>
                  </a:cubicBezTo>
                  <a:cubicBezTo>
                    <a:pt x="9132" y="0"/>
                    <a:pt x="11765" y="2601"/>
                    <a:pt x="11765" y="5809"/>
                  </a:cubicBezTo>
                  <a:close/>
                </a:path>
              </a:pathLst>
            </a:custGeom>
            <a:solidFill>
              <a:srgbClr val="D2E8E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EFFAAC9E-D506-AD9B-02D5-4C0D2093EF7D}"/>
                </a:ext>
              </a:extLst>
            </p:cNvPr>
            <p:cNvSpPr/>
            <p:nvPr/>
          </p:nvSpPr>
          <p:spPr>
            <a:xfrm>
              <a:off x="6157471" y="1795123"/>
              <a:ext cx="144982" cy="132350"/>
            </a:xfrm>
            <a:custGeom>
              <a:avLst/>
              <a:gdLst>
                <a:gd name="connsiteX0" fmla="*/ 831 w 54207"/>
                <a:gd name="connsiteY0" fmla="*/ 31161 h 49484"/>
                <a:gd name="connsiteX1" fmla="*/ 831 w 54207"/>
                <a:gd name="connsiteY1" fmla="*/ 31161 h 49484"/>
                <a:gd name="connsiteX2" fmla="*/ 3685 w 54207"/>
                <a:gd name="connsiteY2" fmla="*/ 12430 h 49484"/>
                <a:gd name="connsiteX3" fmla="*/ 19877 w 54207"/>
                <a:gd name="connsiteY3" fmla="*/ 1083 h 49484"/>
                <a:gd name="connsiteX4" fmla="*/ 53013 w 54207"/>
                <a:gd name="connsiteY4" fmla="*/ 17414 h 49484"/>
                <a:gd name="connsiteX5" fmla="*/ 35493 w 54207"/>
                <a:gd name="connsiteY5" fmla="*/ 48296 h 49484"/>
                <a:gd name="connsiteX6" fmla="*/ 33157 w 54207"/>
                <a:gd name="connsiteY6" fmla="*/ 48861 h 49484"/>
                <a:gd name="connsiteX7" fmla="*/ 32225 w 54207"/>
                <a:gd name="connsiteY7" fmla="*/ 48861 h 49484"/>
                <a:gd name="connsiteX8" fmla="*/ 831 w 54207"/>
                <a:gd name="connsiteY8" fmla="*/ 31161 h 49484"/>
                <a:gd name="connsiteX9" fmla="*/ 21450 w 54207"/>
                <a:gd name="connsiteY9" fmla="*/ 6838 h 49484"/>
                <a:gd name="connsiteX10" fmla="*/ 7005 w 54207"/>
                <a:gd name="connsiteY10" fmla="*/ 29696 h 49484"/>
                <a:gd name="connsiteX11" fmla="*/ 7005 w 54207"/>
                <a:gd name="connsiteY11" fmla="*/ 29696 h 49484"/>
                <a:gd name="connsiteX12" fmla="*/ 31544 w 54207"/>
                <a:gd name="connsiteY12" fmla="*/ 43204 h 49484"/>
                <a:gd name="connsiteX13" fmla="*/ 46041 w 54207"/>
                <a:gd name="connsiteY13" fmla="*/ 20330 h 49484"/>
                <a:gd name="connsiteX14" fmla="*/ 22149 w 54207"/>
                <a:gd name="connsiteY14" fmla="*/ 6675 h 4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207" h="49484">
                  <a:moveTo>
                    <a:pt x="831" y="31161"/>
                  </a:moveTo>
                  <a:lnTo>
                    <a:pt x="831" y="31161"/>
                  </a:lnTo>
                  <a:cubicBezTo>
                    <a:pt x="-933" y="24815"/>
                    <a:pt x="92" y="18071"/>
                    <a:pt x="3685" y="12430"/>
                  </a:cubicBezTo>
                  <a:cubicBezTo>
                    <a:pt x="7215" y="6762"/>
                    <a:pt x="13057" y="2668"/>
                    <a:pt x="19877" y="1083"/>
                  </a:cubicBezTo>
                  <a:cubicBezTo>
                    <a:pt x="33862" y="-2935"/>
                    <a:pt x="48697" y="4373"/>
                    <a:pt x="53013" y="17414"/>
                  </a:cubicBezTo>
                  <a:cubicBezTo>
                    <a:pt x="57323" y="30450"/>
                    <a:pt x="49477" y="44279"/>
                    <a:pt x="35493" y="48296"/>
                  </a:cubicBezTo>
                  <a:cubicBezTo>
                    <a:pt x="34724" y="48519"/>
                    <a:pt x="33944" y="48704"/>
                    <a:pt x="33157" y="48861"/>
                  </a:cubicBezTo>
                  <a:lnTo>
                    <a:pt x="32225" y="48861"/>
                  </a:lnTo>
                  <a:cubicBezTo>
                    <a:pt x="18363" y="51760"/>
                    <a:pt x="4513" y="43953"/>
                    <a:pt x="831" y="31161"/>
                  </a:cubicBezTo>
                  <a:close/>
                  <a:moveTo>
                    <a:pt x="21450" y="6838"/>
                  </a:moveTo>
                  <a:cubicBezTo>
                    <a:pt x="10698" y="9444"/>
                    <a:pt x="4239" y="19668"/>
                    <a:pt x="7005" y="29696"/>
                  </a:cubicBezTo>
                  <a:lnTo>
                    <a:pt x="7005" y="29696"/>
                  </a:lnTo>
                  <a:cubicBezTo>
                    <a:pt x="9778" y="39745"/>
                    <a:pt x="20769" y="45793"/>
                    <a:pt x="31544" y="43204"/>
                  </a:cubicBezTo>
                  <a:cubicBezTo>
                    <a:pt x="42325" y="40619"/>
                    <a:pt x="48813" y="30380"/>
                    <a:pt x="46041" y="20330"/>
                  </a:cubicBezTo>
                  <a:cubicBezTo>
                    <a:pt x="43327" y="10519"/>
                    <a:pt x="32761" y="4476"/>
                    <a:pt x="22149" y="6675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E4B154AF-2289-1600-933D-B6BC52C7786A}"/>
                </a:ext>
              </a:extLst>
            </p:cNvPr>
            <p:cNvSpPr/>
            <p:nvPr/>
          </p:nvSpPr>
          <p:spPr>
            <a:xfrm>
              <a:off x="5975387" y="1787407"/>
              <a:ext cx="160808" cy="149451"/>
            </a:xfrm>
            <a:custGeom>
              <a:avLst/>
              <a:gdLst>
                <a:gd name="connsiteX0" fmla="*/ 14801 w 60124"/>
                <a:gd name="connsiteY0" fmla="*/ 52126 h 55878"/>
                <a:gd name="connsiteX1" fmla="*/ 939 w 60124"/>
                <a:gd name="connsiteY1" fmla="*/ 34969 h 55878"/>
                <a:gd name="connsiteX2" fmla="*/ 939 w 60124"/>
                <a:gd name="connsiteY2" fmla="*/ 34969 h 55878"/>
                <a:gd name="connsiteX3" fmla="*/ 22577 w 60124"/>
                <a:gd name="connsiteY3" fmla="*/ 868 h 55878"/>
                <a:gd name="connsiteX4" fmla="*/ 59160 w 60124"/>
                <a:gd name="connsiteY4" fmla="*/ 21038 h 55878"/>
                <a:gd name="connsiteX5" fmla="*/ 37633 w 60124"/>
                <a:gd name="connsiteY5" fmla="*/ 55112 h 55878"/>
                <a:gd name="connsiteX6" fmla="*/ 36526 w 60124"/>
                <a:gd name="connsiteY6" fmla="*/ 55112 h 55878"/>
                <a:gd name="connsiteX7" fmla="*/ 14801 w 60124"/>
                <a:gd name="connsiteY7" fmla="*/ 52126 h 55878"/>
                <a:gd name="connsiteX8" fmla="*/ 24120 w 60124"/>
                <a:gd name="connsiteY8" fmla="*/ 6574 h 55878"/>
                <a:gd name="connsiteX9" fmla="*/ 7014 w 60124"/>
                <a:gd name="connsiteY9" fmla="*/ 33357 h 55878"/>
                <a:gd name="connsiteX10" fmla="*/ 7113 w 60124"/>
                <a:gd name="connsiteY10" fmla="*/ 33721 h 55878"/>
                <a:gd name="connsiteX11" fmla="*/ 36020 w 60124"/>
                <a:gd name="connsiteY11" fmla="*/ 49547 h 55878"/>
                <a:gd name="connsiteX12" fmla="*/ 52998 w 60124"/>
                <a:gd name="connsiteY12" fmla="*/ 22601 h 55878"/>
                <a:gd name="connsiteX13" fmla="*/ 24994 w 60124"/>
                <a:gd name="connsiteY13" fmla="*/ 6574 h 5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124" h="55878">
                  <a:moveTo>
                    <a:pt x="14801" y="52126"/>
                  </a:moveTo>
                  <a:cubicBezTo>
                    <a:pt x="7911" y="48358"/>
                    <a:pt x="2919" y="42185"/>
                    <a:pt x="939" y="34969"/>
                  </a:cubicBezTo>
                  <a:lnTo>
                    <a:pt x="939" y="34969"/>
                  </a:lnTo>
                  <a:cubicBezTo>
                    <a:pt x="-3191" y="19985"/>
                    <a:pt x="6501" y="4717"/>
                    <a:pt x="22577" y="868"/>
                  </a:cubicBezTo>
                  <a:cubicBezTo>
                    <a:pt x="38652" y="-2982"/>
                    <a:pt x="55031" y="6053"/>
                    <a:pt x="59160" y="21038"/>
                  </a:cubicBezTo>
                  <a:cubicBezTo>
                    <a:pt x="63278" y="35985"/>
                    <a:pt x="53650" y="51219"/>
                    <a:pt x="37633" y="55112"/>
                  </a:cubicBezTo>
                  <a:lnTo>
                    <a:pt x="36526" y="55112"/>
                  </a:lnTo>
                  <a:cubicBezTo>
                    <a:pt x="29141" y="56746"/>
                    <a:pt x="21365" y="55677"/>
                    <a:pt x="14801" y="52126"/>
                  </a:cubicBezTo>
                  <a:close/>
                  <a:moveTo>
                    <a:pt x="24120" y="6574"/>
                  </a:moveTo>
                  <a:cubicBezTo>
                    <a:pt x="11464" y="9566"/>
                    <a:pt x="3799" y="21559"/>
                    <a:pt x="7014" y="33357"/>
                  </a:cubicBezTo>
                  <a:cubicBezTo>
                    <a:pt x="7043" y="33482"/>
                    <a:pt x="7078" y="33601"/>
                    <a:pt x="7113" y="33721"/>
                  </a:cubicBezTo>
                  <a:cubicBezTo>
                    <a:pt x="10404" y="45535"/>
                    <a:pt x="23346" y="52620"/>
                    <a:pt x="36020" y="49547"/>
                  </a:cubicBezTo>
                  <a:cubicBezTo>
                    <a:pt x="48688" y="46480"/>
                    <a:pt x="56295" y="34416"/>
                    <a:pt x="52998" y="22601"/>
                  </a:cubicBezTo>
                  <a:cubicBezTo>
                    <a:pt x="49795" y="11118"/>
                    <a:pt x="37429" y="4039"/>
                    <a:pt x="24994" y="6574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77B3F33F-7997-5859-B997-27AF335612D4}"/>
                </a:ext>
              </a:extLst>
            </p:cNvPr>
            <p:cNvSpPr/>
            <p:nvPr/>
          </p:nvSpPr>
          <p:spPr>
            <a:xfrm>
              <a:off x="6117823" y="1843135"/>
              <a:ext cx="56391" cy="23039"/>
            </a:xfrm>
            <a:custGeom>
              <a:avLst/>
              <a:gdLst>
                <a:gd name="connsiteX0" fmla="*/ 14956 w 21084"/>
                <a:gd name="connsiteY0" fmla="*/ 7347 h 8614"/>
                <a:gd name="connsiteX1" fmla="*/ 21072 w 21084"/>
                <a:gd name="connsiteY1" fmla="*/ 5664 h 8614"/>
                <a:gd name="connsiteX2" fmla="*/ 15946 w 21084"/>
                <a:gd name="connsiteY2" fmla="*/ 614 h 8614"/>
                <a:gd name="connsiteX3" fmla="*/ -13 w 21084"/>
                <a:gd name="connsiteY3" fmla="*/ 3166 h 8614"/>
                <a:gd name="connsiteX4" fmla="*/ 3016 w 21084"/>
                <a:gd name="connsiteY4" fmla="*/ 8596 h 8614"/>
                <a:gd name="connsiteX5" fmla="*/ 13500 w 21084"/>
                <a:gd name="connsiteY5" fmla="*/ 6261 h 8614"/>
                <a:gd name="connsiteX6" fmla="*/ 14956 w 21084"/>
                <a:gd name="connsiteY6" fmla="*/ 7347 h 8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4" h="8614">
                  <a:moveTo>
                    <a:pt x="14956" y="7347"/>
                  </a:moveTo>
                  <a:lnTo>
                    <a:pt x="21072" y="5664"/>
                  </a:lnTo>
                  <a:cubicBezTo>
                    <a:pt x="20279" y="3340"/>
                    <a:pt x="18392" y="1478"/>
                    <a:pt x="15946" y="614"/>
                  </a:cubicBezTo>
                  <a:cubicBezTo>
                    <a:pt x="10483" y="-781"/>
                    <a:pt x="4635" y="153"/>
                    <a:pt x="-13" y="3166"/>
                  </a:cubicBezTo>
                  <a:lnTo>
                    <a:pt x="3016" y="8596"/>
                  </a:lnTo>
                  <a:cubicBezTo>
                    <a:pt x="9248" y="5447"/>
                    <a:pt x="12277" y="5772"/>
                    <a:pt x="13500" y="6261"/>
                  </a:cubicBezTo>
                  <a:cubicBezTo>
                    <a:pt x="14117" y="6435"/>
                    <a:pt x="14641" y="6826"/>
                    <a:pt x="14956" y="7347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E99EE70E-90B9-C192-BDA0-8059335F874F}"/>
                </a:ext>
              </a:extLst>
            </p:cNvPr>
            <p:cNvSpPr/>
            <p:nvPr/>
          </p:nvSpPr>
          <p:spPr>
            <a:xfrm>
              <a:off x="5886802" y="1842795"/>
              <a:ext cx="97829" cy="18441"/>
            </a:xfrm>
            <a:custGeom>
              <a:avLst/>
              <a:gdLst>
                <a:gd name="connsiteX0" fmla="*/ 36578 w 36577"/>
                <a:gd name="connsiteY0" fmla="*/ 5918 h 6895"/>
                <a:gd name="connsiteX1" fmla="*/ 36345 w 36577"/>
                <a:gd name="connsiteY1" fmla="*/ 0 h 6895"/>
                <a:gd name="connsiteX2" fmla="*/ 0 w 36577"/>
                <a:gd name="connsiteY2" fmla="*/ 977 h 6895"/>
                <a:gd name="connsiteX3" fmla="*/ 291 w 36577"/>
                <a:gd name="connsiteY3" fmla="*/ 6895 h 6895"/>
                <a:gd name="connsiteX4" fmla="*/ 36578 w 36577"/>
                <a:gd name="connsiteY4" fmla="*/ 5918 h 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7" h="6895">
                  <a:moveTo>
                    <a:pt x="36578" y="5918"/>
                  </a:moveTo>
                  <a:lnTo>
                    <a:pt x="36345" y="0"/>
                  </a:lnTo>
                  <a:lnTo>
                    <a:pt x="0" y="977"/>
                  </a:lnTo>
                  <a:lnTo>
                    <a:pt x="291" y="6895"/>
                  </a:lnTo>
                  <a:lnTo>
                    <a:pt x="36578" y="5918"/>
                  </a:ln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74E2F0E0-0217-63BA-399D-26F9B7AEC530}"/>
                </a:ext>
              </a:extLst>
            </p:cNvPr>
            <p:cNvSpPr/>
            <p:nvPr/>
          </p:nvSpPr>
          <p:spPr>
            <a:xfrm>
              <a:off x="6272049" y="2293682"/>
              <a:ext cx="641056" cy="834159"/>
            </a:xfrm>
            <a:custGeom>
              <a:avLst/>
              <a:gdLst>
                <a:gd name="connsiteX0" fmla="*/ 33012 w 239683"/>
                <a:gd name="connsiteY0" fmla="*/ -19 h 311882"/>
                <a:gd name="connsiteX1" fmla="*/ 98304 w 239683"/>
                <a:gd name="connsiteY1" fmla="*/ 189301 h 311882"/>
                <a:gd name="connsiteX2" fmla="*/ 197320 w 239683"/>
                <a:gd name="connsiteY2" fmla="*/ 190767 h 311882"/>
                <a:gd name="connsiteX3" fmla="*/ 239606 w 239683"/>
                <a:gd name="connsiteY3" fmla="*/ 212484 h 311882"/>
                <a:gd name="connsiteX4" fmla="*/ 145599 w 239683"/>
                <a:gd name="connsiteY4" fmla="*/ 311841 h 311882"/>
                <a:gd name="connsiteX5" fmla="*/ -13 w 239683"/>
                <a:gd name="connsiteY5" fmla="*/ 227089 h 31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683" h="311882">
                  <a:moveTo>
                    <a:pt x="33012" y="-19"/>
                  </a:moveTo>
                  <a:cubicBezTo>
                    <a:pt x="33012" y="-19"/>
                    <a:pt x="73259" y="104549"/>
                    <a:pt x="98304" y="189301"/>
                  </a:cubicBezTo>
                  <a:cubicBezTo>
                    <a:pt x="123349" y="274052"/>
                    <a:pt x="197320" y="190767"/>
                    <a:pt x="197320" y="190767"/>
                  </a:cubicBezTo>
                  <a:cubicBezTo>
                    <a:pt x="197320" y="190767"/>
                    <a:pt x="238092" y="189301"/>
                    <a:pt x="239606" y="212484"/>
                  </a:cubicBezTo>
                  <a:cubicBezTo>
                    <a:pt x="241120" y="235667"/>
                    <a:pt x="216308" y="310212"/>
                    <a:pt x="145599" y="311841"/>
                  </a:cubicBezTo>
                  <a:cubicBezTo>
                    <a:pt x="74890" y="313469"/>
                    <a:pt x="-13" y="227089"/>
                    <a:pt x="-13" y="227089"/>
                  </a:cubicBezTo>
                  <a:close/>
                </a:path>
              </a:pathLst>
            </a:custGeom>
            <a:gradFill>
              <a:gsLst>
                <a:gs pos="0">
                  <a:srgbClr val="0396FF"/>
                </a:gs>
                <a:gs pos="100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46EA9BAC-FFFE-283F-058E-2E185A4C6971}"/>
                </a:ext>
              </a:extLst>
            </p:cNvPr>
            <p:cNvSpPr/>
            <p:nvPr/>
          </p:nvSpPr>
          <p:spPr>
            <a:xfrm>
              <a:off x="6198045" y="2481294"/>
              <a:ext cx="699672" cy="784147"/>
            </a:xfrm>
            <a:custGeom>
              <a:avLst/>
              <a:gdLst>
                <a:gd name="connsiteX0" fmla="*/ 168958 w 261599"/>
                <a:gd name="connsiteY0" fmla="*/ 293164 h 293183"/>
                <a:gd name="connsiteX1" fmla="*/ 25152 w 261599"/>
                <a:gd name="connsiteY1" fmla="*/ 291209 h 293183"/>
                <a:gd name="connsiteX2" fmla="*/ 25 w 261599"/>
                <a:gd name="connsiteY2" fmla="*/ 270290 h 293183"/>
                <a:gd name="connsiteX3" fmla="*/ 689 w 261599"/>
                <a:gd name="connsiteY3" fmla="*/ 263683 h 293183"/>
                <a:gd name="connsiteX4" fmla="*/ 55614 w 261599"/>
                <a:gd name="connsiteY4" fmla="*/ 26693 h 293183"/>
                <a:gd name="connsiteX5" fmla="*/ 92599 w 261599"/>
                <a:gd name="connsiteY5" fmla="*/ -19 h 293183"/>
                <a:gd name="connsiteX6" fmla="*/ 236405 w 261599"/>
                <a:gd name="connsiteY6" fmla="*/ 1935 h 293183"/>
                <a:gd name="connsiteX7" fmla="*/ 261544 w 261599"/>
                <a:gd name="connsiteY7" fmla="*/ 22724 h 293183"/>
                <a:gd name="connsiteX8" fmla="*/ 260868 w 261599"/>
                <a:gd name="connsiteY8" fmla="*/ 29462 h 293183"/>
                <a:gd name="connsiteX9" fmla="*/ 206002 w 261599"/>
                <a:gd name="connsiteY9" fmla="*/ 266451 h 293183"/>
                <a:gd name="connsiteX10" fmla="*/ 168958 w 261599"/>
                <a:gd name="connsiteY10" fmla="*/ 293164 h 29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599" h="293183">
                  <a:moveTo>
                    <a:pt x="168958" y="293164"/>
                  </a:moveTo>
                  <a:lnTo>
                    <a:pt x="25152" y="291209"/>
                  </a:lnTo>
                  <a:cubicBezTo>
                    <a:pt x="12018" y="291899"/>
                    <a:pt x="765" y="282538"/>
                    <a:pt x="25" y="270290"/>
                  </a:cubicBezTo>
                  <a:cubicBezTo>
                    <a:pt x="-109" y="268069"/>
                    <a:pt x="112" y="265843"/>
                    <a:pt x="689" y="263683"/>
                  </a:cubicBezTo>
                  <a:lnTo>
                    <a:pt x="55614" y="26693"/>
                  </a:lnTo>
                  <a:cubicBezTo>
                    <a:pt x="60023" y="11002"/>
                    <a:pt x="75201" y="40"/>
                    <a:pt x="92599" y="-19"/>
                  </a:cubicBezTo>
                  <a:lnTo>
                    <a:pt x="236405" y="1935"/>
                  </a:lnTo>
                  <a:cubicBezTo>
                    <a:pt x="249505" y="1202"/>
                    <a:pt x="260763" y="10514"/>
                    <a:pt x="261544" y="22724"/>
                  </a:cubicBezTo>
                  <a:cubicBezTo>
                    <a:pt x="261689" y="24988"/>
                    <a:pt x="261462" y="27263"/>
                    <a:pt x="260868" y="29462"/>
                  </a:cubicBezTo>
                  <a:lnTo>
                    <a:pt x="206002" y="266451"/>
                  </a:lnTo>
                  <a:cubicBezTo>
                    <a:pt x="201569" y="282148"/>
                    <a:pt x="186373" y="293109"/>
                    <a:pt x="168958" y="293164"/>
                  </a:cubicBezTo>
                  <a:close/>
                </a:path>
              </a:pathLst>
            </a:custGeom>
            <a:gradFill>
              <a:gsLst>
                <a:gs pos="0">
                  <a:srgbClr val="5B2CF2">
                    <a:alpha val="0"/>
                  </a:srgbClr>
                </a:gs>
                <a:gs pos="95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5E533850-29AA-74B9-4972-BA7FC6141D03}"/>
                </a:ext>
              </a:extLst>
            </p:cNvPr>
            <p:cNvSpPr/>
            <p:nvPr/>
          </p:nvSpPr>
          <p:spPr>
            <a:xfrm>
              <a:off x="5709113" y="1446802"/>
              <a:ext cx="546206" cy="525232"/>
            </a:xfrm>
            <a:custGeom>
              <a:avLst/>
              <a:gdLst>
                <a:gd name="connsiteX0" fmla="*/ 198405 w 204220"/>
                <a:gd name="connsiteY0" fmla="*/ 51939 h 196378"/>
                <a:gd name="connsiteX1" fmla="*/ 166254 w 204220"/>
                <a:gd name="connsiteY1" fmla="*/ 7907 h 196378"/>
                <a:gd name="connsiteX2" fmla="*/ 165147 w 204220"/>
                <a:gd name="connsiteY2" fmla="*/ 17843 h 196378"/>
                <a:gd name="connsiteX3" fmla="*/ 95778 w 204220"/>
                <a:gd name="connsiteY3" fmla="*/ 2424 h 196378"/>
                <a:gd name="connsiteX4" fmla="*/ 97874 w 204220"/>
                <a:gd name="connsiteY4" fmla="*/ 9373 h 196378"/>
                <a:gd name="connsiteX5" fmla="*/ 73004 w 204220"/>
                <a:gd name="connsiteY5" fmla="*/ -19 h 196378"/>
                <a:gd name="connsiteX6" fmla="*/ 65490 w 204220"/>
                <a:gd name="connsiteY6" fmla="*/ 12468 h 196378"/>
                <a:gd name="connsiteX7" fmla="*/ 48832 w 204220"/>
                <a:gd name="connsiteY7" fmla="*/ 3075 h 196378"/>
                <a:gd name="connsiteX8" fmla="*/ 39105 w 204220"/>
                <a:gd name="connsiteY8" fmla="*/ 35651 h 196378"/>
                <a:gd name="connsiteX9" fmla="*/ 31534 w 204220"/>
                <a:gd name="connsiteY9" fmla="*/ 30602 h 196378"/>
                <a:gd name="connsiteX10" fmla="*/ 23205 w 204220"/>
                <a:gd name="connsiteY10" fmla="*/ 30928 h 196378"/>
                <a:gd name="connsiteX11" fmla="*/ 22447 w 204220"/>
                <a:gd name="connsiteY11" fmla="*/ 34728 h 196378"/>
                <a:gd name="connsiteX12" fmla="*/ 22447 w 204220"/>
                <a:gd name="connsiteY12" fmla="*/ 48736 h 196378"/>
                <a:gd name="connsiteX13" fmla="*/ 8119 w 204220"/>
                <a:gd name="connsiteY13" fmla="*/ 43958 h 196378"/>
                <a:gd name="connsiteX14" fmla="*/ 4217 w 204220"/>
                <a:gd name="connsiteY14" fmla="*/ 43958 h 196378"/>
                <a:gd name="connsiteX15" fmla="*/ 2586 w 204220"/>
                <a:gd name="connsiteY15" fmla="*/ 46944 h 196378"/>
                <a:gd name="connsiteX16" fmla="*/ 48541 w 204220"/>
                <a:gd name="connsiteY16" fmla="*/ 196359 h 196378"/>
                <a:gd name="connsiteX17" fmla="*/ 46677 w 204220"/>
                <a:gd name="connsiteY17" fmla="*/ 179039 h 196378"/>
                <a:gd name="connsiteX18" fmla="*/ 36543 w 204220"/>
                <a:gd name="connsiteY18" fmla="*/ 160851 h 196378"/>
                <a:gd name="connsiteX19" fmla="*/ 52560 w 204220"/>
                <a:gd name="connsiteY19" fmla="*/ 147278 h 196378"/>
                <a:gd name="connsiteX20" fmla="*/ 67471 w 204220"/>
                <a:gd name="connsiteY20" fmla="*/ 159657 h 196378"/>
                <a:gd name="connsiteX21" fmla="*/ 68403 w 204220"/>
                <a:gd name="connsiteY21" fmla="*/ 107807 h 196378"/>
                <a:gd name="connsiteX22" fmla="*/ 103734 w 204220"/>
                <a:gd name="connsiteY22" fmla="*/ 94016 h 196378"/>
                <a:gd name="connsiteX23" fmla="*/ 110513 w 204220"/>
                <a:gd name="connsiteY23" fmla="*/ 97763 h 196378"/>
                <a:gd name="connsiteX24" fmla="*/ 131715 w 204220"/>
                <a:gd name="connsiteY24" fmla="*/ 82941 h 196378"/>
                <a:gd name="connsiteX25" fmla="*/ 163341 w 204220"/>
                <a:gd name="connsiteY25" fmla="*/ 87990 h 196378"/>
                <a:gd name="connsiteX26" fmla="*/ 189959 w 204220"/>
                <a:gd name="connsiteY26" fmla="*/ 94668 h 196378"/>
                <a:gd name="connsiteX27" fmla="*/ 198405 w 204220"/>
                <a:gd name="connsiteY27" fmla="*/ 51939 h 19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4220" h="196378">
                  <a:moveTo>
                    <a:pt x="198405" y="51939"/>
                  </a:moveTo>
                  <a:cubicBezTo>
                    <a:pt x="190932" y="35418"/>
                    <a:pt x="179999" y="20449"/>
                    <a:pt x="166254" y="7907"/>
                  </a:cubicBezTo>
                  <a:lnTo>
                    <a:pt x="165147" y="17843"/>
                  </a:lnTo>
                  <a:cubicBezTo>
                    <a:pt x="143317" y="8548"/>
                    <a:pt x="119757" y="3314"/>
                    <a:pt x="95778" y="2424"/>
                  </a:cubicBezTo>
                  <a:lnTo>
                    <a:pt x="97874" y="9373"/>
                  </a:lnTo>
                  <a:cubicBezTo>
                    <a:pt x="89155" y="7343"/>
                    <a:pt x="80780" y="4183"/>
                    <a:pt x="73004" y="-19"/>
                  </a:cubicBezTo>
                  <a:lnTo>
                    <a:pt x="65490" y="12468"/>
                  </a:lnTo>
                  <a:cubicBezTo>
                    <a:pt x="60388" y="8695"/>
                    <a:pt x="54791" y="5535"/>
                    <a:pt x="48832" y="3075"/>
                  </a:cubicBezTo>
                  <a:lnTo>
                    <a:pt x="39105" y="35651"/>
                  </a:lnTo>
                  <a:cubicBezTo>
                    <a:pt x="36356" y="34283"/>
                    <a:pt x="33811" y="32584"/>
                    <a:pt x="31534" y="30602"/>
                  </a:cubicBezTo>
                  <a:cubicBezTo>
                    <a:pt x="28971" y="28973"/>
                    <a:pt x="24836" y="28485"/>
                    <a:pt x="23205" y="30928"/>
                  </a:cubicBezTo>
                  <a:cubicBezTo>
                    <a:pt x="22576" y="32106"/>
                    <a:pt x="22314" y="33420"/>
                    <a:pt x="22447" y="34728"/>
                  </a:cubicBezTo>
                  <a:lnTo>
                    <a:pt x="22447" y="48736"/>
                  </a:lnTo>
                  <a:lnTo>
                    <a:pt x="8119" y="43958"/>
                  </a:lnTo>
                  <a:cubicBezTo>
                    <a:pt x="6885" y="43421"/>
                    <a:pt x="5452" y="43421"/>
                    <a:pt x="4217" y="43958"/>
                  </a:cubicBezTo>
                  <a:cubicBezTo>
                    <a:pt x="3256" y="44702"/>
                    <a:pt x="2668" y="45782"/>
                    <a:pt x="2586" y="46944"/>
                  </a:cubicBezTo>
                  <a:cubicBezTo>
                    <a:pt x="-7840" y="95482"/>
                    <a:pt x="14235" y="158625"/>
                    <a:pt x="48541" y="196359"/>
                  </a:cubicBezTo>
                  <a:cubicBezTo>
                    <a:pt x="49863" y="190544"/>
                    <a:pt x="49211" y="184491"/>
                    <a:pt x="46677" y="179039"/>
                  </a:cubicBezTo>
                  <a:cubicBezTo>
                    <a:pt x="43823" y="172090"/>
                    <a:pt x="35028" y="168181"/>
                    <a:pt x="36543" y="160851"/>
                  </a:cubicBezTo>
                  <a:cubicBezTo>
                    <a:pt x="37376" y="153174"/>
                    <a:pt x="44283" y="147321"/>
                    <a:pt x="52560" y="147278"/>
                  </a:cubicBezTo>
                  <a:cubicBezTo>
                    <a:pt x="63685" y="148472"/>
                    <a:pt x="59549" y="152273"/>
                    <a:pt x="67471" y="159657"/>
                  </a:cubicBezTo>
                  <a:cubicBezTo>
                    <a:pt x="70266" y="145269"/>
                    <a:pt x="63568" y="121652"/>
                    <a:pt x="68403" y="107807"/>
                  </a:cubicBezTo>
                  <a:cubicBezTo>
                    <a:pt x="74076" y="94907"/>
                    <a:pt x="89889" y="88734"/>
                    <a:pt x="103734" y="94016"/>
                  </a:cubicBezTo>
                  <a:cubicBezTo>
                    <a:pt x="106174" y="94950"/>
                    <a:pt x="108463" y="96215"/>
                    <a:pt x="110513" y="97763"/>
                  </a:cubicBezTo>
                  <a:cubicBezTo>
                    <a:pt x="110164" y="88533"/>
                    <a:pt x="121813" y="82615"/>
                    <a:pt x="131715" y="82941"/>
                  </a:cubicBezTo>
                  <a:cubicBezTo>
                    <a:pt x="141616" y="83266"/>
                    <a:pt x="152857" y="86795"/>
                    <a:pt x="163341" y="87990"/>
                  </a:cubicBezTo>
                  <a:cubicBezTo>
                    <a:pt x="172253" y="88967"/>
                    <a:pt x="181397" y="94776"/>
                    <a:pt x="189959" y="94668"/>
                  </a:cubicBezTo>
                  <a:cubicBezTo>
                    <a:pt x="211976" y="94342"/>
                    <a:pt x="203123" y="63504"/>
                    <a:pt x="198405" y="51939"/>
                  </a:cubicBez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BC7A003-F8CE-577E-2012-EC5723BBB523}"/>
                </a:ext>
              </a:extLst>
            </p:cNvPr>
            <p:cNvSpPr/>
            <p:nvPr/>
          </p:nvSpPr>
          <p:spPr>
            <a:xfrm>
              <a:off x="6198045" y="2481294"/>
              <a:ext cx="699672" cy="784147"/>
            </a:xfrm>
            <a:custGeom>
              <a:avLst/>
              <a:gdLst>
                <a:gd name="connsiteX0" fmla="*/ 168958 w 261599"/>
                <a:gd name="connsiteY0" fmla="*/ 293164 h 293183"/>
                <a:gd name="connsiteX1" fmla="*/ 25152 w 261599"/>
                <a:gd name="connsiteY1" fmla="*/ 291209 h 293183"/>
                <a:gd name="connsiteX2" fmla="*/ 25 w 261599"/>
                <a:gd name="connsiteY2" fmla="*/ 270290 h 293183"/>
                <a:gd name="connsiteX3" fmla="*/ 689 w 261599"/>
                <a:gd name="connsiteY3" fmla="*/ 263683 h 293183"/>
                <a:gd name="connsiteX4" fmla="*/ 55614 w 261599"/>
                <a:gd name="connsiteY4" fmla="*/ 26693 h 293183"/>
                <a:gd name="connsiteX5" fmla="*/ 92599 w 261599"/>
                <a:gd name="connsiteY5" fmla="*/ -19 h 293183"/>
                <a:gd name="connsiteX6" fmla="*/ 236405 w 261599"/>
                <a:gd name="connsiteY6" fmla="*/ 1935 h 293183"/>
                <a:gd name="connsiteX7" fmla="*/ 261544 w 261599"/>
                <a:gd name="connsiteY7" fmla="*/ 22724 h 293183"/>
                <a:gd name="connsiteX8" fmla="*/ 260868 w 261599"/>
                <a:gd name="connsiteY8" fmla="*/ 29462 h 293183"/>
                <a:gd name="connsiteX9" fmla="*/ 206002 w 261599"/>
                <a:gd name="connsiteY9" fmla="*/ 266451 h 293183"/>
                <a:gd name="connsiteX10" fmla="*/ 168958 w 261599"/>
                <a:gd name="connsiteY10" fmla="*/ 293164 h 29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599" h="293183">
                  <a:moveTo>
                    <a:pt x="168958" y="293164"/>
                  </a:moveTo>
                  <a:lnTo>
                    <a:pt x="25152" y="291209"/>
                  </a:lnTo>
                  <a:cubicBezTo>
                    <a:pt x="12018" y="291899"/>
                    <a:pt x="765" y="282538"/>
                    <a:pt x="25" y="270290"/>
                  </a:cubicBezTo>
                  <a:cubicBezTo>
                    <a:pt x="-109" y="268069"/>
                    <a:pt x="112" y="265843"/>
                    <a:pt x="689" y="263683"/>
                  </a:cubicBezTo>
                  <a:lnTo>
                    <a:pt x="55614" y="26693"/>
                  </a:lnTo>
                  <a:cubicBezTo>
                    <a:pt x="60023" y="11002"/>
                    <a:pt x="75201" y="40"/>
                    <a:pt x="92599" y="-19"/>
                  </a:cubicBezTo>
                  <a:lnTo>
                    <a:pt x="236405" y="1935"/>
                  </a:lnTo>
                  <a:cubicBezTo>
                    <a:pt x="249505" y="1202"/>
                    <a:pt x="260763" y="10514"/>
                    <a:pt x="261544" y="22724"/>
                  </a:cubicBezTo>
                  <a:cubicBezTo>
                    <a:pt x="261689" y="24988"/>
                    <a:pt x="261462" y="27263"/>
                    <a:pt x="260868" y="29462"/>
                  </a:cubicBezTo>
                  <a:lnTo>
                    <a:pt x="206002" y="266451"/>
                  </a:lnTo>
                  <a:cubicBezTo>
                    <a:pt x="201569" y="282148"/>
                    <a:pt x="186373" y="293109"/>
                    <a:pt x="168958" y="293164"/>
                  </a:cubicBezTo>
                  <a:close/>
                </a:path>
              </a:pathLst>
            </a:custGeom>
            <a:gradFill>
              <a:gsLst>
                <a:gs pos="0">
                  <a:srgbClr val="5B2CF2">
                    <a:alpha val="0"/>
                  </a:srgbClr>
                </a:gs>
                <a:gs pos="95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E0364C81-E5F2-D36C-17D2-71B690DAD624}"/>
                </a:ext>
              </a:extLst>
            </p:cNvPr>
            <p:cNvSpPr/>
            <p:nvPr/>
          </p:nvSpPr>
          <p:spPr>
            <a:xfrm>
              <a:off x="6220549" y="2518615"/>
              <a:ext cx="669147" cy="750602"/>
            </a:xfrm>
            <a:custGeom>
              <a:avLst/>
              <a:gdLst>
                <a:gd name="connsiteX0" fmla="*/ 161534 w 250186"/>
                <a:gd name="connsiteY0" fmla="*/ 280622 h 280641"/>
                <a:gd name="connsiteX1" fmla="*/ 23960 w 250186"/>
                <a:gd name="connsiteY1" fmla="*/ 278722 h 280641"/>
                <a:gd name="connsiteX2" fmla="*/ 15 w 250186"/>
                <a:gd name="connsiteY2" fmla="*/ 258525 h 280641"/>
                <a:gd name="connsiteX3" fmla="*/ 662 w 250186"/>
                <a:gd name="connsiteY3" fmla="*/ 252335 h 280641"/>
                <a:gd name="connsiteX4" fmla="*/ 53082 w 250186"/>
                <a:gd name="connsiteY4" fmla="*/ 25553 h 280641"/>
                <a:gd name="connsiteX5" fmla="*/ 88553 w 250186"/>
                <a:gd name="connsiteY5" fmla="*/ -19 h 280641"/>
                <a:gd name="connsiteX6" fmla="*/ 226185 w 250186"/>
                <a:gd name="connsiteY6" fmla="*/ 1881 h 280641"/>
                <a:gd name="connsiteX7" fmla="*/ 250141 w 250186"/>
                <a:gd name="connsiteY7" fmla="*/ 21948 h 280641"/>
                <a:gd name="connsiteX8" fmla="*/ 249483 w 250186"/>
                <a:gd name="connsiteY8" fmla="*/ 28267 h 280641"/>
                <a:gd name="connsiteX9" fmla="*/ 197063 w 250186"/>
                <a:gd name="connsiteY9" fmla="*/ 255050 h 280641"/>
                <a:gd name="connsiteX10" fmla="*/ 161534 w 250186"/>
                <a:gd name="connsiteY10" fmla="*/ 280622 h 28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186" h="280641">
                  <a:moveTo>
                    <a:pt x="161534" y="280622"/>
                  </a:moveTo>
                  <a:lnTo>
                    <a:pt x="23960" y="278722"/>
                  </a:lnTo>
                  <a:cubicBezTo>
                    <a:pt x="11367" y="279308"/>
                    <a:pt x="644" y="270268"/>
                    <a:pt x="15" y="258525"/>
                  </a:cubicBezTo>
                  <a:cubicBezTo>
                    <a:pt x="-95" y="256445"/>
                    <a:pt x="120" y="254360"/>
                    <a:pt x="662" y="252335"/>
                  </a:cubicBezTo>
                  <a:lnTo>
                    <a:pt x="53082" y="25553"/>
                  </a:lnTo>
                  <a:cubicBezTo>
                    <a:pt x="57346" y="10535"/>
                    <a:pt x="71889" y="51"/>
                    <a:pt x="88553" y="-19"/>
                  </a:cubicBezTo>
                  <a:lnTo>
                    <a:pt x="226185" y="1881"/>
                  </a:lnTo>
                  <a:cubicBezTo>
                    <a:pt x="238743" y="1257"/>
                    <a:pt x="249472" y="10237"/>
                    <a:pt x="250141" y="21948"/>
                  </a:cubicBezTo>
                  <a:cubicBezTo>
                    <a:pt x="250264" y="24071"/>
                    <a:pt x="250042" y="26204"/>
                    <a:pt x="249483" y="28267"/>
                  </a:cubicBezTo>
                  <a:lnTo>
                    <a:pt x="197063" y="255050"/>
                  </a:lnTo>
                  <a:cubicBezTo>
                    <a:pt x="192794" y="270089"/>
                    <a:pt x="178221" y="280573"/>
                    <a:pt x="161534" y="280622"/>
                  </a:cubicBezTo>
                  <a:close/>
                </a:path>
              </a:pathLst>
            </a:custGeom>
            <a:gradFill>
              <a:gsLst>
                <a:gs pos="3000">
                  <a:srgbClr val="0396FF"/>
                </a:gs>
                <a:gs pos="100000">
                  <a:srgbClr val="5B2CF2"/>
                </a:gs>
              </a:gsLst>
              <a:path path="circle">
                <a:fillToRect l="100000" t="100000"/>
              </a:path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499972A8-C465-910A-0CD6-A527C0FE6EB4}"/>
                </a:ext>
              </a:extLst>
            </p:cNvPr>
            <p:cNvSpPr/>
            <p:nvPr/>
          </p:nvSpPr>
          <p:spPr>
            <a:xfrm>
              <a:off x="6673086" y="2749599"/>
              <a:ext cx="227381" cy="236464"/>
            </a:xfrm>
            <a:custGeom>
              <a:avLst/>
              <a:gdLst>
                <a:gd name="connsiteX0" fmla="*/ 85002 w 85015"/>
                <a:gd name="connsiteY0" fmla="*/ 31218 h 88411"/>
                <a:gd name="connsiteX1" fmla="*/ 81450 w 85015"/>
                <a:gd name="connsiteY1" fmla="*/ 15961 h 88411"/>
                <a:gd name="connsiteX2" fmla="*/ 72596 w 85015"/>
                <a:gd name="connsiteY2" fmla="*/ 3474 h 88411"/>
                <a:gd name="connsiteX3" fmla="*/ 57220 w 85015"/>
                <a:gd name="connsiteY3" fmla="*/ -1 h 88411"/>
                <a:gd name="connsiteX4" fmla="*/ 40911 w 85015"/>
                <a:gd name="connsiteY4" fmla="*/ -1 h 88411"/>
                <a:gd name="connsiteX5" fmla="*/ 23438 w 85015"/>
                <a:gd name="connsiteY5" fmla="*/ 2931 h 88411"/>
                <a:gd name="connsiteX6" fmla="*/ 5964 w 85015"/>
                <a:gd name="connsiteY6" fmla="*/ 21336 h 88411"/>
                <a:gd name="connsiteX7" fmla="*/ 7595 w 85015"/>
                <a:gd name="connsiteY7" fmla="*/ 67974 h 88411"/>
                <a:gd name="connsiteX8" fmla="*/ 24020 w 85015"/>
                <a:gd name="connsiteY8" fmla="*/ 81113 h 88411"/>
                <a:gd name="connsiteX9" fmla="*/ 46445 w 85015"/>
                <a:gd name="connsiteY9" fmla="*/ 87900 h 88411"/>
                <a:gd name="connsiteX10" fmla="*/ 56463 w 85015"/>
                <a:gd name="connsiteY10" fmla="*/ 82145 h 88411"/>
                <a:gd name="connsiteX11" fmla="*/ 68112 w 85015"/>
                <a:gd name="connsiteY11" fmla="*/ 73132 h 88411"/>
                <a:gd name="connsiteX12" fmla="*/ 78013 w 85015"/>
                <a:gd name="connsiteY12" fmla="*/ 62979 h 88411"/>
                <a:gd name="connsiteX13" fmla="*/ 81042 w 85015"/>
                <a:gd name="connsiteY13" fmla="*/ 46963 h 88411"/>
                <a:gd name="connsiteX14" fmla="*/ 85002 w 85015"/>
                <a:gd name="connsiteY14" fmla="*/ 31218 h 8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015" h="88411">
                  <a:moveTo>
                    <a:pt x="85002" y="31218"/>
                  </a:moveTo>
                  <a:cubicBezTo>
                    <a:pt x="84898" y="25968"/>
                    <a:pt x="83686" y="20783"/>
                    <a:pt x="81450" y="15961"/>
                  </a:cubicBezTo>
                  <a:cubicBezTo>
                    <a:pt x="79912" y="11064"/>
                    <a:pt x="76831" y="6710"/>
                    <a:pt x="72596" y="3474"/>
                  </a:cubicBezTo>
                  <a:cubicBezTo>
                    <a:pt x="67914" y="1014"/>
                    <a:pt x="62590" y="-186"/>
                    <a:pt x="57220" y="-1"/>
                  </a:cubicBezTo>
                  <a:cubicBezTo>
                    <a:pt x="51803" y="-1"/>
                    <a:pt x="46328" y="-1"/>
                    <a:pt x="40911" y="-1"/>
                  </a:cubicBezTo>
                  <a:cubicBezTo>
                    <a:pt x="34935" y="-93"/>
                    <a:pt x="29000" y="900"/>
                    <a:pt x="23438" y="2931"/>
                  </a:cubicBezTo>
                  <a:cubicBezTo>
                    <a:pt x="15482" y="6970"/>
                    <a:pt x="9296" y="13480"/>
                    <a:pt x="5964" y="21336"/>
                  </a:cubicBezTo>
                  <a:cubicBezTo>
                    <a:pt x="-1491" y="36158"/>
                    <a:pt x="-3064" y="54998"/>
                    <a:pt x="7595" y="67974"/>
                  </a:cubicBezTo>
                  <a:cubicBezTo>
                    <a:pt x="12301" y="73127"/>
                    <a:pt x="17841" y="77562"/>
                    <a:pt x="24020" y="81113"/>
                  </a:cubicBezTo>
                  <a:cubicBezTo>
                    <a:pt x="30718" y="85402"/>
                    <a:pt x="38581" y="89909"/>
                    <a:pt x="46445" y="87900"/>
                  </a:cubicBezTo>
                  <a:cubicBezTo>
                    <a:pt x="50190" y="86673"/>
                    <a:pt x="53603" y="84713"/>
                    <a:pt x="56463" y="82145"/>
                  </a:cubicBezTo>
                  <a:lnTo>
                    <a:pt x="68112" y="73132"/>
                  </a:lnTo>
                  <a:cubicBezTo>
                    <a:pt x="72084" y="70379"/>
                    <a:pt x="75450" y="66926"/>
                    <a:pt x="78013" y="62979"/>
                  </a:cubicBezTo>
                  <a:cubicBezTo>
                    <a:pt x="80151" y="57881"/>
                    <a:pt x="81182" y="52435"/>
                    <a:pt x="81042" y="46963"/>
                  </a:cubicBezTo>
                  <a:cubicBezTo>
                    <a:pt x="82644" y="41778"/>
                    <a:pt x="83966" y="36522"/>
                    <a:pt x="85002" y="31218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78E8514E-E29F-7951-47B5-E0ED252E3666}"/>
              </a:ext>
            </a:extLst>
          </p:cNvPr>
          <p:cNvSpPr/>
          <p:nvPr/>
        </p:nvSpPr>
        <p:spPr>
          <a:xfrm>
            <a:off x="579120" y="697161"/>
            <a:ext cx="2644140" cy="639800"/>
          </a:xfrm>
          <a:prstGeom prst="roundRect">
            <a:avLst>
              <a:gd name="adj" fmla="val 50000"/>
            </a:avLst>
          </a:prstGeom>
          <a:solidFill>
            <a:schemeClr val="bg1">
              <a:alpha val="78000"/>
            </a:schemeClr>
          </a:solidFill>
          <a:ln w="6350">
            <a:gradFill flip="none" rotWithShape="1">
              <a:gsLst>
                <a:gs pos="0">
                  <a:srgbClr val="D2D4D5"/>
                </a:gs>
                <a:gs pos="100000">
                  <a:srgbClr val="D2D4D5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279400" dist="190500" dir="5400000" algn="t" rotWithShape="0">
              <a:srgbClr val="5B2CF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5554D97C-2C66-E291-E2E7-613726F3A10F}"/>
              </a:ext>
            </a:extLst>
          </p:cNvPr>
          <p:cNvSpPr/>
          <p:nvPr/>
        </p:nvSpPr>
        <p:spPr>
          <a:xfrm>
            <a:off x="670561" y="772548"/>
            <a:ext cx="889616" cy="490744"/>
          </a:xfrm>
          <a:prstGeom prst="roundRect">
            <a:avLst>
              <a:gd name="adj" fmla="val 50000"/>
            </a:avLst>
          </a:prstGeom>
          <a:gradFill>
            <a:gsLst>
              <a:gs pos="300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id="{C0481D9C-AC88-4733-1EFD-D062E642B737}"/>
              </a:ext>
            </a:extLst>
          </p:cNvPr>
          <p:cNvSpPr txBox="1"/>
          <p:nvPr/>
        </p:nvSpPr>
        <p:spPr>
          <a:xfrm>
            <a:off x="1532462" y="775970"/>
            <a:ext cx="15568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spc="8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绩效回顾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32F35E-AC54-A261-5B49-1CC972D0A6B6}"/>
              </a:ext>
            </a:extLst>
          </p:cNvPr>
          <p:cNvSpPr txBox="1"/>
          <p:nvPr/>
        </p:nvSpPr>
        <p:spPr>
          <a:xfrm>
            <a:off x="800101" y="776758"/>
            <a:ext cx="6305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00" b="1" spc="8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2600" b="1" spc="8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!234">
            <a:extLst>
              <a:ext uri="{FF2B5EF4-FFF2-40B4-BE49-F238E27FC236}">
                <a16:creationId xmlns:a16="http://schemas.microsoft.com/office/drawing/2014/main" id="{660B5D36-59FB-3939-8350-A95D772EA7D2}"/>
              </a:ext>
            </a:extLst>
          </p:cNvPr>
          <p:cNvSpPr/>
          <p:nvPr/>
        </p:nvSpPr>
        <p:spPr>
          <a:xfrm>
            <a:off x="956351" y="2029496"/>
            <a:ext cx="2847906" cy="2847904"/>
          </a:xfrm>
          <a:prstGeom prst="ellipse">
            <a:avLst/>
          </a:prstGeom>
          <a:ln w="139700" cap="rnd">
            <a:solidFill>
              <a:schemeClr val="bg1">
                <a:lumMod val="95000"/>
                <a:alpha val="8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20DCAE6A-1D2B-FA14-A764-F77BFD8EC141}"/>
              </a:ext>
            </a:extLst>
          </p:cNvPr>
          <p:cNvSpPr/>
          <p:nvPr/>
        </p:nvSpPr>
        <p:spPr>
          <a:xfrm>
            <a:off x="1409317" y="2482461"/>
            <a:ext cx="1941974" cy="1941974"/>
          </a:xfrm>
          <a:prstGeom prst="ellipse">
            <a:avLst/>
          </a:prstGeom>
          <a:gradFill flip="none" rotWithShape="1">
            <a:gsLst>
              <a:gs pos="95000">
                <a:srgbClr val="5B2CF2">
                  <a:alpha val="84000"/>
                </a:srgbClr>
              </a:gs>
              <a:gs pos="21000">
                <a:srgbClr val="0594FF">
                  <a:alpha val="91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4B1FFA9-7785-F9D7-0C3D-C279EAAD3A39}"/>
              </a:ext>
            </a:extLst>
          </p:cNvPr>
          <p:cNvSpPr txBox="1"/>
          <p:nvPr/>
        </p:nvSpPr>
        <p:spPr>
          <a:xfrm>
            <a:off x="1699669" y="2819199"/>
            <a:ext cx="1361271" cy="795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/>
                <a:ea typeface="OPPOSans H"/>
              </a:rPr>
              <a:t>20%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F82B516-8A98-E103-B923-794A4B61FF6D}"/>
              </a:ext>
            </a:extLst>
          </p:cNvPr>
          <p:cNvSpPr txBox="1"/>
          <p:nvPr/>
        </p:nvSpPr>
        <p:spPr>
          <a:xfrm>
            <a:off x="1710891" y="3593588"/>
            <a:ext cx="133882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关键词标题</a:t>
            </a:r>
          </a:p>
        </p:txBody>
      </p:sp>
      <p:sp>
        <p:nvSpPr>
          <p:cNvPr id="35" name="弧形 34">
            <a:extLst>
              <a:ext uri="{FF2B5EF4-FFF2-40B4-BE49-F238E27FC236}">
                <a16:creationId xmlns:a16="http://schemas.microsoft.com/office/drawing/2014/main" id="{D6B5CB77-52F1-56E8-E57A-36A540F00247}"/>
              </a:ext>
            </a:extLst>
          </p:cNvPr>
          <p:cNvSpPr/>
          <p:nvPr/>
        </p:nvSpPr>
        <p:spPr>
          <a:xfrm>
            <a:off x="956351" y="2004582"/>
            <a:ext cx="2847906" cy="2847906"/>
          </a:xfrm>
          <a:prstGeom prst="arc">
            <a:avLst>
              <a:gd name="adj1" fmla="val 16383035"/>
              <a:gd name="adj2" fmla="val 19434935"/>
            </a:avLst>
          </a:prstGeom>
          <a:ln w="180975" cap="rnd">
            <a:gradFill>
              <a:gsLst>
                <a:gs pos="14000">
                  <a:srgbClr val="2271FB">
                    <a:alpha val="94000"/>
                  </a:srgbClr>
                </a:gs>
                <a:gs pos="0">
                  <a:srgbClr val="0594FF"/>
                </a:gs>
                <a:gs pos="88000">
                  <a:srgbClr val="5B2CF2">
                    <a:alpha val="86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D26A99E-1156-1E91-0AF4-D7F14FD6B94F}"/>
              </a:ext>
            </a:extLst>
          </p:cNvPr>
          <p:cNvSpPr txBox="1"/>
          <p:nvPr/>
        </p:nvSpPr>
        <p:spPr>
          <a:xfrm>
            <a:off x="853440" y="5307957"/>
            <a:ext cx="10500011" cy="504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  <a:alpha val="82000"/>
                  </a:prst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（文字内容）补充说明内容 </a:t>
            </a:r>
            <a:r>
              <a:rPr lang="en-US" altLang="zh-CN" sz="2400" dirty="0">
                <a:solidFill>
                  <a:prstClr val="black">
                    <a:lumMod val="75000"/>
                    <a:lumOff val="25000"/>
                    <a:alpha val="82000"/>
                  </a:prst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……</a:t>
            </a:r>
            <a:r>
              <a:rPr lang="zh-CN" altLang="en-US" sz="2400" dirty="0">
                <a:solidFill>
                  <a:prstClr val="black">
                    <a:lumMod val="75000"/>
                    <a:lumOff val="25000"/>
                    <a:alpha val="82000"/>
                  </a:prst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  <a:alpha val="82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7" name="!234">
            <a:extLst>
              <a:ext uri="{FF2B5EF4-FFF2-40B4-BE49-F238E27FC236}">
                <a16:creationId xmlns:a16="http://schemas.microsoft.com/office/drawing/2014/main" id="{BA7866C4-13C9-E45F-CE91-109E80CE2807}"/>
              </a:ext>
            </a:extLst>
          </p:cNvPr>
          <p:cNvSpPr/>
          <p:nvPr/>
        </p:nvSpPr>
        <p:spPr>
          <a:xfrm>
            <a:off x="4672047" y="2029496"/>
            <a:ext cx="2847906" cy="2847904"/>
          </a:xfrm>
          <a:prstGeom prst="ellipse">
            <a:avLst/>
          </a:prstGeom>
          <a:ln w="139700" cap="rnd">
            <a:solidFill>
              <a:schemeClr val="bg1">
                <a:lumMod val="95000"/>
                <a:alpha val="8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9A72B4E6-56BF-C33D-CEF4-E5F2AEB53B06}"/>
              </a:ext>
            </a:extLst>
          </p:cNvPr>
          <p:cNvSpPr/>
          <p:nvPr/>
        </p:nvSpPr>
        <p:spPr>
          <a:xfrm>
            <a:off x="5125013" y="2482461"/>
            <a:ext cx="1941974" cy="1941974"/>
          </a:xfrm>
          <a:prstGeom prst="ellipse">
            <a:avLst/>
          </a:prstGeom>
          <a:gradFill flip="none" rotWithShape="1">
            <a:gsLst>
              <a:gs pos="95000">
                <a:srgbClr val="5B2CF2">
                  <a:alpha val="84000"/>
                </a:srgbClr>
              </a:gs>
              <a:gs pos="21000">
                <a:srgbClr val="0594FF">
                  <a:alpha val="91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4888179-1C12-0CCD-99A6-EE75FED069EB}"/>
              </a:ext>
            </a:extLst>
          </p:cNvPr>
          <p:cNvSpPr txBox="1"/>
          <p:nvPr/>
        </p:nvSpPr>
        <p:spPr>
          <a:xfrm>
            <a:off x="5415365" y="2819199"/>
            <a:ext cx="1361271" cy="795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dirty="0">
                <a:solidFill>
                  <a:prstClr val="white"/>
                </a:solidFill>
                <a:latin typeface="OPPOSans H"/>
                <a:ea typeface="OPPOSans H"/>
              </a:rPr>
              <a:t>30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/>
                <a:ea typeface="OPPOSans H"/>
              </a:rPr>
              <a:t>%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7443AB4-9DF8-EA10-90BB-A246180DF3B9}"/>
              </a:ext>
            </a:extLst>
          </p:cNvPr>
          <p:cNvSpPr txBox="1"/>
          <p:nvPr/>
        </p:nvSpPr>
        <p:spPr>
          <a:xfrm>
            <a:off x="5426587" y="3593588"/>
            <a:ext cx="133882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关键词标题</a:t>
            </a:r>
          </a:p>
        </p:txBody>
      </p:sp>
      <p:sp>
        <p:nvSpPr>
          <p:cNvPr id="41" name="弧形 40">
            <a:extLst>
              <a:ext uri="{FF2B5EF4-FFF2-40B4-BE49-F238E27FC236}">
                <a16:creationId xmlns:a16="http://schemas.microsoft.com/office/drawing/2014/main" id="{67F8A995-75C0-CF32-4459-A48F2591AF1C}"/>
              </a:ext>
            </a:extLst>
          </p:cNvPr>
          <p:cNvSpPr/>
          <p:nvPr/>
        </p:nvSpPr>
        <p:spPr>
          <a:xfrm>
            <a:off x="4672047" y="2004582"/>
            <a:ext cx="2847906" cy="2847906"/>
          </a:xfrm>
          <a:prstGeom prst="arc">
            <a:avLst>
              <a:gd name="adj1" fmla="val 16383035"/>
              <a:gd name="adj2" fmla="val 1673682"/>
            </a:avLst>
          </a:prstGeom>
          <a:ln w="180975" cap="rnd">
            <a:gradFill>
              <a:gsLst>
                <a:gs pos="14000">
                  <a:srgbClr val="2271FB">
                    <a:alpha val="94000"/>
                  </a:srgbClr>
                </a:gs>
                <a:gs pos="0">
                  <a:srgbClr val="0594FF"/>
                </a:gs>
                <a:gs pos="88000">
                  <a:srgbClr val="5B2CF2">
                    <a:alpha val="86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!234">
            <a:extLst>
              <a:ext uri="{FF2B5EF4-FFF2-40B4-BE49-F238E27FC236}">
                <a16:creationId xmlns:a16="http://schemas.microsoft.com/office/drawing/2014/main" id="{D87F81BE-53B3-2926-97AE-6611E7E88BE1}"/>
              </a:ext>
            </a:extLst>
          </p:cNvPr>
          <p:cNvSpPr/>
          <p:nvPr/>
        </p:nvSpPr>
        <p:spPr>
          <a:xfrm>
            <a:off x="8387743" y="2029496"/>
            <a:ext cx="2847906" cy="2847904"/>
          </a:xfrm>
          <a:prstGeom prst="ellipse">
            <a:avLst/>
          </a:prstGeom>
          <a:ln w="139700" cap="rnd">
            <a:solidFill>
              <a:schemeClr val="bg1">
                <a:lumMod val="95000"/>
                <a:alpha val="8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ED100D7A-2634-D66A-A5B1-DF43753F39E8}"/>
              </a:ext>
            </a:extLst>
          </p:cNvPr>
          <p:cNvSpPr/>
          <p:nvPr/>
        </p:nvSpPr>
        <p:spPr>
          <a:xfrm>
            <a:off x="8840709" y="2482461"/>
            <a:ext cx="1941974" cy="1941974"/>
          </a:xfrm>
          <a:prstGeom prst="ellipse">
            <a:avLst/>
          </a:prstGeom>
          <a:gradFill flip="none" rotWithShape="1">
            <a:gsLst>
              <a:gs pos="95000">
                <a:srgbClr val="5B2CF2">
                  <a:alpha val="84000"/>
                </a:srgbClr>
              </a:gs>
              <a:gs pos="21000">
                <a:srgbClr val="0594FF">
                  <a:alpha val="91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35596DF-8A89-8A11-00A5-B0AE3B570376}"/>
              </a:ext>
            </a:extLst>
          </p:cNvPr>
          <p:cNvSpPr txBox="1"/>
          <p:nvPr/>
        </p:nvSpPr>
        <p:spPr>
          <a:xfrm>
            <a:off x="9131061" y="2819199"/>
            <a:ext cx="1361271" cy="795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dirty="0">
                <a:solidFill>
                  <a:prstClr val="white"/>
                </a:solidFill>
                <a:latin typeface="OPPOSans H"/>
                <a:ea typeface="OPPOSans H"/>
              </a:rPr>
              <a:t>45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/>
                <a:ea typeface="OPPOSans H"/>
              </a:rPr>
              <a:t>%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C401A26-1D33-204B-65A3-D256C7F32513}"/>
              </a:ext>
            </a:extLst>
          </p:cNvPr>
          <p:cNvSpPr txBox="1"/>
          <p:nvPr/>
        </p:nvSpPr>
        <p:spPr>
          <a:xfrm>
            <a:off x="9142283" y="3593588"/>
            <a:ext cx="133882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关键词标题</a:t>
            </a:r>
          </a:p>
        </p:txBody>
      </p:sp>
      <p:sp>
        <p:nvSpPr>
          <p:cNvPr id="46" name="弧形 45">
            <a:extLst>
              <a:ext uri="{FF2B5EF4-FFF2-40B4-BE49-F238E27FC236}">
                <a16:creationId xmlns:a16="http://schemas.microsoft.com/office/drawing/2014/main" id="{5815AE7E-D1E0-8461-FD76-0868A5171141}"/>
              </a:ext>
            </a:extLst>
          </p:cNvPr>
          <p:cNvSpPr/>
          <p:nvPr/>
        </p:nvSpPr>
        <p:spPr>
          <a:xfrm>
            <a:off x="8387743" y="2004582"/>
            <a:ext cx="2847906" cy="2847906"/>
          </a:xfrm>
          <a:prstGeom prst="arc">
            <a:avLst>
              <a:gd name="adj1" fmla="val 16383035"/>
              <a:gd name="adj2" fmla="val 3234824"/>
            </a:avLst>
          </a:prstGeom>
          <a:ln w="180975" cap="rnd">
            <a:gradFill>
              <a:gsLst>
                <a:gs pos="14000">
                  <a:srgbClr val="2271FB">
                    <a:alpha val="94000"/>
                  </a:srgbClr>
                </a:gs>
                <a:gs pos="0">
                  <a:srgbClr val="0594FF"/>
                </a:gs>
                <a:gs pos="88000">
                  <a:srgbClr val="5B2CF2">
                    <a:alpha val="86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676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图片 235" descr="背景图案&#10;&#10;描述已自动生成">
            <a:extLst>
              <a:ext uri="{FF2B5EF4-FFF2-40B4-BE49-F238E27FC236}">
                <a16:creationId xmlns:a16="http://schemas.microsoft.com/office/drawing/2014/main" id="{862E7BC5-D08B-1D09-A751-D1AD10D005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11661" b="2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65" name="椭圆 264">
            <a:extLst>
              <a:ext uri="{FF2B5EF4-FFF2-40B4-BE49-F238E27FC236}">
                <a16:creationId xmlns:a16="http://schemas.microsoft.com/office/drawing/2014/main" id="{AC4C7403-0775-C015-2249-119C1CF467E7}"/>
              </a:ext>
            </a:extLst>
          </p:cNvPr>
          <p:cNvSpPr/>
          <p:nvPr/>
        </p:nvSpPr>
        <p:spPr>
          <a:xfrm>
            <a:off x="-3397567" y="3614106"/>
            <a:ext cx="6758910" cy="6758910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71DB53C9-0923-5477-120C-51267AE42A0E}"/>
              </a:ext>
            </a:extLst>
          </p:cNvPr>
          <p:cNvSpPr/>
          <p:nvPr/>
        </p:nvSpPr>
        <p:spPr>
          <a:xfrm>
            <a:off x="9100211" y="-3083694"/>
            <a:ext cx="6258827" cy="6258827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19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E7234092-7B7A-B236-DE96-4928F26E9D5E}"/>
              </a:ext>
            </a:extLst>
          </p:cNvPr>
          <p:cNvSpPr/>
          <p:nvPr/>
        </p:nvSpPr>
        <p:spPr>
          <a:xfrm>
            <a:off x="423864" y="465328"/>
            <a:ext cx="11306174" cy="5960070"/>
          </a:xfrm>
          <a:prstGeom prst="roundRect">
            <a:avLst>
              <a:gd name="adj" fmla="val 3724"/>
            </a:avLst>
          </a:prstGeom>
          <a:solidFill>
            <a:schemeClr val="bg1">
              <a:alpha val="30000"/>
            </a:schemeClr>
          </a:solidFill>
          <a:ln w="9525">
            <a:solidFill>
              <a:schemeClr val="bg1">
                <a:alpha val="91000"/>
              </a:schemeClr>
            </a:solidFill>
          </a:ln>
          <a:effectLst>
            <a:outerShdw blurRad="101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280806CE-8EB5-28BD-25DD-71B9A8201B07}"/>
              </a:ext>
            </a:extLst>
          </p:cNvPr>
          <p:cNvGrpSpPr/>
          <p:nvPr/>
        </p:nvGrpSpPr>
        <p:grpSpPr>
          <a:xfrm flipH="1">
            <a:off x="10894060" y="573835"/>
            <a:ext cx="584179" cy="957798"/>
            <a:chOff x="4863664" y="1446802"/>
            <a:chExt cx="2487946" cy="4079162"/>
          </a:xfrm>
        </p:grpSpPr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3A4A783D-BA3B-2388-9331-15AE20C3ED2B}"/>
                </a:ext>
              </a:extLst>
            </p:cNvPr>
            <p:cNvSpPr/>
            <p:nvPr/>
          </p:nvSpPr>
          <p:spPr>
            <a:xfrm>
              <a:off x="4863664" y="5121666"/>
              <a:ext cx="2487946" cy="404298"/>
            </a:xfrm>
            <a:custGeom>
              <a:avLst/>
              <a:gdLst>
                <a:gd name="connsiteX0" fmla="*/ 48492 w 930213"/>
                <a:gd name="connsiteY0" fmla="*/ 17256 h 151162"/>
                <a:gd name="connsiteX1" fmla="*/ 8944 w 930213"/>
                <a:gd name="connsiteY1" fmla="*/ 33544 h 151162"/>
                <a:gd name="connsiteX2" fmla="*/ 10866 w 930213"/>
                <a:gd name="connsiteY2" fmla="*/ 87023 h 151162"/>
                <a:gd name="connsiteX3" fmla="*/ 62238 w 930213"/>
                <a:gd name="connsiteY3" fmla="*/ 118187 h 151162"/>
                <a:gd name="connsiteX4" fmla="*/ 350899 w 930213"/>
                <a:gd name="connsiteY4" fmla="*/ 151143 h 151162"/>
                <a:gd name="connsiteX5" fmla="*/ 930200 w 930213"/>
                <a:gd name="connsiteY5" fmla="*/ 72146 h 151162"/>
                <a:gd name="connsiteX6" fmla="*/ 502102 w 930213"/>
                <a:gd name="connsiteY6" fmla="*/ 12967 h 151162"/>
                <a:gd name="connsiteX7" fmla="*/ 48492 w 930213"/>
                <a:gd name="connsiteY7" fmla="*/ 17256 h 15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0213" h="151162">
                  <a:moveTo>
                    <a:pt x="48492" y="17256"/>
                  </a:moveTo>
                  <a:cubicBezTo>
                    <a:pt x="34047" y="19971"/>
                    <a:pt x="18671" y="23500"/>
                    <a:pt x="8944" y="33544"/>
                  </a:cubicBezTo>
                  <a:cubicBezTo>
                    <a:pt x="-4744" y="48094"/>
                    <a:pt x="-1657" y="71549"/>
                    <a:pt x="10866" y="87023"/>
                  </a:cubicBezTo>
                  <a:cubicBezTo>
                    <a:pt x="23388" y="102496"/>
                    <a:pt x="42900" y="111292"/>
                    <a:pt x="62238" y="118187"/>
                  </a:cubicBezTo>
                  <a:cubicBezTo>
                    <a:pt x="153332" y="150763"/>
                    <a:pt x="253397" y="151034"/>
                    <a:pt x="350899" y="151143"/>
                  </a:cubicBezTo>
                  <a:cubicBezTo>
                    <a:pt x="547707" y="151143"/>
                    <a:pt x="751972" y="150057"/>
                    <a:pt x="930200" y="72146"/>
                  </a:cubicBezTo>
                  <a:cubicBezTo>
                    <a:pt x="786161" y="20296"/>
                    <a:pt x="652024" y="22848"/>
                    <a:pt x="502102" y="12967"/>
                  </a:cubicBezTo>
                  <a:cubicBezTo>
                    <a:pt x="346123" y="3140"/>
                    <a:pt x="204530" y="-12497"/>
                    <a:pt x="48492" y="172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96FF">
                    <a:alpha val="58000"/>
                  </a:srgbClr>
                </a:gs>
                <a:gs pos="100000">
                  <a:srgbClr val="5B2CF2">
                    <a:alpha val="63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183C7656-CA44-CE7C-9993-1B25CEE01885}"/>
                </a:ext>
              </a:extLst>
            </p:cNvPr>
            <p:cNvSpPr/>
            <p:nvPr/>
          </p:nvSpPr>
          <p:spPr>
            <a:xfrm>
              <a:off x="6077097" y="5110366"/>
              <a:ext cx="450606" cy="250067"/>
            </a:xfrm>
            <a:custGeom>
              <a:avLst/>
              <a:gdLst>
                <a:gd name="connsiteX0" fmla="*/ 78818 w 168476"/>
                <a:gd name="connsiteY0" fmla="*/ 1935 h 93497"/>
                <a:gd name="connsiteX1" fmla="*/ 92564 w 168476"/>
                <a:gd name="connsiteY1" fmla="*/ 33045 h 93497"/>
                <a:gd name="connsiteX2" fmla="*/ 110329 w 168476"/>
                <a:gd name="connsiteY2" fmla="*/ 38149 h 93497"/>
                <a:gd name="connsiteX3" fmla="*/ 161002 w 168476"/>
                <a:gd name="connsiteY3" fmla="*/ 62852 h 93497"/>
                <a:gd name="connsiteX4" fmla="*/ 168457 w 168476"/>
                <a:gd name="connsiteY4" fmla="*/ 76208 h 93497"/>
                <a:gd name="connsiteX5" fmla="*/ 153138 w 168476"/>
                <a:gd name="connsiteY5" fmla="*/ 86198 h 93497"/>
                <a:gd name="connsiteX6" fmla="*/ 112018 w 168476"/>
                <a:gd name="connsiteY6" fmla="*/ 93202 h 93497"/>
                <a:gd name="connsiteX7" fmla="*/ 28553 w 168476"/>
                <a:gd name="connsiteY7" fmla="*/ 80443 h 93497"/>
                <a:gd name="connsiteX8" fmla="*/ 188 w 168476"/>
                <a:gd name="connsiteY8" fmla="*/ 62255 h 93497"/>
                <a:gd name="connsiteX9" fmla="*/ 1353 w 168476"/>
                <a:gd name="connsiteY9" fmla="*/ 39072 h 93497"/>
                <a:gd name="connsiteX10" fmla="*/ 3158 w 168476"/>
                <a:gd name="connsiteY10" fmla="*/ -19 h 9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476" h="93497">
                  <a:moveTo>
                    <a:pt x="78818" y="1935"/>
                  </a:moveTo>
                  <a:cubicBezTo>
                    <a:pt x="75125" y="14021"/>
                    <a:pt x="80810" y="26888"/>
                    <a:pt x="92564" y="33045"/>
                  </a:cubicBezTo>
                  <a:cubicBezTo>
                    <a:pt x="98243" y="35412"/>
                    <a:pt x="104207" y="37122"/>
                    <a:pt x="110329" y="38149"/>
                  </a:cubicBezTo>
                  <a:cubicBezTo>
                    <a:pt x="129112" y="42443"/>
                    <a:pt x="146504" y="50918"/>
                    <a:pt x="161002" y="62852"/>
                  </a:cubicBezTo>
                  <a:cubicBezTo>
                    <a:pt x="165801" y="65800"/>
                    <a:pt x="168620" y="70855"/>
                    <a:pt x="168457" y="76208"/>
                  </a:cubicBezTo>
                  <a:cubicBezTo>
                    <a:pt x="167117" y="82235"/>
                    <a:pt x="159545" y="84787"/>
                    <a:pt x="153138" y="86198"/>
                  </a:cubicBezTo>
                  <a:cubicBezTo>
                    <a:pt x="139666" y="89608"/>
                    <a:pt x="125909" y="91953"/>
                    <a:pt x="112018" y="93202"/>
                  </a:cubicBezTo>
                  <a:cubicBezTo>
                    <a:pt x="83769" y="94994"/>
                    <a:pt x="55812" y="87773"/>
                    <a:pt x="28553" y="80443"/>
                  </a:cubicBezTo>
                  <a:cubicBezTo>
                    <a:pt x="18185" y="77674"/>
                    <a:pt x="2576" y="73493"/>
                    <a:pt x="188" y="62255"/>
                  </a:cubicBezTo>
                  <a:cubicBezTo>
                    <a:pt x="-296" y="54513"/>
                    <a:pt x="95" y="46738"/>
                    <a:pt x="1353" y="39072"/>
                  </a:cubicBezTo>
                  <a:lnTo>
                    <a:pt x="3158" y="-19"/>
                  </a:lnTo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28C2DA23-261E-156B-B759-1BA243ACE5AB}"/>
                </a:ext>
              </a:extLst>
            </p:cNvPr>
            <p:cNvSpPr/>
            <p:nvPr/>
          </p:nvSpPr>
          <p:spPr>
            <a:xfrm>
              <a:off x="5664642" y="5200398"/>
              <a:ext cx="381654" cy="313388"/>
            </a:xfrm>
            <a:custGeom>
              <a:avLst/>
              <a:gdLst>
                <a:gd name="connsiteX0" fmla="*/ 72099 w 142696"/>
                <a:gd name="connsiteY0" fmla="*/ 14911 h 117172"/>
                <a:gd name="connsiteX1" fmla="*/ 76060 w 142696"/>
                <a:gd name="connsiteY1" fmla="*/ 32557 h 117172"/>
                <a:gd name="connsiteX2" fmla="*/ 92659 w 142696"/>
                <a:gd name="connsiteY2" fmla="*/ 43687 h 117172"/>
                <a:gd name="connsiteX3" fmla="*/ 134596 w 142696"/>
                <a:gd name="connsiteY3" fmla="*/ 78380 h 117172"/>
                <a:gd name="connsiteX4" fmla="*/ 141585 w 142696"/>
                <a:gd name="connsiteY4" fmla="*/ 100477 h 117172"/>
                <a:gd name="connsiteX5" fmla="*/ 133373 w 142696"/>
                <a:gd name="connsiteY5" fmla="*/ 108730 h 117172"/>
                <a:gd name="connsiteX6" fmla="*/ 94931 w 142696"/>
                <a:gd name="connsiteY6" fmla="*/ 116982 h 117172"/>
                <a:gd name="connsiteX7" fmla="*/ 1273 w 142696"/>
                <a:gd name="connsiteY7" fmla="*/ 62309 h 117172"/>
                <a:gd name="connsiteX8" fmla="*/ 2031 w 142696"/>
                <a:gd name="connsiteY8" fmla="*/ 26313 h 117172"/>
                <a:gd name="connsiteX9" fmla="*/ 3254 w 142696"/>
                <a:gd name="connsiteY9" fmla="*/ -19 h 11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696" h="117172">
                  <a:moveTo>
                    <a:pt x="72099" y="14911"/>
                  </a:moveTo>
                  <a:cubicBezTo>
                    <a:pt x="69565" y="21008"/>
                    <a:pt x="71121" y="27920"/>
                    <a:pt x="76060" y="32557"/>
                  </a:cubicBezTo>
                  <a:cubicBezTo>
                    <a:pt x="80958" y="37025"/>
                    <a:pt x="86555" y="40777"/>
                    <a:pt x="92659" y="43687"/>
                  </a:cubicBezTo>
                  <a:cubicBezTo>
                    <a:pt x="108770" y="52797"/>
                    <a:pt x="122976" y="64552"/>
                    <a:pt x="134596" y="78380"/>
                  </a:cubicBezTo>
                  <a:cubicBezTo>
                    <a:pt x="139954" y="84732"/>
                    <a:pt x="144963" y="93039"/>
                    <a:pt x="141585" y="100477"/>
                  </a:cubicBezTo>
                  <a:cubicBezTo>
                    <a:pt x="139785" y="103925"/>
                    <a:pt x="136925" y="106797"/>
                    <a:pt x="133373" y="108730"/>
                  </a:cubicBezTo>
                  <a:cubicBezTo>
                    <a:pt x="121747" y="115033"/>
                    <a:pt x="108345" y="117911"/>
                    <a:pt x="94931" y="116982"/>
                  </a:cubicBezTo>
                  <a:cubicBezTo>
                    <a:pt x="61091" y="116168"/>
                    <a:pt x="11059" y="96460"/>
                    <a:pt x="1273" y="62309"/>
                  </a:cubicBezTo>
                  <a:cubicBezTo>
                    <a:pt x="-1813" y="51722"/>
                    <a:pt x="1565" y="37226"/>
                    <a:pt x="2031" y="26313"/>
                  </a:cubicBezTo>
                  <a:lnTo>
                    <a:pt x="3254" y="-19"/>
                  </a:lnTo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EEB11938-8D4A-70E9-F631-38C124C0D957}"/>
                </a:ext>
              </a:extLst>
            </p:cNvPr>
            <p:cNvSpPr/>
            <p:nvPr/>
          </p:nvSpPr>
          <p:spPr>
            <a:xfrm>
              <a:off x="5879166" y="3409056"/>
              <a:ext cx="491332" cy="1764457"/>
            </a:xfrm>
            <a:custGeom>
              <a:avLst/>
              <a:gdLst>
                <a:gd name="connsiteX0" fmla="*/ 183691 w 183703"/>
                <a:gd name="connsiteY0" fmla="*/ 34131 h 659709"/>
                <a:gd name="connsiteX1" fmla="*/ 157364 w 183703"/>
                <a:gd name="connsiteY1" fmla="*/ 647644 h 659709"/>
                <a:gd name="connsiteX2" fmla="*/ 122417 w 183703"/>
                <a:gd name="connsiteY2" fmla="*/ 658882 h 659709"/>
                <a:gd name="connsiteX3" fmla="*/ 76288 w 183703"/>
                <a:gd name="connsiteY3" fmla="*/ 646992 h 659709"/>
                <a:gd name="connsiteX4" fmla="*/ -13 w 183703"/>
                <a:gd name="connsiteY4" fmla="*/ 3564 h 659709"/>
                <a:gd name="connsiteX5" fmla="*/ 183691 w 183703"/>
                <a:gd name="connsiteY5" fmla="*/ -19 h 65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703" h="659709">
                  <a:moveTo>
                    <a:pt x="183691" y="34131"/>
                  </a:moveTo>
                  <a:lnTo>
                    <a:pt x="157364" y="647644"/>
                  </a:lnTo>
                  <a:cubicBezTo>
                    <a:pt x="147206" y="654604"/>
                    <a:pt x="135016" y="658519"/>
                    <a:pt x="122417" y="658882"/>
                  </a:cubicBezTo>
                  <a:cubicBezTo>
                    <a:pt x="98129" y="660185"/>
                    <a:pt x="93761" y="661814"/>
                    <a:pt x="76288" y="646992"/>
                  </a:cubicBezTo>
                  <a:lnTo>
                    <a:pt x="-13" y="3564"/>
                  </a:lnTo>
                  <a:lnTo>
                    <a:pt x="183691" y="-19"/>
                  </a:ln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F692DE1E-B7DB-2DC3-4750-D745AB917B99}"/>
                </a:ext>
              </a:extLst>
            </p:cNvPr>
            <p:cNvSpPr/>
            <p:nvPr/>
          </p:nvSpPr>
          <p:spPr>
            <a:xfrm>
              <a:off x="5879166" y="3409056"/>
              <a:ext cx="491332" cy="1764457"/>
            </a:xfrm>
            <a:custGeom>
              <a:avLst/>
              <a:gdLst>
                <a:gd name="connsiteX0" fmla="*/ 183691 w 183703"/>
                <a:gd name="connsiteY0" fmla="*/ 34131 h 659709"/>
                <a:gd name="connsiteX1" fmla="*/ 157364 w 183703"/>
                <a:gd name="connsiteY1" fmla="*/ 647644 h 659709"/>
                <a:gd name="connsiteX2" fmla="*/ 122417 w 183703"/>
                <a:gd name="connsiteY2" fmla="*/ 658882 h 659709"/>
                <a:gd name="connsiteX3" fmla="*/ 76288 w 183703"/>
                <a:gd name="connsiteY3" fmla="*/ 646992 h 659709"/>
                <a:gd name="connsiteX4" fmla="*/ -13 w 183703"/>
                <a:gd name="connsiteY4" fmla="*/ 3564 h 659709"/>
                <a:gd name="connsiteX5" fmla="*/ 183691 w 183703"/>
                <a:gd name="connsiteY5" fmla="*/ -19 h 65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703" h="659709">
                  <a:moveTo>
                    <a:pt x="183691" y="34131"/>
                  </a:moveTo>
                  <a:lnTo>
                    <a:pt x="157364" y="647644"/>
                  </a:lnTo>
                  <a:cubicBezTo>
                    <a:pt x="147206" y="654604"/>
                    <a:pt x="135016" y="658519"/>
                    <a:pt x="122417" y="658882"/>
                  </a:cubicBezTo>
                  <a:cubicBezTo>
                    <a:pt x="98129" y="660185"/>
                    <a:pt x="93761" y="661814"/>
                    <a:pt x="76288" y="646992"/>
                  </a:cubicBezTo>
                  <a:lnTo>
                    <a:pt x="-13" y="3564"/>
                  </a:lnTo>
                  <a:lnTo>
                    <a:pt x="183691" y="-19"/>
                  </a:lnTo>
                  <a:close/>
                </a:path>
              </a:pathLst>
            </a:custGeom>
            <a:gradFill>
              <a:gsLst>
                <a:gs pos="0">
                  <a:srgbClr val="010101">
                    <a:alpha val="0"/>
                  </a:srgbClr>
                </a:gs>
                <a:gs pos="95000">
                  <a:srgbClr val="010101"/>
                </a:gs>
              </a:gsLst>
              <a:lin ang="1357220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A073145E-5B56-7FDB-B4E2-CD9359CD301F}"/>
                </a:ext>
              </a:extLst>
            </p:cNvPr>
            <p:cNvSpPr/>
            <p:nvPr/>
          </p:nvSpPr>
          <p:spPr>
            <a:xfrm>
              <a:off x="5622284" y="3389018"/>
              <a:ext cx="470614" cy="1883755"/>
            </a:xfrm>
            <a:custGeom>
              <a:avLst/>
              <a:gdLst>
                <a:gd name="connsiteX0" fmla="*/ 175944 w 175957"/>
                <a:gd name="connsiteY0" fmla="*/ 96731 h 704313"/>
                <a:gd name="connsiteX1" fmla="*/ 100226 w 175957"/>
                <a:gd name="connsiteY1" fmla="*/ 693413 h 704313"/>
                <a:gd name="connsiteX2" fmla="*/ 59455 w 175957"/>
                <a:gd name="connsiteY2" fmla="*/ 704271 h 704313"/>
                <a:gd name="connsiteX3" fmla="*/ 14956 w 175957"/>
                <a:gd name="connsiteY3" fmla="*/ 684400 h 704313"/>
                <a:gd name="connsiteX4" fmla="*/ -13 w 175957"/>
                <a:gd name="connsiteY4" fmla="*/ -19 h 704313"/>
                <a:gd name="connsiteX5" fmla="*/ 173848 w 175957"/>
                <a:gd name="connsiteY5" fmla="*/ 27616 h 70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57" h="704313">
                  <a:moveTo>
                    <a:pt x="175944" y="96731"/>
                  </a:moveTo>
                  <a:lnTo>
                    <a:pt x="100226" y="693413"/>
                  </a:lnTo>
                  <a:cubicBezTo>
                    <a:pt x="100226" y="693413"/>
                    <a:pt x="89276" y="703891"/>
                    <a:pt x="59455" y="704271"/>
                  </a:cubicBezTo>
                  <a:cubicBezTo>
                    <a:pt x="25615" y="704652"/>
                    <a:pt x="22528" y="700362"/>
                    <a:pt x="14956" y="684400"/>
                  </a:cubicBezTo>
                  <a:lnTo>
                    <a:pt x="-13" y="-19"/>
                  </a:lnTo>
                  <a:lnTo>
                    <a:pt x="173848" y="27616"/>
                  </a:ln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1C0EFBB-9182-C99C-2E9D-AA0F6A9004A5}"/>
                </a:ext>
              </a:extLst>
            </p:cNvPr>
            <p:cNvSpPr/>
            <p:nvPr/>
          </p:nvSpPr>
          <p:spPr>
            <a:xfrm>
              <a:off x="5622284" y="3389018"/>
              <a:ext cx="470614" cy="1883755"/>
            </a:xfrm>
            <a:custGeom>
              <a:avLst/>
              <a:gdLst>
                <a:gd name="connsiteX0" fmla="*/ 175944 w 175957"/>
                <a:gd name="connsiteY0" fmla="*/ 96731 h 704313"/>
                <a:gd name="connsiteX1" fmla="*/ 100226 w 175957"/>
                <a:gd name="connsiteY1" fmla="*/ 693413 h 704313"/>
                <a:gd name="connsiteX2" fmla="*/ 59455 w 175957"/>
                <a:gd name="connsiteY2" fmla="*/ 704271 h 704313"/>
                <a:gd name="connsiteX3" fmla="*/ 14956 w 175957"/>
                <a:gd name="connsiteY3" fmla="*/ 684400 h 704313"/>
                <a:gd name="connsiteX4" fmla="*/ -13 w 175957"/>
                <a:gd name="connsiteY4" fmla="*/ -19 h 704313"/>
                <a:gd name="connsiteX5" fmla="*/ 173848 w 175957"/>
                <a:gd name="connsiteY5" fmla="*/ 27616 h 70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57" h="704313">
                  <a:moveTo>
                    <a:pt x="175944" y="96731"/>
                  </a:moveTo>
                  <a:lnTo>
                    <a:pt x="100226" y="693413"/>
                  </a:lnTo>
                  <a:cubicBezTo>
                    <a:pt x="100226" y="693413"/>
                    <a:pt x="89276" y="703891"/>
                    <a:pt x="59455" y="704271"/>
                  </a:cubicBezTo>
                  <a:cubicBezTo>
                    <a:pt x="25615" y="704652"/>
                    <a:pt x="22528" y="700362"/>
                    <a:pt x="14956" y="684400"/>
                  </a:cubicBezTo>
                  <a:lnTo>
                    <a:pt x="-13" y="-19"/>
                  </a:lnTo>
                  <a:lnTo>
                    <a:pt x="173848" y="27616"/>
                  </a:lnTo>
                  <a:close/>
                </a:path>
              </a:pathLst>
            </a:custGeom>
            <a:gradFill>
              <a:gsLst>
                <a:gs pos="0">
                  <a:srgbClr val="010101">
                    <a:alpha val="0"/>
                  </a:srgbClr>
                </a:gs>
                <a:gs pos="95000">
                  <a:srgbClr val="010101"/>
                </a:gs>
              </a:gsLst>
              <a:lin ang="1193223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64660A3B-DC5B-E7E5-F8AD-1700FD396C7B}"/>
                </a:ext>
              </a:extLst>
            </p:cNvPr>
            <p:cNvSpPr/>
            <p:nvPr/>
          </p:nvSpPr>
          <p:spPr>
            <a:xfrm>
              <a:off x="5616989" y="3337468"/>
              <a:ext cx="765507" cy="194449"/>
            </a:xfrm>
            <a:custGeom>
              <a:avLst/>
              <a:gdLst>
                <a:gd name="connsiteX0" fmla="*/ 201514 w 286214"/>
                <a:gd name="connsiteY0" fmla="*/ 56283 h 72702"/>
                <a:gd name="connsiteX1" fmla="*/ 128533 w 286214"/>
                <a:gd name="connsiteY1" fmla="*/ 72245 h 72702"/>
                <a:gd name="connsiteX2" fmla="*/ 35342 w 286214"/>
                <a:gd name="connsiteY2" fmla="*/ 59323 h 72702"/>
                <a:gd name="connsiteX3" fmla="*/ -13 w 286214"/>
                <a:gd name="connsiteY3" fmla="*/ 35760 h 72702"/>
                <a:gd name="connsiteX4" fmla="*/ 286202 w 286214"/>
                <a:gd name="connsiteY4" fmla="*/ -19 h 72702"/>
                <a:gd name="connsiteX5" fmla="*/ 284920 w 286214"/>
                <a:gd name="connsiteY5" fmla="*/ 37063 h 72702"/>
                <a:gd name="connsiteX6" fmla="*/ 252769 w 286214"/>
                <a:gd name="connsiteY6" fmla="*/ 51071 h 72702"/>
                <a:gd name="connsiteX7" fmla="*/ 201514 w 286214"/>
                <a:gd name="connsiteY7" fmla="*/ 56283 h 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214" h="72702">
                  <a:moveTo>
                    <a:pt x="201514" y="56283"/>
                  </a:moveTo>
                  <a:cubicBezTo>
                    <a:pt x="177791" y="63764"/>
                    <a:pt x="153351" y="69107"/>
                    <a:pt x="128533" y="72245"/>
                  </a:cubicBezTo>
                  <a:cubicBezTo>
                    <a:pt x="95625" y="75394"/>
                    <a:pt x="61144" y="60572"/>
                    <a:pt x="35342" y="59323"/>
                  </a:cubicBezTo>
                  <a:cubicBezTo>
                    <a:pt x="919" y="57694"/>
                    <a:pt x="-13" y="56663"/>
                    <a:pt x="-13" y="35760"/>
                  </a:cubicBezTo>
                  <a:cubicBezTo>
                    <a:pt x="-13" y="25227"/>
                    <a:pt x="286202" y="-19"/>
                    <a:pt x="286202" y="-19"/>
                  </a:cubicBezTo>
                  <a:cubicBezTo>
                    <a:pt x="286202" y="-19"/>
                    <a:pt x="284862" y="19255"/>
                    <a:pt x="284920" y="37063"/>
                  </a:cubicBezTo>
                  <a:cubicBezTo>
                    <a:pt x="284920" y="50419"/>
                    <a:pt x="278805" y="49659"/>
                    <a:pt x="252769" y="51071"/>
                  </a:cubicBezTo>
                  <a:cubicBezTo>
                    <a:pt x="226734" y="52482"/>
                    <a:pt x="221725" y="45098"/>
                    <a:pt x="201514" y="56283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8B71BDBA-2E28-9B58-53F2-8B2EDBDA6CED}"/>
                </a:ext>
              </a:extLst>
            </p:cNvPr>
            <p:cNvSpPr/>
            <p:nvPr/>
          </p:nvSpPr>
          <p:spPr>
            <a:xfrm>
              <a:off x="5603351" y="2208442"/>
              <a:ext cx="782416" cy="1287809"/>
            </a:xfrm>
            <a:custGeom>
              <a:avLst/>
              <a:gdLst>
                <a:gd name="connsiteX0" fmla="*/ 93676 w 292536"/>
                <a:gd name="connsiteY0" fmla="*/ 7365 h 481496"/>
                <a:gd name="connsiteX1" fmla="*/ 11434 w 292536"/>
                <a:gd name="connsiteY1" fmla="*/ 42221 h 481496"/>
                <a:gd name="connsiteX2" fmla="*/ 4911 w 292536"/>
                <a:gd name="connsiteY2" fmla="*/ 457889 h 481496"/>
                <a:gd name="connsiteX3" fmla="*/ 187916 w 292536"/>
                <a:gd name="connsiteY3" fmla="*/ 478032 h 481496"/>
                <a:gd name="connsiteX4" fmla="*/ 290951 w 292536"/>
                <a:gd name="connsiteY4" fmla="*/ 432751 h 481496"/>
                <a:gd name="connsiteX5" fmla="*/ 283029 w 292536"/>
                <a:gd name="connsiteY5" fmla="*/ 31851 h 481496"/>
                <a:gd name="connsiteX6" fmla="*/ 204457 w 292536"/>
                <a:gd name="connsiteY6" fmla="*/ -19 h 481496"/>
                <a:gd name="connsiteX7" fmla="*/ 93676 w 292536"/>
                <a:gd name="connsiteY7" fmla="*/ 7365 h 48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2536" h="481496">
                  <a:moveTo>
                    <a:pt x="93676" y="7365"/>
                  </a:moveTo>
                  <a:cubicBezTo>
                    <a:pt x="93676" y="7365"/>
                    <a:pt x="45682" y="18983"/>
                    <a:pt x="11434" y="42221"/>
                  </a:cubicBezTo>
                  <a:cubicBezTo>
                    <a:pt x="-9708" y="56554"/>
                    <a:pt x="4911" y="457889"/>
                    <a:pt x="4911" y="457889"/>
                  </a:cubicBezTo>
                  <a:cubicBezTo>
                    <a:pt x="7008" y="457563"/>
                    <a:pt x="98976" y="492311"/>
                    <a:pt x="187916" y="478032"/>
                  </a:cubicBezTo>
                  <a:cubicBezTo>
                    <a:pt x="263634" y="465870"/>
                    <a:pt x="290951" y="432751"/>
                    <a:pt x="290951" y="432751"/>
                  </a:cubicBezTo>
                  <a:cubicBezTo>
                    <a:pt x="290951" y="432751"/>
                    <a:pt x="297765" y="47650"/>
                    <a:pt x="283029" y="31851"/>
                  </a:cubicBezTo>
                  <a:cubicBezTo>
                    <a:pt x="276506" y="24793"/>
                    <a:pt x="204457" y="-19"/>
                    <a:pt x="204457" y="-19"/>
                  </a:cubicBezTo>
                  <a:cubicBezTo>
                    <a:pt x="204457" y="-19"/>
                    <a:pt x="173005" y="44067"/>
                    <a:pt x="93676" y="7365"/>
                  </a:cubicBezTo>
                  <a:close/>
                </a:path>
              </a:pathLst>
            </a:custGeom>
            <a:gradFill>
              <a:gsLst>
                <a:gs pos="10000">
                  <a:srgbClr val="0396FF"/>
                </a:gs>
                <a:gs pos="96000">
                  <a:srgbClr val="5B2CF2"/>
                </a:gs>
              </a:gsLst>
              <a:lin ang="5666745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FE690264-DE2F-1C9F-7FD9-B8E752BB04A8}"/>
                </a:ext>
              </a:extLst>
            </p:cNvPr>
            <p:cNvSpPr/>
            <p:nvPr/>
          </p:nvSpPr>
          <p:spPr>
            <a:xfrm>
              <a:off x="5853931" y="1989751"/>
              <a:ext cx="305739" cy="349589"/>
            </a:xfrm>
            <a:custGeom>
              <a:avLst/>
              <a:gdLst>
                <a:gd name="connsiteX0" fmla="*/ 15713 w 114312"/>
                <a:gd name="connsiteY0" fmla="*/ -19 h 130707"/>
                <a:gd name="connsiteX1" fmla="*/ -13 w 114312"/>
                <a:gd name="connsiteY1" fmla="*/ 89130 h 130707"/>
                <a:gd name="connsiteX2" fmla="*/ 79608 w 114312"/>
                <a:gd name="connsiteY2" fmla="*/ 129958 h 130707"/>
                <a:gd name="connsiteX3" fmla="*/ 113040 w 114312"/>
                <a:gd name="connsiteY3" fmla="*/ 103463 h 130707"/>
                <a:gd name="connsiteX4" fmla="*/ 107216 w 114312"/>
                <a:gd name="connsiteY4" fmla="*/ 28159 h 130707"/>
                <a:gd name="connsiteX5" fmla="*/ 15713 w 114312"/>
                <a:gd name="connsiteY5" fmla="*/ -19 h 13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12" h="130707">
                  <a:moveTo>
                    <a:pt x="15713" y="-19"/>
                  </a:moveTo>
                  <a:lnTo>
                    <a:pt x="-13" y="89130"/>
                  </a:lnTo>
                  <a:cubicBezTo>
                    <a:pt x="-13" y="89130"/>
                    <a:pt x="34934" y="137125"/>
                    <a:pt x="79608" y="129958"/>
                  </a:cubicBezTo>
                  <a:cubicBezTo>
                    <a:pt x="124281" y="122792"/>
                    <a:pt x="113040" y="103463"/>
                    <a:pt x="113040" y="103463"/>
                  </a:cubicBezTo>
                  <a:lnTo>
                    <a:pt x="107216" y="28159"/>
                  </a:lnTo>
                  <a:cubicBezTo>
                    <a:pt x="107216" y="28159"/>
                    <a:pt x="67085" y="34728"/>
                    <a:pt x="15713" y="-19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E5CB42A-37A0-A4BC-1DC7-A46369C7C92C}"/>
                </a:ext>
              </a:extLst>
            </p:cNvPr>
            <p:cNvSpPr/>
            <p:nvPr/>
          </p:nvSpPr>
          <p:spPr>
            <a:xfrm>
              <a:off x="5881193" y="1989751"/>
              <a:ext cx="257505" cy="193547"/>
            </a:xfrm>
            <a:custGeom>
              <a:avLst/>
              <a:gdLst>
                <a:gd name="connsiteX0" fmla="*/ -13 w 96278"/>
                <a:gd name="connsiteY0" fmla="*/ 31253 h 72365"/>
                <a:gd name="connsiteX1" fmla="*/ 5812 w 96278"/>
                <a:gd name="connsiteY1" fmla="*/ -19 h 72365"/>
                <a:gd name="connsiteX2" fmla="*/ 83859 w 96278"/>
                <a:gd name="connsiteY2" fmla="*/ 19960 h 72365"/>
                <a:gd name="connsiteX3" fmla="*/ 96266 w 96278"/>
                <a:gd name="connsiteY3" fmla="*/ 60409 h 72365"/>
                <a:gd name="connsiteX4" fmla="*/ 69822 w 96278"/>
                <a:gd name="connsiteY4" fmla="*/ 72245 h 72365"/>
                <a:gd name="connsiteX5" fmla="*/ -13 w 96278"/>
                <a:gd name="connsiteY5" fmla="*/ 31253 h 7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78" h="72365">
                  <a:moveTo>
                    <a:pt x="-13" y="31253"/>
                  </a:moveTo>
                  <a:lnTo>
                    <a:pt x="5812" y="-19"/>
                  </a:lnTo>
                  <a:cubicBezTo>
                    <a:pt x="57183" y="34728"/>
                    <a:pt x="83859" y="19960"/>
                    <a:pt x="83859" y="19960"/>
                  </a:cubicBezTo>
                  <a:lnTo>
                    <a:pt x="96266" y="60409"/>
                  </a:lnTo>
                  <a:cubicBezTo>
                    <a:pt x="89288" y="67217"/>
                    <a:pt x="79887" y="71425"/>
                    <a:pt x="69822" y="72245"/>
                  </a:cubicBezTo>
                  <a:cubicBezTo>
                    <a:pt x="44894" y="73874"/>
                    <a:pt x="19965" y="55685"/>
                    <a:pt x="-13" y="31253"/>
                  </a:cubicBezTo>
                  <a:close/>
                </a:path>
              </a:pathLst>
            </a:custGeom>
            <a:solidFill>
              <a:srgbClr val="B58B8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A36E060F-5400-AD40-BCB2-C309B28BC8F2}"/>
                </a:ext>
              </a:extLst>
            </p:cNvPr>
            <p:cNvSpPr/>
            <p:nvPr/>
          </p:nvSpPr>
          <p:spPr>
            <a:xfrm>
              <a:off x="5734601" y="2199437"/>
              <a:ext cx="365150" cy="244301"/>
            </a:xfrm>
            <a:custGeom>
              <a:avLst/>
              <a:gdLst>
                <a:gd name="connsiteX0" fmla="*/ 46583 w 136525"/>
                <a:gd name="connsiteY0" fmla="*/ -19 h 91341"/>
                <a:gd name="connsiteX1" fmla="*/ -13 w 136525"/>
                <a:gd name="connsiteY1" fmla="*/ 20395 h 91341"/>
                <a:gd name="connsiteX2" fmla="*/ 95741 w 136525"/>
                <a:gd name="connsiteY2" fmla="*/ 91302 h 91341"/>
                <a:gd name="connsiteX3" fmla="*/ 136513 w 136525"/>
                <a:gd name="connsiteY3" fmla="*/ 48953 h 9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5" h="91341">
                  <a:moveTo>
                    <a:pt x="46583" y="-19"/>
                  </a:moveTo>
                  <a:lnTo>
                    <a:pt x="-13" y="20395"/>
                  </a:lnTo>
                  <a:cubicBezTo>
                    <a:pt x="-13" y="20395"/>
                    <a:pt x="73375" y="92713"/>
                    <a:pt x="95741" y="91302"/>
                  </a:cubicBezTo>
                  <a:cubicBezTo>
                    <a:pt x="95741" y="91302"/>
                    <a:pt x="116884" y="54708"/>
                    <a:pt x="136513" y="48953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D75811B4-9F8A-D52F-B11C-B0948875A6F0}"/>
                </a:ext>
              </a:extLst>
            </p:cNvPr>
            <p:cNvSpPr/>
            <p:nvPr/>
          </p:nvSpPr>
          <p:spPr>
            <a:xfrm>
              <a:off x="6100222" y="2199292"/>
              <a:ext cx="141090" cy="218108"/>
            </a:xfrm>
            <a:custGeom>
              <a:avLst/>
              <a:gdLst>
                <a:gd name="connsiteX0" fmla="*/ 17810 w 52752"/>
                <a:gd name="connsiteY0" fmla="*/ 12468 h 81548"/>
                <a:gd name="connsiteX1" fmla="*/ -13 w 52752"/>
                <a:gd name="connsiteY1" fmla="*/ 48953 h 81548"/>
                <a:gd name="connsiteX2" fmla="*/ 33303 w 52752"/>
                <a:gd name="connsiteY2" fmla="*/ 81529 h 81548"/>
                <a:gd name="connsiteX3" fmla="*/ 49903 w 52752"/>
                <a:gd name="connsiteY3" fmla="*/ 12414 h 81548"/>
                <a:gd name="connsiteX4" fmla="*/ 19790 w 52752"/>
                <a:gd name="connsiteY4" fmla="*/ -19 h 8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52" h="81548">
                  <a:moveTo>
                    <a:pt x="17810" y="12468"/>
                  </a:moveTo>
                  <a:cubicBezTo>
                    <a:pt x="13960" y="25428"/>
                    <a:pt x="7949" y="37742"/>
                    <a:pt x="-13" y="48953"/>
                  </a:cubicBezTo>
                  <a:cubicBezTo>
                    <a:pt x="4355" y="50528"/>
                    <a:pt x="32837" y="69042"/>
                    <a:pt x="33303" y="81529"/>
                  </a:cubicBezTo>
                  <a:cubicBezTo>
                    <a:pt x="33303" y="81529"/>
                    <a:pt x="61610" y="21807"/>
                    <a:pt x="49903" y="12414"/>
                  </a:cubicBezTo>
                  <a:cubicBezTo>
                    <a:pt x="40112" y="7766"/>
                    <a:pt x="30059" y="3618"/>
                    <a:pt x="19790" y="-19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A5B61E87-5C6D-DEA7-A709-4161C4AF68C5}"/>
                </a:ext>
              </a:extLst>
            </p:cNvPr>
            <p:cNvSpPr/>
            <p:nvPr/>
          </p:nvSpPr>
          <p:spPr>
            <a:xfrm>
              <a:off x="5425247" y="2293101"/>
              <a:ext cx="445593" cy="991073"/>
            </a:xfrm>
            <a:custGeom>
              <a:avLst/>
              <a:gdLst>
                <a:gd name="connsiteX0" fmla="*/ 96955 w 166602"/>
                <a:gd name="connsiteY0" fmla="*/ -19 h 370550"/>
                <a:gd name="connsiteX1" fmla="*/ 16752 w 166602"/>
                <a:gd name="connsiteY1" fmla="*/ 128927 h 370550"/>
                <a:gd name="connsiteX2" fmla="*/ 5802 w 166602"/>
                <a:gd name="connsiteY2" fmla="*/ 326554 h 370550"/>
                <a:gd name="connsiteX3" fmla="*/ 164577 w 166602"/>
                <a:gd name="connsiteY3" fmla="*/ 370531 h 370550"/>
                <a:gd name="connsiteX4" fmla="*/ 162073 w 166602"/>
                <a:gd name="connsiteY4" fmla="*/ 314066 h 370550"/>
                <a:gd name="connsiteX5" fmla="*/ 85947 w 166602"/>
                <a:gd name="connsiteY5" fmla="*/ 285725 h 370550"/>
                <a:gd name="connsiteX6" fmla="*/ 96955 w 166602"/>
                <a:gd name="connsiteY6" fmla="*/ -19 h 37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02" h="370550">
                  <a:moveTo>
                    <a:pt x="96955" y="-19"/>
                  </a:moveTo>
                  <a:cubicBezTo>
                    <a:pt x="96955" y="-19"/>
                    <a:pt x="24906" y="21698"/>
                    <a:pt x="16752" y="128927"/>
                  </a:cubicBezTo>
                  <a:cubicBezTo>
                    <a:pt x="9297" y="226655"/>
                    <a:pt x="-9458" y="297616"/>
                    <a:pt x="5802" y="326554"/>
                  </a:cubicBezTo>
                  <a:cubicBezTo>
                    <a:pt x="25663" y="364288"/>
                    <a:pt x="164577" y="370531"/>
                    <a:pt x="164577" y="370531"/>
                  </a:cubicBezTo>
                  <a:cubicBezTo>
                    <a:pt x="167938" y="351751"/>
                    <a:pt x="167082" y="332526"/>
                    <a:pt x="162073" y="314066"/>
                  </a:cubicBezTo>
                  <a:lnTo>
                    <a:pt x="85947" y="285725"/>
                  </a:lnTo>
                  <a:cubicBezTo>
                    <a:pt x="85947" y="285725"/>
                    <a:pt x="98178" y="16703"/>
                    <a:pt x="96955" y="-19"/>
                  </a:cubicBezTo>
                  <a:close/>
                </a:path>
              </a:pathLst>
            </a:custGeom>
            <a:gradFill>
              <a:gsLst>
                <a:gs pos="3000">
                  <a:srgbClr val="0396FF"/>
                </a:gs>
                <a:gs pos="100000">
                  <a:srgbClr val="5B2CF2"/>
                </a:gs>
              </a:gsLst>
              <a:path path="circle">
                <a:fillToRect l="100000" t="100000"/>
              </a:path>
            </a:gradFill>
            <a:ln w="580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4F6BCD5D-A409-01A6-7FCD-015F54C80A71}"/>
                </a:ext>
              </a:extLst>
            </p:cNvPr>
            <p:cNvSpPr/>
            <p:nvPr/>
          </p:nvSpPr>
          <p:spPr>
            <a:xfrm>
              <a:off x="5787682" y="1558547"/>
              <a:ext cx="472577" cy="614449"/>
            </a:xfrm>
            <a:custGeom>
              <a:avLst/>
              <a:gdLst>
                <a:gd name="connsiteX0" fmla="*/ 236 w 176691"/>
                <a:gd name="connsiteY0" fmla="*/ 96268 h 229735"/>
                <a:gd name="connsiteX1" fmla="*/ 111484 w 176691"/>
                <a:gd name="connsiteY1" fmla="*/ 229612 h 229735"/>
                <a:gd name="connsiteX2" fmla="*/ 176135 w 176691"/>
                <a:gd name="connsiteY2" fmla="*/ 74280 h 229735"/>
                <a:gd name="connsiteX3" fmla="*/ 89467 w 176691"/>
                <a:gd name="connsiteY3" fmla="*/ 278 h 229735"/>
                <a:gd name="connsiteX4" fmla="*/ 236 w 176691"/>
                <a:gd name="connsiteY4" fmla="*/ 96247 h 229735"/>
                <a:gd name="connsiteX5" fmla="*/ 236 w 176691"/>
                <a:gd name="connsiteY5" fmla="*/ 96268 h 22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691" h="229735">
                  <a:moveTo>
                    <a:pt x="236" y="96268"/>
                  </a:moveTo>
                  <a:cubicBezTo>
                    <a:pt x="4022" y="145729"/>
                    <a:pt x="58481" y="233141"/>
                    <a:pt x="111484" y="229612"/>
                  </a:cubicBezTo>
                  <a:cubicBezTo>
                    <a:pt x="164486" y="226083"/>
                    <a:pt x="179921" y="123741"/>
                    <a:pt x="176135" y="74280"/>
                  </a:cubicBezTo>
                  <a:cubicBezTo>
                    <a:pt x="172349" y="24819"/>
                    <a:pt x="142586" y="-3251"/>
                    <a:pt x="89467" y="278"/>
                  </a:cubicBezTo>
                  <a:cubicBezTo>
                    <a:pt x="36394" y="3807"/>
                    <a:pt x="-3556" y="46775"/>
                    <a:pt x="236" y="96247"/>
                  </a:cubicBezTo>
                  <a:cubicBezTo>
                    <a:pt x="236" y="96252"/>
                    <a:pt x="236" y="96263"/>
                    <a:pt x="236" y="96268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4B126681-64D8-38D9-3080-1E47399435B9}"/>
                </a:ext>
              </a:extLst>
            </p:cNvPr>
            <p:cNvSpPr/>
            <p:nvPr/>
          </p:nvSpPr>
          <p:spPr>
            <a:xfrm>
              <a:off x="6015913" y="3109049"/>
              <a:ext cx="119982" cy="176564"/>
            </a:xfrm>
            <a:custGeom>
              <a:avLst/>
              <a:gdLst>
                <a:gd name="connsiteX0" fmla="*/ 39837 w 44860"/>
                <a:gd name="connsiteY0" fmla="*/ 57694 h 66015"/>
                <a:gd name="connsiteX1" fmla="*/ 44730 w 44860"/>
                <a:gd name="connsiteY1" fmla="*/ 23110 h 66015"/>
                <a:gd name="connsiteX2" fmla="*/ 18578 w 44860"/>
                <a:gd name="connsiteY2" fmla="*/ 1392 h 66015"/>
                <a:gd name="connsiteX3" fmla="*/ 7628 w 44860"/>
                <a:gd name="connsiteY3" fmla="*/ -19 h 66015"/>
                <a:gd name="connsiteX4" fmla="*/ 5356 w 44860"/>
                <a:gd name="connsiteY4" fmla="*/ 32557 h 66015"/>
                <a:gd name="connsiteX5" fmla="*/ 7745 w 44860"/>
                <a:gd name="connsiteY5" fmla="*/ 65132 h 66015"/>
                <a:gd name="connsiteX6" fmla="*/ 39896 w 44860"/>
                <a:gd name="connsiteY6" fmla="*/ 64047 h 66015"/>
                <a:gd name="connsiteX7" fmla="*/ 39837 w 44860"/>
                <a:gd name="connsiteY7" fmla="*/ 57694 h 6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60" h="66015">
                  <a:moveTo>
                    <a:pt x="39837" y="57694"/>
                  </a:moveTo>
                  <a:cubicBezTo>
                    <a:pt x="38556" y="48247"/>
                    <a:pt x="43332" y="39180"/>
                    <a:pt x="44730" y="23110"/>
                  </a:cubicBezTo>
                  <a:cubicBezTo>
                    <a:pt x="46128" y="7039"/>
                    <a:pt x="34945" y="2858"/>
                    <a:pt x="18578" y="1392"/>
                  </a:cubicBezTo>
                  <a:cubicBezTo>
                    <a:pt x="14093" y="904"/>
                    <a:pt x="10599" y="415"/>
                    <a:pt x="7628" y="-19"/>
                  </a:cubicBezTo>
                  <a:cubicBezTo>
                    <a:pt x="-7632" y="3401"/>
                    <a:pt x="4541" y="20666"/>
                    <a:pt x="5356" y="32557"/>
                  </a:cubicBezTo>
                  <a:cubicBezTo>
                    <a:pt x="6172" y="44447"/>
                    <a:pt x="3318" y="61495"/>
                    <a:pt x="7745" y="65132"/>
                  </a:cubicBezTo>
                  <a:cubicBezTo>
                    <a:pt x="9608" y="66707"/>
                    <a:pt x="23645" y="66001"/>
                    <a:pt x="39896" y="64047"/>
                  </a:cubicBezTo>
                  <a:cubicBezTo>
                    <a:pt x="40158" y="61935"/>
                    <a:pt x="40140" y="59801"/>
                    <a:pt x="39837" y="57694"/>
                  </a:cubicBezTo>
                  <a:close/>
                </a:path>
              </a:pathLst>
            </a:custGeom>
            <a:solidFill>
              <a:srgbClr val="B58B8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AE0622B5-7695-9DCF-E6FF-860FDA107A77}"/>
                </a:ext>
              </a:extLst>
            </p:cNvPr>
            <p:cNvSpPr/>
            <p:nvPr/>
          </p:nvSpPr>
          <p:spPr>
            <a:xfrm>
              <a:off x="5978790" y="2025660"/>
              <a:ext cx="188888" cy="86093"/>
            </a:xfrm>
            <a:custGeom>
              <a:avLst/>
              <a:gdLst>
                <a:gd name="connsiteX0" fmla="*/ 63794 w 70623"/>
                <a:gd name="connsiteY0" fmla="*/ 3874 h 32189"/>
                <a:gd name="connsiteX1" fmla="*/ 51213 w 70623"/>
                <a:gd name="connsiteY1" fmla="*/ 3386 h 32189"/>
                <a:gd name="connsiteX2" fmla="*/ 11782 w 70623"/>
                <a:gd name="connsiteY2" fmla="*/ 780 h 32189"/>
                <a:gd name="connsiteX3" fmla="*/ 133 w 70623"/>
                <a:gd name="connsiteY3" fmla="*/ 10715 h 32189"/>
                <a:gd name="connsiteX4" fmla="*/ 32575 w 70623"/>
                <a:gd name="connsiteY4" fmla="*/ 32053 h 32189"/>
                <a:gd name="connsiteX5" fmla="*/ 70376 w 70623"/>
                <a:gd name="connsiteY5" fmla="*/ 13864 h 32189"/>
                <a:gd name="connsiteX6" fmla="*/ 63794 w 70623"/>
                <a:gd name="connsiteY6" fmla="*/ 3874 h 32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623" h="32189">
                  <a:moveTo>
                    <a:pt x="63794" y="3874"/>
                  </a:moveTo>
                  <a:cubicBezTo>
                    <a:pt x="63794" y="3874"/>
                    <a:pt x="62338" y="2626"/>
                    <a:pt x="51213" y="3386"/>
                  </a:cubicBezTo>
                  <a:cubicBezTo>
                    <a:pt x="38003" y="4016"/>
                    <a:pt x="24764" y="3142"/>
                    <a:pt x="11782" y="780"/>
                  </a:cubicBezTo>
                  <a:cubicBezTo>
                    <a:pt x="3220" y="-1229"/>
                    <a:pt x="-857" y="20"/>
                    <a:pt x="133" y="10715"/>
                  </a:cubicBezTo>
                  <a:cubicBezTo>
                    <a:pt x="1123" y="21411"/>
                    <a:pt x="10093" y="30912"/>
                    <a:pt x="32575" y="32053"/>
                  </a:cubicBezTo>
                  <a:cubicBezTo>
                    <a:pt x="57795" y="33301"/>
                    <a:pt x="68396" y="24452"/>
                    <a:pt x="70376" y="13864"/>
                  </a:cubicBezTo>
                  <a:cubicBezTo>
                    <a:pt x="71774" y="6209"/>
                    <a:pt x="66590" y="3657"/>
                    <a:pt x="63794" y="3874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51487B94-8EAF-2AAF-ECEC-DC1631449B95}"/>
                </a:ext>
              </a:extLst>
            </p:cNvPr>
            <p:cNvSpPr/>
            <p:nvPr/>
          </p:nvSpPr>
          <p:spPr>
            <a:xfrm>
              <a:off x="5890383" y="3111965"/>
              <a:ext cx="239465" cy="209108"/>
            </a:xfrm>
            <a:custGeom>
              <a:avLst/>
              <a:gdLst>
                <a:gd name="connsiteX0" fmla="*/ -13 w 89533"/>
                <a:gd name="connsiteY0" fmla="*/ 9586 h 78183"/>
                <a:gd name="connsiteX1" fmla="*/ 27886 w 89533"/>
                <a:gd name="connsiteY1" fmla="*/ 2311 h 78183"/>
                <a:gd name="connsiteX2" fmla="*/ 61261 w 89533"/>
                <a:gd name="connsiteY2" fmla="*/ 2311 h 78183"/>
                <a:gd name="connsiteX3" fmla="*/ 89393 w 89533"/>
                <a:gd name="connsiteY3" fmla="*/ 24680 h 78183"/>
                <a:gd name="connsiteX4" fmla="*/ 84151 w 89533"/>
                <a:gd name="connsiteY4" fmla="*/ 59970 h 78183"/>
                <a:gd name="connsiteX5" fmla="*/ 66677 w 89533"/>
                <a:gd name="connsiteY5" fmla="*/ 78158 h 78183"/>
                <a:gd name="connsiteX6" fmla="*/ -13 w 89533"/>
                <a:gd name="connsiteY6" fmla="*/ 63825 h 7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533" h="78183">
                  <a:moveTo>
                    <a:pt x="-13" y="9586"/>
                  </a:moveTo>
                  <a:cubicBezTo>
                    <a:pt x="9440" y="7713"/>
                    <a:pt x="18759" y="5281"/>
                    <a:pt x="27886" y="2311"/>
                  </a:cubicBezTo>
                  <a:cubicBezTo>
                    <a:pt x="39885" y="-1924"/>
                    <a:pt x="43671" y="574"/>
                    <a:pt x="61261" y="2311"/>
                  </a:cubicBezTo>
                  <a:cubicBezTo>
                    <a:pt x="78850" y="4048"/>
                    <a:pt x="90907" y="8229"/>
                    <a:pt x="89393" y="24680"/>
                  </a:cubicBezTo>
                  <a:cubicBezTo>
                    <a:pt x="87878" y="41131"/>
                    <a:pt x="82811" y="50360"/>
                    <a:pt x="84151" y="59970"/>
                  </a:cubicBezTo>
                  <a:cubicBezTo>
                    <a:pt x="85490" y="69580"/>
                    <a:pt x="82287" y="77833"/>
                    <a:pt x="66677" y="78158"/>
                  </a:cubicBezTo>
                  <a:cubicBezTo>
                    <a:pt x="51068" y="78484"/>
                    <a:pt x="-13" y="63825"/>
                    <a:pt x="-13" y="63825"/>
                  </a:cubicBezTo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3AC056A8-8731-7B5D-D7B6-B1D9F745A995}"/>
                </a:ext>
              </a:extLst>
            </p:cNvPr>
            <p:cNvSpPr/>
            <p:nvPr/>
          </p:nvSpPr>
          <p:spPr>
            <a:xfrm>
              <a:off x="5828071" y="3126183"/>
              <a:ext cx="99771" cy="162781"/>
            </a:xfrm>
            <a:custGeom>
              <a:avLst/>
              <a:gdLst>
                <a:gd name="connsiteX0" fmla="*/ 6277 w 37303"/>
                <a:gd name="connsiteY0" fmla="*/ -19 h 60862"/>
                <a:gd name="connsiteX1" fmla="*/ 33012 w 37303"/>
                <a:gd name="connsiteY1" fmla="*/ -19 h 60862"/>
                <a:gd name="connsiteX2" fmla="*/ 29517 w 37303"/>
                <a:gd name="connsiteY2" fmla="*/ 60843 h 60862"/>
                <a:gd name="connsiteX3" fmla="*/ -13 w 37303"/>
                <a:gd name="connsiteY3" fmla="*/ 59703 h 60862"/>
                <a:gd name="connsiteX4" fmla="*/ 6277 w 37303"/>
                <a:gd name="connsiteY4" fmla="*/ -19 h 6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03" h="60862">
                  <a:moveTo>
                    <a:pt x="6277" y="-19"/>
                  </a:moveTo>
                  <a:lnTo>
                    <a:pt x="33012" y="-19"/>
                  </a:lnTo>
                  <a:cubicBezTo>
                    <a:pt x="33012" y="-19"/>
                    <a:pt x="44661" y="35923"/>
                    <a:pt x="29517" y="60843"/>
                  </a:cubicBezTo>
                  <a:lnTo>
                    <a:pt x="-13" y="59703"/>
                  </a:lnTo>
                  <a:cubicBezTo>
                    <a:pt x="-13" y="59703"/>
                    <a:pt x="10005" y="24738"/>
                    <a:pt x="6277" y="-19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0DB3A699-2A69-7470-D902-C428AE9850CB}"/>
                </a:ext>
              </a:extLst>
            </p:cNvPr>
            <p:cNvSpPr/>
            <p:nvPr/>
          </p:nvSpPr>
          <p:spPr>
            <a:xfrm>
              <a:off x="5865304" y="3141722"/>
              <a:ext cx="31467" cy="31073"/>
            </a:xfrm>
            <a:custGeom>
              <a:avLst/>
              <a:gdLst>
                <a:gd name="connsiteX0" fmla="*/ 11765 w 11765"/>
                <a:gd name="connsiteY0" fmla="*/ 5809 h 11618"/>
                <a:gd name="connsiteX1" fmla="*/ 5883 w 11765"/>
                <a:gd name="connsiteY1" fmla="*/ 11619 h 11618"/>
                <a:gd name="connsiteX2" fmla="*/ 0 w 11765"/>
                <a:gd name="connsiteY2" fmla="*/ 5809 h 11618"/>
                <a:gd name="connsiteX3" fmla="*/ 5883 w 11765"/>
                <a:gd name="connsiteY3" fmla="*/ 0 h 11618"/>
                <a:gd name="connsiteX4" fmla="*/ 11765 w 11765"/>
                <a:gd name="connsiteY4" fmla="*/ 5809 h 1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65" h="11618">
                  <a:moveTo>
                    <a:pt x="11765" y="5809"/>
                  </a:moveTo>
                  <a:cubicBezTo>
                    <a:pt x="11765" y="9018"/>
                    <a:pt x="9132" y="11619"/>
                    <a:pt x="5883" y="11619"/>
                  </a:cubicBezTo>
                  <a:cubicBezTo>
                    <a:pt x="2634" y="11619"/>
                    <a:pt x="0" y="9018"/>
                    <a:pt x="0" y="5809"/>
                  </a:cubicBezTo>
                  <a:cubicBezTo>
                    <a:pt x="0" y="2601"/>
                    <a:pt x="2634" y="0"/>
                    <a:pt x="5883" y="0"/>
                  </a:cubicBezTo>
                  <a:cubicBezTo>
                    <a:pt x="9132" y="0"/>
                    <a:pt x="11765" y="2601"/>
                    <a:pt x="11765" y="5809"/>
                  </a:cubicBezTo>
                  <a:close/>
                </a:path>
              </a:pathLst>
            </a:custGeom>
            <a:solidFill>
              <a:srgbClr val="D2E8E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EFFAAC9E-D506-AD9B-02D5-4C0D2093EF7D}"/>
                </a:ext>
              </a:extLst>
            </p:cNvPr>
            <p:cNvSpPr/>
            <p:nvPr/>
          </p:nvSpPr>
          <p:spPr>
            <a:xfrm>
              <a:off x="6157471" y="1795123"/>
              <a:ext cx="144982" cy="132350"/>
            </a:xfrm>
            <a:custGeom>
              <a:avLst/>
              <a:gdLst>
                <a:gd name="connsiteX0" fmla="*/ 831 w 54207"/>
                <a:gd name="connsiteY0" fmla="*/ 31161 h 49484"/>
                <a:gd name="connsiteX1" fmla="*/ 831 w 54207"/>
                <a:gd name="connsiteY1" fmla="*/ 31161 h 49484"/>
                <a:gd name="connsiteX2" fmla="*/ 3685 w 54207"/>
                <a:gd name="connsiteY2" fmla="*/ 12430 h 49484"/>
                <a:gd name="connsiteX3" fmla="*/ 19877 w 54207"/>
                <a:gd name="connsiteY3" fmla="*/ 1083 h 49484"/>
                <a:gd name="connsiteX4" fmla="*/ 53013 w 54207"/>
                <a:gd name="connsiteY4" fmla="*/ 17414 h 49484"/>
                <a:gd name="connsiteX5" fmla="*/ 35493 w 54207"/>
                <a:gd name="connsiteY5" fmla="*/ 48296 h 49484"/>
                <a:gd name="connsiteX6" fmla="*/ 33157 w 54207"/>
                <a:gd name="connsiteY6" fmla="*/ 48861 h 49484"/>
                <a:gd name="connsiteX7" fmla="*/ 32225 w 54207"/>
                <a:gd name="connsiteY7" fmla="*/ 48861 h 49484"/>
                <a:gd name="connsiteX8" fmla="*/ 831 w 54207"/>
                <a:gd name="connsiteY8" fmla="*/ 31161 h 49484"/>
                <a:gd name="connsiteX9" fmla="*/ 21450 w 54207"/>
                <a:gd name="connsiteY9" fmla="*/ 6838 h 49484"/>
                <a:gd name="connsiteX10" fmla="*/ 7005 w 54207"/>
                <a:gd name="connsiteY10" fmla="*/ 29696 h 49484"/>
                <a:gd name="connsiteX11" fmla="*/ 7005 w 54207"/>
                <a:gd name="connsiteY11" fmla="*/ 29696 h 49484"/>
                <a:gd name="connsiteX12" fmla="*/ 31544 w 54207"/>
                <a:gd name="connsiteY12" fmla="*/ 43204 h 49484"/>
                <a:gd name="connsiteX13" fmla="*/ 46041 w 54207"/>
                <a:gd name="connsiteY13" fmla="*/ 20330 h 49484"/>
                <a:gd name="connsiteX14" fmla="*/ 22149 w 54207"/>
                <a:gd name="connsiteY14" fmla="*/ 6675 h 4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207" h="49484">
                  <a:moveTo>
                    <a:pt x="831" y="31161"/>
                  </a:moveTo>
                  <a:lnTo>
                    <a:pt x="831" y="31161"/>
                  </a:lnTo>
                  <a:cubicBezTo>
                    <a:pt x="-933" y="24815"/>
                    <a:pt x="92" y="18071"/>
                    <a:pt x="3685" y="12430"/>
                  </a:cubicBezTo>
                  <a:cubicBezTo>
                    <a:pt x="7215" y="6762"/>
                    <a:pt x="13057" y="2668"/>
                    <a:pt x="19877" y="1083"/>
                  </a:cubicBezTo>
                  <a:cubicBezTo>
                    <a:pt x="33862" y="-2935"/>
                    <a:pt x="48697" y="4373"/>
                    <a:pt x="53013" y="17414"/>
                  </a:cubicBezTo>
                  <a:cubicBezTo>
                    <a:pt x="57323" y="30450"/>
                    <a:pt x="49477" y="44279"/>
                    <a:pt x="35493" y="48296"/>
                  </a:cubicBezTo>
                  <a:cubicBezTo>
                    <a:pt x="34724" y="48519"/>
                    <a:pt x="33944" y="48704"/>
                    <a:pt x="33157" y="48861"/>
                  </a:cubicBezTo>
                  <a:lnTo>
                    <a:pt x="32225" y="48861"/>
                  </a:lnTo>
                  <a:cubicBezTo>
                    <a:pt x="18363" y="51760"/>
                    <a:pt x="4513" y="43953"/>
                    <a:pt x="831" y="31161"/>
                  </a:cubicBezTo>
                  <a:close/>
                  <a:moveTo>
                    <a:pt x="21450" y="6838"/>
                  </a:moveTo>
                  <a:cubicBezTo>
                    <a:pt x="10698" y="9444"/>
                    <a:pt x="4239" y="19668"/>
                    <a:pt x="7005" y="29696"/>
                  </a:cubicBezTo>
                  <a:lnTo>
                    <a:pt x="7005" y="29696"/>
                  </a:lnTo>
                  <a:cubicBezTo>
                    <a:pt x="9778" y="39745"/>
                    <a:pt x="20769" y="45793"/>
                    <a:pt x="31544" y="43204"/>
                  </a:cubicBezTo>
                  <a:cubicBezTo>
                    <a:pt x="42325" y="40619"/>
                    <a:pt x="48813" y="30380"/>
                    <a:pt x="46041" y="20330"/>
                  </a:cubicBezTo>
                  <a:cubicBezTo>
                    <a:pt x="43327" y="10519"/>
                    <a:pt x="32761" y="4476"/>
                    <a:pt x="22149" y="6675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E4B154AF-2289-1600-933D-B6BC52C7786A}"/>
                </a:ext>
              </a:extLst>
            </p:cNvPr>
            <p:cNvSpPr/>
            <p:nvPr/>
          </p:nvSpPr>
          <p:spPr>
            <a:xfrm>
              <a:off x="5975387" y="1787407"/>
              <a:ext cx="160808" cy="149451"/>
            </a:xfrm>
            <a:custGeom>
              <a:avLst/>
              <a:gdLst>
                <a:gd name="connsiteX0" fmla="*/ 14801 w 60124"/>
                <a:gd name="connsiteY0" fmla="*/ 52126 h 55878"/>
                <a:gd name="connsiteX1" fmla="*/ 939 w 60124"/>
                <a:gd name="connsiteY1" fmla="*/ 34969 h 55878"/>
                <a:gd name="connsiteX2" fmla="*/ 939 w 60124"/>
                <a:gd name="connsiteY2" fmla="*/ 34969 h 55878"/>
                <a:gd name="connsiteX3" fmla="*/ 22577 w 60124"/>
                <a:gd name="connsiteY3" fmla="*/ 868 h 55878"/>
                <a:gd name="connsiteX4" fmla="*/ 59160 w 60124"/>
                <a:gd name="connsiteY4" fmla="*/ 21038 h 55878"/>
                <a:gd name="connsiteX5" fmla="*/ 37633 w 60124"/>
                <a:gd name="connsiteY5" fmla="*/ 55112 h 55878"/>
                <a:gd name="connsiteX6" fmla="*/ 36526 w 60124"/>
                <a:gd name="connsiteY6" fmla="*/ 55112 h 55878"/>
                <a:gd name="connsiteX7" fmla="*/ 14801 w 60124"/>
                <a:gd name="connsiteY7" fmla="*/ 52126 h 55878"/>
                <a:gd name="connsiteX8" fmla="*/ 24120 w 60124"/>
                <a:gd name="connsiteY8" fmla="*/ 6574 h 55878"/>
                <a:gd name="connsiteX9" fmla="*/ 7014 w 60124"/>
                <a:gd name="connsiteY9" fmla="*/ 33357 h 55878"/>
                <a:gd name="connsiteX10" fmla="*/ 7113 w 60124"/>
                <a:gd name="connsiteY10" fmla="*/ 33721 h 55878"/>
                <a:gd name="connsiteX11" fmla="*/ 36020 w 60124"/>
                <a:gd name="connsiteY11" fmla="*/ 49547 h 55878"/>
                <a:gd name="connsiteX12" fmla="*/ 52998 w 60124"/>
                <a:gd name="connsiteY12" fmla="*/ 22601 h 55878"/>
                <a:gd name="connsiteX13" fmla="*/ 24994 w 60124"/>
                <a:gd name="connsiteY13" fmla="*/ 6574 h 5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124" h="55878">
                  <a:moveTo>
                    <a:pt x="14801" y="52126"/>
                  </a:moveTo>
                  <a:cubicBezTo>
                    <a:pt x="7911" y="48358"/>
                    <a:pt x="2919" y="42185"/>
                    <a:pt x="939" y="34969"/>
                  </a:cubicBezTo>
                  <a:lnTo>
                    <a:pt x="939" y="34969"/>
                  </a:lnTo>
                  <a:cubicBezTo>
                    <a:pt x="-3191" y="19985"/>
                    <a:pt x="6501" y="4717"/>
                    <a:pt x="22577" y="868"/>
                  </a:cubicBezTo>
                  <a:cubicBezTo>
                    <a:pt x="38652" y="-2982"/>
                    <a:pt x="55031" y="6053"/>
                    <a:pt x="59160" y="21038"/>
                  </a:cubicBezTo>
                  <a:cubicBezTo>
                    <a:pt x="63278" y="35985"/>
                    <a:pt x="53650" y="51219"/>
                    <a:pt x="37633" y="55112"/>
                  </a:cubicBezTo>
                  <a:lnTo>
                    <a:pt x="36526" y="55112"/>
                  </a:lnTo>
                  <a:cubicBezTo>
                    <a:pt x="29141" y="56746"/>
                    <a:pt x="21365" y="55677"/>
                    <a:pt x="14801" y="52126"/>
                  </a:cubicBezTo>
                  <a:close/>
                  <a:moveTo>
                    <a:pt x="24120" y="6574"/>
                  </a:moveTo>
                  <a:cubicBezTo>
                    <a:pt x="11464" y="9566"/>
                    <a:pt x="3799" y="21559"/>
                    <a:pt x="7014" y="33357"/>
                  </a:cubicBezTo>
                  <a:cubicBezTo>
                    <a:pt x="7043" y="33482"/>
                    <a:pt x="7078" y="33601"/>
                    <a:pt x="7113" y="33721"/>
                  </a:cubicBezTo>
                  <a:cubicBezTo>
                    <a:pt x="10404" y="45535"/>
                    <a:pt x="23346" y="52620"/>
                    <a:pt x="36020" y="49547"/>
                  </a:cubicBezTo>
                  <a:cubicBezTo>
                    <a:pt x="48688" y="46480"/>
                    <a:pt x="56295" y="34416"/>
                    <a:pt x="52998" y="22601"/>
                  </a:cubicBezTo>
                  <a:cubicBezTo>
                    <a:pt x="49795" y="11118"/>
                    <a:pt x="37429" y="4039"/>
                    <a:pt x="24994" y="6574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77B3F33F-7997-5859-B997-27AF335612D4}"/>
                </a:ext>
              </a:extLst>
            </p:cNvPr>
            <p:cNvSpPr/>
            <p:nvPr/>
          </p:nvSpPr>
          <p:spPr>
            <a:xfrm>
              <a:off x="6117823" y="1843135"/>
              <a:ext cx="56391" cy="23039"/>
            </a:xfrm>
            <a:custGeom>
              <a:avLst/>
              <a:gdLst>
                <a:gd name="connsiteX0" fmla="*/ 14956 w 21084"/>
                <a:gd name="connsiteY0" fmla="*/ 7347 h 8614"/>
                <a:gd name="connsiteX1" fmla="*/ 21072 w 21084"/>
                <a:gd name="connsiteY1" fmla="*/ 5664 h 8614"/>
                <a:gd name="connsiteX2" fmla="*/ 15946 w 21084"/>
                <a:gd name="connsiteY2" fmla="*/ 614 h 8614"/>
                <a:gd name="connsiteX3" fmla="*/ -13 w 21084"/>
                <a:gd name="connsiteY3" fmla="*/ 3166 h 8614"/>
                <a:gd name="connsiteX4" fmla="*/ 3016 w 21084"/>
                <a:gd name="connsiteY4" fmla="*/ 8596 h 8614"/>
                <a:gd name="connsiteX5" fmla="*/ 13500 w 21084"/>
                <a:gd name="connsiteY5" fmla="*/ 6261 h 8614"/>
                <a:gd name="connsiteX6" fmla="*/ 14956 w 21084"/>
                <a:gd name="connsiteY6" fmla="*/ 7347 h 8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4" h="8614">
                  <a:moveTo>
                    <a:pt x="14956" y="7347"/>
                  </a:moveTo>
                  <a:lnTo>
                    <a:pt x="21072" y="5664"/>
                  </a:lnTo>
                  <a:cubicBezTo>
                    <a:pt x="20279" y="3340"/>
                    <a:pt x="18392" y="1478"/>
                    <a:pt x="15946" y="614"/>
                  </a:cubicBezTo>
                  <a:cubicBezTo>
                    <a:pt x="10483" y="-781"/>
                    <a:pt x="4635" y="153"/>
                    <a:pt x="-13" y="3166"/>
                  </a:cubicBezTo>
                  <a:lnTo>
                    <a:pt x="3016" y="8596"/>
                  </a:lnTo>
                  <a:cubicBezTo>
                    <a:pt x="9248" y="5447"/>
                    <a:pt x="12277" y="5772"/>
                    <a:pt x="13500" y="6261"/>
                  </a:cubicBezTo>
                  <a:cubicBezTo>
                    <a:pt x="14117" y="6435"/>
                    <a:pt x="14641" y="6826"/>
                    <a:pt x="14956" y="7347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E99EE70E-90B9-C192-BDA0-8059335F874F}"/>
                </a:ext>
              </a:extLst>
            </p:cNvPr>
            <p:cNvSpPr/>
            <p:nvPr/>
          </p:nvSpPr>
          <p:spPr>
            <a:xfrm>
              <a:off x="5886802" y="1842795"/>
              <a:ext cx="97829" cy="18441"/>
            </a:xfrm>
            <a:custGeom>
              <a:avLst/>
              <a:gdLst>
                <a:gd name="connsiteX0" fmla="*/ 36578 w 36577"/>
                <a:gd name="connsiteY0" fmla="*/ 5918 h 6895"/>
                <a:gd name="connsiteX1" fmla="*/ 36345 w 36577"/>
                <a:gd name="connsiteY1" fmla="*/ 0 h 6895"/>
                <a:gd name="connsiteX2" fmla="*/ 0 w 36577"/>
                <a:gd name="connsiteY2" fmla="*/ 977 h 6895"/>
                <a:gd name="connsiteX3" fmla="*/ 291 w 36577"/>
                <a:gd name="connsiteY3" fmla="*/ 6895 h 6895"/>
                <a:gd name="connsiteX4" fmla="*/ 36578 w 36577"/>
                <a:gd name="connsiteY4" fmla="*/ 5918 h 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7" h="6895">
                  <a:moveTo>
                    <a:pt x="36578" y="5918"/>
                  </a:moveTo>
                  <a:lnTo>
                    <a:pt x="36345" y="0"/>
                  </a:lnTo>
                  <a:lnTo>
                    <a:pt x="0" y="977"/>
                  </a:lnTo>
                  <a:lnTo>
                    <a:pt x="291" y="6895"/>
                  </a:lnTo>
                  <a:lnTo>
                    <a:pt x="36578" y="5918"/>
                  </a:ln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74E2F0E0-0217-63BA-399D-26F9B7AEC530}"/>
                </a:ext>
              </a:extLst>
            </p:cNvPr>
            <p:cNvSpPr/>
            <p:nvPr/>
          </p:nvSpPr>
          <p:spPr>
            <a:xfrm>
              <a:off x="6272049" y="2293682"/>
              <a:ext cx="641056" cy="834159"/>
            </a:xfrm>
            <a:custGeom>
              <a:avLst/>
              <a:gdLst>
                <a:gd name="connsiteX0" fmla="*/ 33012 w 239683"/>
                <a:gd name="connsiteY0" fmla="*/ -19 h 311882"/>
                <a:gd name="connsiteX1" fmla="*/ 98304 w 239683"/>
                <a:gd name="connsiteY1" fmla="*/ 189301 h 311882"/>
                <a:gd name="connsiteX2" fmla="*/ 197320 w 239683"/>
                <a:gd name="connsiteY2" fmla="*/ 190767 h 311882"/>
                <a:gd name="connsiteX3" fmla="*/ 239606 w 239683"/>
                <a:gd name="connsiteY3" fmla="*/ 212484 h 311882"/>
                <a:gd name="connsiteX4" fmla="*/ 145599 w 239683"/>
                <a:gd name="connsiteY4" fmla="*/ 311841 h 311882"/>
                <a:gd name="connsiteX5" fmla="*/ -13 w 239683"/>
                <a:gd name="connsiteY5" fmla="*/ 227089 h 31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683" h="311882">
                  <a:moveTo>
                    <a:pt x="33012" y="-19"/>
                  </a:moveTo>
                  <a:cubicBezTo>
                    <a:pt x="33012" y="-19"/>
                    <a:pt x="73259" y="104549"/>
                    <a:pt x="98304" y="189301"/>
                  </a:cubicBezTo>
                  <a:cubicBezTo>
                    <a:pt x="123349" y="274052"/>
                    <a:pt x="197320" y="190767"/>
                    <a:pt x="197320" y="190767"/>
                  </a:cubicBezTo>
                  <a:cubicBezTo>
                    <a:pt x="197320" y="190767"/>
                    <a:pt x="238092" y="189301"/>
                    <a:pt x="239606" y="212484"/>
                  </a:cubicBezTo>
                  <a:cubicBezTo>
                    <a:pt x="241120" y="235667"/>
                    <a:pt x="216308" y="310212"/>
                    <a:pt x="145599" y="311841"/>
                  </a:cubicBezTo>
                  <a:cubicBezTo>
                    <a:pt x="74890" y="313469"/>
                    <a:pt x="-13" y="227089"/>
                    <a:pt x="-13" y="227089"/>
                  </a:cubicBezTo>
                  <a:close/>
                </a:path>
              </a:pathLst>
            </a:custGeom>
            <a:gradFill>
              <a:gsLst>
                <a:gs pos="0">
                  <a:srgbClr val="0396FF"/>
                </a:gs>
                <a:gs pos="100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46EA9BAC-FFFE-283F-058E-2E185A4C6971}"/>
                </a:ext>
              </a:extLst>
            </p:cNvPr>
            <p:cNvSpPr/>
            <p:nvPr/>
          </p:nvSpPr>
          <p:spPr>
            <a:xfrm>
              <a:off x="6198045" y="2481294"/>
              <a:ext cx="699672" cy="784147"/>
            </a:xfrm>
            <a:custGeom>
              <a:avLst/>
              <a:gdLst>
                <a:gd name="connsiteX0" fmla="*/ 168958 w 261599"/>
                <a:gd name="connsiteY0" fmla="*/ 293164 h 293183"/>
                <a:gd name="connsiteX1" fmla="*/ 25152 w 261599"/>
                <a:gd name="connsiteY1" fmla="*/ 291209 h 293183"/>
                <a:gd name="connsiteX2" fmla="*/ 25 w 261599"/>
                <a:gd name="connsiteY2" fmla="*/ 270290 h 293183"/>
                <a:gd name="connsiteX3" fmla="*/ 689 w 261599"/>
                <a:gd name="connsiteY3" fmla="*/ 263683 h 293183"/>
                <a:gd name="connsiteX4" fmla="*/ 55614 w 261599"/>
                <a:gd name="connsiteY4" fmla="*/ 26693 h 293183"/>
                <a:gd name="connsiteX5" fmla="*/ 92599 w 261599"/>
                <a:gd name="connsiteY5" fmla="*/ -19 h 293183"/>
                <a:gd name="connsiteX6" fmla="*/ 236405 w 261599"/>
                <a:gd name="connsiteY6" fmla="*/ 1935 h 293183"/>
                <a:gd name="connsiteX7" fmla="*/ 261544 w 261599"/>
                <a:gd name="connsiteY7" fmla="*/ 22724 h 293183"/>
                <a:gd name="connsiteX8" fmla="*/ 260868 w 261599"/>
                <a:gd name="connsiteY8" fmla="*/ 29462 h 293183"/>
                <a:gd name="connsiteX9" fmla="*/ 206002 w 261599"/>
                <a:gd name="connsiteY9" fmla="*/ 266451 h 293183"/>
                <a:gd name="connsiteX10" fmla="*/ 168958 w 261599"/>
                <a:gd name="connsiteY10" fmla="*/ 293164 h 29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599" h="293183">
                  <a:moveTo>
                    <a:pt x="168958" y="293164"/>
                  </a:moveTo>
                  <a:lnTo>
                    <a:pt x="25152" y="291209"/>
                  </a:lnTo>
                  <a:cubicBezTo>
                    <a:pt x="12018" y="291899"/>
                    <a:pt x="765" y="282538"/>
                    <a:pt x="25" y="270290"/>
                  </a:cubicBezTo>
                  <a:cubicBezTo>
                    <a:pt x="-109" y="268069"/>
                    <a:pt x="112" y="265843"/>
                    <a:pt x="689" y="263683"/>
                  </a:cubicBezTo>
                  <a:lnTo>
                    <a:pt x="55614" y="26693"/>
                  </a:lnTo>
                  <a:cubicBezTo>
                    <a:pt x="60023" y="11002"/>
                    <a:pt x="75201" y="40"/>
                    <a:pt x="92599" y="-19"/>
                  </a:cubicBezTo>
                  <a:lnTo>
                    <a:pt x="236405" y="1935"/>
                  </a:lnTo>
                  <a:cubicBezTo>
                    <a:pt x="249505" y="1202"/>
                    <a:pt x="260763" y="10514"/>
                    <a:pt x="261544" y="22724"/>
                  </a:cubicBezTo>
                  <a:cubicBezTo>
                    <a:pt x="261689" y="24988"/>
                    <a:pt x="261462" y="27263"/>
                    <a:pt x="260868" y="29462"/>
                  </a:cubicBezTo>
                  <a:lnTo>
                    <a:pt x="206002" y="266451"/>
                  </a:lnTo>
                  <a:cubicBezTo>
                    <a:pt x="201569" y="282148"/>
                    <a:pt x="186373" y="293109"/>
                    <a:pt x="168958" y="293164"/>
                  </a:cubicBezTo>
                  <a:close/>
                </a:path>
              </a:pathLst>
            </a:custGeom>
            <a:gradFill>
              <a:gsLst>
                <a:gs pos="0">
                  <a:srgbClr val="5B2CF2">
                    <a:alpha val="0"/>
                  </a:srgbClr>
                </a:gs>
                <a:gs pos="95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5E533850-29AA-74B9-4972-BA7FC6141D03}"/>
                </a:ext>
              </a:extLst>
            </p:cNvPr>
            <p:cNvSpPr/>
            <p:nvPr/>
          </p:nvSpPr>
          <p:spPr>
            <a:xfrm>
              <a:off x="5709113" y="1446802"/>
              <a:ext cx="546206" cy="525232"/>
            </a:xfrm>
            <a:custGeom>
              <a:avLst/>
              <a:gdLst>
                <a:gd name="connsiteX0" fmla="*/ 198405 w 204220"/>
                <a:gd name="connsiteY0" fmla="*/ 51939 h 196378"/>
                <a:gd name="connsiteX1" fmla="*/ 166254 w 204220"/>
                <a:gd name="connsiteY1" fmla="*/ 7907 h 196378"/>
                <a:gd name="connsiteX2" fmla="*/ 165147 w 204220"/>
                <a:gd name="connsiteY2" fmla="*/ 17843 h 196378"/>
                <a:gd name="connsiteX3" fmla="*/ 95778 w 204220"/>
                <a:gd name="connsiteY3" fmla="*/ 2424 h 196378"/>
                <a:gd name="connsiteX4" fmla="*/ 97874 w 204220"/>
                <a:gd name="connsiteY4" fmla="*/ 9373 h 196378"/>
                <a:gd name="connsiteX5" fmla="*/ 73004 w 204220"/>
                <a:gd name="connsiteY5" fmla="*/ -19 h 196378"/>
                <a:gd name="connsiteX6" fmla="*/ 65490 w 204220"/>
                <a:gd name="connsiteY6" fmla="*/ 12468 h 196378"/>
                <a:gd name="connsiteX7" fmla="*/ 48832 w 204220"/>
                <a:gd name="connsiteY7" fmla="*/ 3075 h 196378"/>
                <a:gd name="connsiteX8" fmla="*/ 39105 w 204220"/>
                <a:gd name="connsiteY8" fmla="*/ 35651 h 196378"/>
                <a:gd name="connsiteX9" fmla="*/ 31534 w 204220"/>
                <a:gd name="connsiteY9" fmla="*/ 30602 h 196378"/>
                <a:gd name="connsiteX10" fmla="*/ 23205 w 204220"/>
                <a:gd name="connsiteY10" fmla="*/ 30928 h 196378"/>
                <a:gd name="connsiteX11" fmla="*/ 22447 w 204220"/>
                <a:gd name="connsiteY11" fmla="*/ 34728 h 196378"/>
                <a:gd name="connsiteX12" fmla="*/ 22447 w 204220"/>
                <a:gd name="connsiteY12" fmla="*/ 48736 h 196378"/>
                <a:gd name="connsiteX13" fmla="*/ 8119 w 204220"/>
                <a:gd name="connsiteY13" fmla="*/ 43958 h 196378"/>
                <a:gd name="connsiteX14" fmla="*/ 4217 w 204220"/>
                <a:gd name="connsiteY14" fmla="*/ 43958 h 196378"/>
                <a:gd name="connsiteX15" fmla="*/ 2586 w 204220"/>
                <a:gd name="connsiteY15" fmla="*/ 46944 h 196378"/>
                <a:gd name="connsiteX16" fmla="*/ 48541 w 204220"/>
                <a:gd name="connsiteY16" fmla="*/ 196359 h 196378"/>
                <a:gd name="connsiteX17" fmla="*/ 46677 w 204220"/>
                <a:gd name="connsiteY17" fmla="*/ 179039 h 196378"/>
                <a:gd name="connsiteX18" fmla="*/ 36543 w 204220"/>
                <a:gd name="connsiteY18" fmla="*/ 160851 h 196378"/>
                <a:gd name="connsiteX19" fmla="*/ 52560 w 204220"/>
                <a:gd name="connsiteY19" fmla="*/ 147278 h 196378"/>
                <a:gd name="connsiteX20" fmla="*/ 67471 w 204220"/>
                <a:gd name="connsiteY20" fmla="*/ 159657 h 196378"/>
                <a:gd name="connsiteX21" fmla="*/ 68403 w 204220"/>
                <a:gd name="connsiteY21" fmla="*/ 107807 h 196378"/>
                <a:gd name="connsiteX22" fmla="*/ 103734 w 204220"/>
                <a:gd name="connsiteY22" fmla="*/ 94016 h 196378"/>
                <a:gd name="connsiteX23" fmla="*/ 110513 w 204220"/>
                <a:gd name="connsiteY23" fmla="*/ 97763 h 196378"/>
                <a:gd name="connsiteX24" fmla="*/ 131715 w 204220"/>
                <a:gd name="connsiteY24" fmla="*/ 82941 h 196378"/>
                <a:gd name="connsiteX25" fmla="*/ 163341 w 204220"/>
                <a:gd name="connsiteY25" fmla="*/ 87990 h 196378"/>
                <a:gd name="connsiteX26" fmla="*/ 189959 w 204220"/>
                <a:gd name="connsiteY26" fmla="*/ 94668 h 196378"/>
                <a:gd name="connsiteX27" fmla="*/ 198405 w 204220"/>
                <a:gd name="connsiteY27" fmla="*/ 51939 h 19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4220" h="196378">
                  <a:moveTo>
                    <a:pt x="198405" y="51939"/>
                  </a:moveTo>
                  <a:cubicBezTo>
                    <a:pt x="190932" y="35418"/>
                    <a:pt x="179999" y="20449"/>
                    <a:pt x="166254" y="7907"/>
                  </a:cubicBezTo>
                  <a:lnTo>
                    <a:pt x="165147" y="17843"/>
                  </a:lnTo>
                  <a:cubicBezTo>
                    <a:pt x="143317" y="8548"/>
                    <a:pt x="119757" y="3314"/>
                    <a:pt x="95778" y="2424"/>
                  </a:cubicBezTo>
                  <a:lnTo>
                    <a:pt x="97874" y="9373"/>
                  </a:lnTo>
                  <a:cubicBezTo>
                    <a:pt x="89155" y="7343"/>
                    <a:pt x="80780" y="4183"/>
                    <a:pt x="73004" y="-19"/>
                  </a:cubicBezTo>
                  <a:lnTo>
                    <a:pt x="65490" y="12468"/>
                  </a:lnTo>
                  <a:cubicBezTo>
                    <a:pt x="60388" y="8695"/>
                    <a:pt x="54791" y="5535"/>
                    <a:pt x="48832" y="3075"/>
                  </a:cubicBezTo>
                  <a:lnTo>
                    <a:pt x="39105" y="35651"/>
                  </a:lnTo>
                  <a:cubicBezTo>
                    <a:pt x="36356" y="34283"/>
                    <a:pt x="33811" y="32584"/>
                    <a:pt x="31534" y="30602"/>
                  </a:cubicBezTo>
                  <a:cubicBezTo>
                    <a:pt x="28971" y="28973"/>
                    <a:pt x="24836" y="28485"/>
                    <a:pt x="23205" y="30928"/>
                  </a:cubicBezTo>
                  <a:cubicBezTo>
                    <a:pt x="22576" y="32106"/>
                    <a:pt x="22314" y="33420"/>
                    <a:pt x="22447" y="34728"/>
                  </a:cubicBezTo>
                  <a:lnTo>
                    <a:pt x="22447" y="48736"/>
                  </a:lnTo>
                  <a:lnTo>
                    <a:pt x="8119" y="43958"/>
                  </a:lnTo>
                  <a:cubicBezTo>
                    <a:pt x="6885" y="43421"/>
                    <a:pt x="5452" y="43421"/>
                    <a:pt x="4217" y="43958"/>
                  </a:cubicBezTo>
                  <a:cubicBezTo>
                    <a:pt x="3256" y="44702"/>
                    <a:pt x="2668" y="45782"/>
                    <a:pt x="2586" y="46944"/>
                  </a:cubicBezTo>
                  <a:cubicBezTo>
                    <a:pt x="-7840" y="95482"/>
                    <a:pt x="14235" y="158625"/>
                    <a:pt x="48541" y="196359"/>
                  </a:cubicBezTo>
                  <a:cubicBezTo>
                    <a:pt x="49863" y="190544"/>
                    <a:pt x="49211" y="184491"/>
                    <a:pt x="46677" y="179039"/>
                  </a:cubicBezTo>
                  <a:cubicBezTo>
                    <a:pt x="43823" y="172090"/>
                    <a:pt x="35028" y="168181"/>
                    <a:pt x="36543" y="160851"/>
                  </a:cubicBezTo>
                  <a:cubicBezTo>
                    <a:pt x="37376" y="153174"/>
                    <a:pt x="44283" y="147321"/>
                    <a:pt x="52560" y="147278"/>
                  </a:cubicBezTo>
                  <a:cubicBezTo>
                    <a:pt x="63685" y="148472"/>
                    <a:pt x="59549" y="152273"/>
                    <a:pt x="67471" y="159657"/>
                  </a:cubicBezTo>
                  <a:cubicBezTo>
                    <a:pt x="70266" y="145269"/>
                    <a:pt x="63568" y="121652"/>
                    <a:pt x="68403" y="107807"/>
                  </a:cubicBezTo>
                  <a:cubicBezTo>
                    <a:pt x="74076" y="94907"/>
                    <a:pt x="89889" y="88734"/>
                    <a:pt x="103734" y="94016"/>
                  </a:cubicBezTo>
                  <a:cubicBezTo>
                    <a:pt x="106174" y="94950"/>
                    <a:pt x="108463" y="96215"/>
                    <a:pt x="110513" y="97763"/>
                  </a:cubicBezTo>
                  <a:cubicBezTo>
                    <a:pt x="110164" y="88533"/>
                    <a:pt x="121813" y="82615"/>
                    <a:pt x="131715" y="82941"/>
                  </a:cubicBezTo>
                  <a:cubicBezTo>
                    <a:pt x="141616" y="83266"/>
                    <a:pt x="152857" y="86795"/>
                    <a:pt x="163341" y="87990"/>
                  </a:cubicBezTo>
                  <a:cubicBezTo>
                    <a:pt x="172253" y="88967"/>
                    <a:pt x="181397" y="94776"/>
                    <a:pt x="189959" y="94668"/>
                  </a:cubicBezTo>
                  <a:cubicBezTo>
                    <a:pt x="211976" y="94342"/>
                    <a:pt x="203123" y="63504"/>
                    <a:pt x="198405" y="51939"/>
                  </a:cubicBez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BC7A003-F8CE-577E-2012-EC5723BBB523}"/>
                </a:ext>
              </a:extLst>
            </p:cNvPr>
            <p:cNvSpPr/>
            <p:nvPr/>
          </p:nvSpPr>
          <p:spPr>
            <a:xfrm>
              <a:off x="6198045" y="2481294"/>
              <a:ext cx="699672" cy="784147"/>
            </a:xfrm>
            <a:custGeom>
              <a:avLst/>
              <a:gdLst>
                <a:gd name="connsiteX0" fmla="*/ 168958 w 261599"/>
                <a:gd name="connsiteY0" fmla="*/ 293164 h 293183"/>
                <a:gd name="connsiteX1" fmla="*/ 25152 w 261599"/>
                <a:gd name="connsiteY1" fmla="*/ 291209 h 293183"/>
                <a:gd name="connsiteX2" fmla="*/ 25 w 261599"/>
                <a:gd name="connsiteY2" fmla="*/ 270290 h 293183"/>
                <a:gd name="connsiteX3" fmla="*/ 689 w 261599"/>
                <a:gd name="connsiteY3" fmla="*/ 263683 h 293183"/>
                <a:gd name="connsiteX4" fmla="*/ 55614 w 261599"/>
                <a:gd name="connsiteY4" fmla="*/ 26693 h 293183"/>
                <a:gd name="connsiteX5" fmla="*/ 92599 w 261599"/>
                <a:gd name="connsiteY5" fmla="*/ -19 h 293183"/>
                <a:gd name="connsiteX6" fmla="*/ 236405 w 261599"/>
                <a:gd name="connsiteY6" fmla="*/ 1935 h 293183"/>
                <a:gd name="connsiteX7" fmla="*/ 261544 w 261599"/>
                <a:gd name="connsiteY7" fmla="*/ 22724 h 293183"/>
                <a:gd name="connsiteX8" fmla="*/ 260868 w 261599"/>
                <a:gd name="connsiteY8" fmla="*/ 29462 h 293183"/>
                <a:gd name="connsiteX9" fmla="*/ 206002 w 261599"/>
                <a:gd name="connsiteY9" fmla="*/ 266451 h 293183"/>
                <a:gd name="connsiteX10" fmla="*/ 168958 w 261599"/>
                <a:gd name="connsiteY10" fmla="*/ 293164 h 29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599" h="293183">
                  <a:moveTo>
                    <a:pt x="168958" y="293164"/>
                  </a:moveTo>
                  <a:lnTo>
                    <a:pt x="25152" y="291209"/>
                  </a:lnTo>
                  <a:cubicBezTo>
                    <a:pt x="12018" y="291899"/>
                    <a:pt x="765" y="282538"/>
                    <a:pt x="25" y="270290"/>
                  </a:cubicBezTo>
                  <a:cubicBezTo>
                    <a:pt x="-109" y="268069"/>
                    <a:pt x="112" y="265843"/>
                    <a:pt x="689" y="263683"/>
                  </a:cubicBezTo>
                  <a:lnTo>
                    <a:pt x="55614" y="26693"/>
                  </a:lnTo>
                  <a:cubicBezTo>
                    <a:pt x="60023" y="11002"/>
                    <a:pt x="75201" y="40"/>
                    <a:pt x="92599" y="-19"/>
                  </a:cubicBezTo>
                  <a:lnTo>
                    <a:pt x="236405" y="1935"/>
                  </a:lnTo>
                  <a:cubicBezTo>
                    <a:pt x="249505" y="1202"/>
                    <a:pt x="260763" y="10514"/>
                    <a:pt x="261544" y="22724"/>
                  </a:cubicBezTo>
                  <a:cubicBezTo>
                    <a:pt x="261689" y="24988"/>
                    <a:pt x="261462" y="27263"/>
                    <a:pt x="260868" y="29462"/>
                  </a:cubicBezTo>
                  <a:lnTo>
                    <a:pt x="206002" y="266451"/>
                  </a:lnTo>
                  <a:cubicBezTo>
                    <a:pt x="201569" y="282148"/>
                    <a:pt x="186373" y="293109"/>
                    <a:pt x="168958" y="293164"/>
                  </a:cubicBezTo>
                  <a:close/>
                </a:path>
              </a:pathLst>
            </a:custGeom>
            <a:gradFill>
              <a:gsLst>
                <a:gs pos="0">
                  <a:srgbClr val="5B2CF2">
                    <a:alpha val="0"/>
                  </a:srgbClr>
                </a:gs>
                <a:gs pos="95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E0364C81-E5F2-D36C-17D2-71B690DAD624}"/>
                </a:ext>
              </a:extLst>
            </p:cNvPr>
            <p:cNvSpPr/>
            <p:nvPr/>
          </p:nvSpPr>
          <p:spPr>
            <a:xfrm>
              <a:off x="6220549" y="2518615"/>
              <a:ext cx="669147" cy="750602"/>
            </a:xfrm>
            <a:custGeom>
              <a:avLst/>
              <a:gdLst>
                <a:gd name="connsiteX0" fmla="*/ 161534 w 250186"/>
                <a:gd name="connsiteY0" fmla="*/ 280622 h 280641"/>
                <a:gd name="connsiteX1" fmla="*/ 23960 w 250186"/>
                <a:gd name="connsiteY1" fmla="*/ 278722 h 280641"/>
                <a:gd name="connsiteX2" fmla="*/ 15 w 250186"/>
                <a:gd name="connsiteY2" fmla="*/ 258525 h 280641"/>
                <a:gd name="connsiteX3" fmla="*/ 662 w 250186"/>
                <a:gd name="connsiteY3" fmla="*/ 252335 h 280641"/>
                <a:gd name="connsiteX4" fmla="*/ 53082 w 250186"/>
                <a:gd name="connsiteY4" fmla="*/ 25553 h 280641"/>
                <a:gd name="connsiteX5" fmla="*/ 88553 w 250186"/>
                <a:gd name="connsiteY5" fmla="*/ -19 h 280641"/>
                <a:gd name="connsiteX6" fmla="*/ 226185 w 250186"/>
                <a:gd name="connsiteY6" fmla="*/ 1881 h 280641"/>
                <a:gd name="connsiteX7" fmla="*/ 250141 w 250186"/>
                <a:gd name="connsiteY7" fmla="*/ 21948 h 280641"/>
                <a:gd name="connsiteX8" fmla="*/ 249483 w 250186"/>
                <a:gd name="connsiteY8" fmla="*/ 28267 h 280641"/>
                <a:gd name="connsiteX9" fmla="*/ 197063 w 250186"/>
                <a:gd name="connsiteY9" fmla="*/ 255050 h 280641"/>
                <a:gd name="connsiteX10" fmla="*/ 161534 w 250186"/>
                <a:gd name="connsiteY10" fmla="*/ 280622 h 28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186" h="280641">
                  <a:moveTo>
                    <a:pt x="161534" y="280622"/>
                  </a:moveTo>
                  <a:lnTo>
                    <a:pt x="23960" y="278722"/>
                  </a:lnTo>
                  <a:cubicBezTo>
                    <a:pt x="11367" y="279308"/>
                    <a:pt x="644" y="270268"/>
                    <a:pt x="15" y="258525"/>
                  </a:cubicBezTo>
                  <a:cubicBezTo>
                    <a:pt x="-95" y="256445"/>
                    <a:pt x="120" y="254360"/>
                    <a:pt x="662" y="252335"/>
                  </a:cubicBezTo>
                  <a:lnTo>
                    <a:pt x="53082" y="25553"/>
                  </a:lnTo>
                  <a:cubicBezTo>
                    <a:pt x="57346" y="10535"/>
                    <a:pt x="71889" y="51"/>
                    <a:pt x="88553" y="-19"/>
                  </a:cubicBezTo>
                  <a:lnTo>
                    <a:pt x="226185" y="1881"/>
                  </a:lnTo>
                  <a:cubicBezTo>
                    <a:pt x="238743" y="1257"/>
                    <a:pt x="249472" y="10237"/>
                    <a:pt x="250141" y="21948"/>
                  </a:cubicBezTo>
                  <a:cubicBezTo>
                    <a:pt x="250264" y="24071"/>
                    <a:pt x="250042" y="26204"/>
                    <a:pt x="249483" y="28267"/>
                  </a:cubicBezTo>
                  <a:lnTo>
                    <a:pt x="197063" y="255050"/>
                  </a:lnTo>
                  <a:cubicBezTo>
                    <a:pt x="192794" y="270089"/>
                    <a:pt x="178221" y="280573"/>
                    <a:pt x="161534" y="280622"/>
                  </a:cubicBezTo>
                  <a:close/>
                </a:path>
              </a:pathLst>
            </a:custGeom>
            <a:gradFill>
              <a:gsLst>
                <a:gs pos="3000">
                  <a:srgbClr val="0396FF"/>
                </a:gs>
                <a:gs pos="100000">
                  <a:srgbClr val="5B2CF2"/>
                </a:gs>
              </a:gsLst>
              <a:path path="circle">
                <a:fillToRect l="100000" t="100000"/>
              </a:path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499972A8-C465-910A-0CD6-A527C0FE6EB4}"/>
                </a:ext>
              </a:extLst>
            </p:cNvPr>
            <p:cNvSpPr/>
            <p:nvPr/>
          </p:nvSpPr>
          <p:spPr>
            <a:xfrm>
              <a:off x="6673086" y="2749599"/>
              <a:ext cx="227381" cy="236464"/>
            </a:xfrm>
            <a:custGeom>
              <a:avLst/>
              <a:gdLst>
                <a:gd name="connsiteX0" fmla="*/ 85002 w 85015"/>
                <a:gd name="connsiteY0" fmla="*/ 31218 h 88411"/>
                <a:gd name="connsiteX1" fmla="*/ 81450 w 85015"/>
                <a:gd name="connsiteY1" fmla="*/ 15961 h 88411"/>
                <a:gd name="connsiteX2" fmla="*/ 72596 w 85015"/>
                <a:gd name="connsiteY2" fmla="*/ 3474 h 88411"/>
                <a:gd name="connsiteX3" fmla="*/ 57220 w 85015"/>
                <a:gd name="connsiteY3" fmla="*/ -1 h 88411"/>
                <a:gd name="connsiteX4" fmla="*/ 40911 w 85015"/>
                <a:gd name="connsiteY4" fmla="*/ -1 h 88411"/>
                <a:gd name="connsiteX5" fmla="*/ 23438 w 85015"/>
                <a:gd name="connsiteY5" fmla="*/ 2931 h 88411"/>
                <a:gd name="connsiteX6" fmla="*/ 5964 w 85015"/>
                <a:gd name="connsiteY6" fmla="*/ 21336 h 88411"/>
                <a:gd name="connsiteX7" fmla="*/ 7595 w 85015"/>
                <a:gd name="connsiteY7" fmla="*/ 67974 h 88411"/>
                <a:gd name="connsiteX8" fmla="*/ 24020 w 85015"/>
                <a:gd name="connsiteY8" fmla="*/ 81113 h 88411"/>
                <a:gd name="connsiteX9" fmla="*/ 46445 w 85015"/>
                <a:gd name="connsiteY9" fmla="*/ 87900 h 88411"/>
                <a:gd name="connsiteX10" fmla="*/ 56463 w 85015"/>
                <a:gd name="connsiteY10" fmla="*/ 82145 h 88411"/>
                <a:gd name="connsiteX11" fmla="*/ 68112 w 85015"/>
                <a:gd name="connsiteY11" fmla="*/ 73132 h 88411"/>
                <a:gd name="connsiteX12" fmla="*/ 78013 w 85015"/>
                <a:gd name="connsiteY12" fmla="*/ 62979 h 88411"/>
                <a:gd name="connsiteX13" fmla="*/ 81042 w 85015"/>
                <a:gd name="connsiteY13" fmla="*/ 46963 h 88411"/>
                <a:gd name="connsiteX14" fmla="*/ 85002 w 85015"/>
                <a:gd name="connsiteY14" fmla="*/ 31218 h 8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015" h="88411">
                  <a:moveTo>
                    <a:pt x="85002" y="31218"/>
                  </a:moveTo>
                  <a:cubicBezTo>
                    <a:pt x="84898" y="25968"/>
                    <a:pt x="83686" y="20783"/>
                    <a:pt x="81450" y="15961"/>
                  </a:cubicBezTo>
                  <a:cubicBezTo>
                    <a:pt x="79912" y="11064"/>
                    <a:pt x="76831" y="6710"/>
                    <a:pt x="72596" y="3474"/>
                  </a:cubicBezTo>
                  <a:cubicBezTo>
                    <a:pt x="67914" y="1014"/>
                    <a:pt x="62590" y="-186"/>
                    <a:pt x="57220" y="-1"/>
                  </a:cubicBezTo>
                  <a:cubicBezTo>
                    <a:pt x="51803" y="-1"/>
                    <a:pt x="46328" y="-1"/>
                    <a:pt x="40911" y="-1"/>
                  </a:cubicBezTo>
                  <a:cubicBezTo>
                    <a:pt x="34935" y="-93"/>
                    <a:pt x="29000" y="900"/>
                    <a:pt x="23438" y="2931"/>
                  </a:cubicBezTo>
                  <a:cubicBezTo>
                    <a:pt x="15482" y="6970"/>
                    <a:pt x="9296" y="13480"/>
                    <a:pt x="5964" y="21336"/>
                  </a:cubicBezTo>
                  <a:cubicBezTo>
                    <a:pt x="-1491" y="36158"/>
                    <a:pt x="-3064" y="54998"/>
                    <a:pt x="7595" y="67974"/>
                  </a:cubicBezTo>
                  <a:cubicBezTo>
                    <a:pt x="12301" y="73127"/>
                    <a:pt x="17841" y="77562"/>
                    <a:pt x="24020" y="81113"/>
                  </a:cubicBezTo>
                  <a:cubicBezTo>
                    <a:pt x="30718" y="85402"/>
                    <a:pt x="38581" y="89909"/>
                    <a:pt x="46445" y="87900"/>
                  </a:cubicBezTo>
                  <a:cubicBezTo>
                    <a:pt x="50190" y="86673"/>
                    <a:pt x="53603" y="84713"/>
                    <a:pt x="56463" y="82145"/>
                  </a:cubicBezTo>
                  <a:lnTo>
                    <a:pt x="68112" y="73132"/>
                  </a:lnTo>
                  <a:cubicBezTo>
                    <a:pt x="72084" y="70379"/>
                    <a:pt x="75450" y="66926"/>
                    <a:pt x="78013" y="62979"/>
                  </a:cubicBezTo>
                  <a:cubicBezTo>
                    <a:pt x="80151" y="57881"/>
                    <a:pt x="81182" y="52435"/>
                    <a:pt x="81042" y="46963"/>
                  </a:cubicBezTo>
                  <a:cubicBezTo>
                    <a:pt x="82644" y="41778"/>
                    <a:pt x="83966" y="36522"/>
                    <a:pt x="85002" y="31218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4187463-4DB6-628A-61F9-0DE6BFDAF2A8}"/>
              </a:ext>
            </a:extLst>
          </p:cNvPr>
          <p:cNvSpPr/>
          <p:nvPr/>
        </p:nvSpPr>
        <p:spPr>
          <a:xfrm>
            <a:off x="579120" y="697161"/>
            <a:ext cx="2644140" cy="639800"/>
          </a:xfrm>
          <a:prstGeom prst="roundRect">
            <a:avLst>
              <a:gd name="adj" fmla="val 50000"/>
            </a:avLst>
          </a:prstGeom>
          <a:solidFill>
            <a:schemeClr val="bg1">
              <a:alpha val="78000"/>
            </a:schemeClr>
          </a:solidFill>
          <a:ln w="6350">
            <a:gradFill flip="none" rotWithShape="1">
              <a:gsLst>
                <a:gs pos="0">
                  <a:srgbClr val="D2D4D5"/>
                </a:gs>
                <a:gs pos="100000">
                  <a:srgbClr val="D2D4D5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279400" dist="190500" dir="5400000" algn="t" rotWithShape="0">
              <a:srgbClr val="5B2CF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868125E-367E-0719-800B-2B98FFE7CAAE}"/>
              </a:ext>
            </a:extLst>
          </p:cNvPr>
          <p:cNvSpPr/>
          <p:nvPr/>
        </p:nvSpPr>
        <p:spPr>
          <a:xfrm>
            <a:off x="670561" y="772548"/>
            <a:ext cx="889616" cy="490744"/>
          </a:xfrm>
          <a:prstGeom prst="roundRect">
            <a:avLst>
              <a:gd name="adj" fmla="val 50000"/>
            </a:avLst>
          </a:prstGeom>
          <a:gradFill>
            <a:gsLst>
              <a:gs pos="300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E143B-08C1-AB15-CBE6-692926AE9275}"/>
              </a:ext>
            </a:extLst>
          </p:cNvPr>
          <p:cNvSpPr txBox="1"/>
          <p:nvPr/>
        </p:nvSpPr>
        <p:spPr>
          <a:xfrm>
            <a:off x="1532462" y="775970"/>
            <a:ext cx="15568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spc="8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绩效回顾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BC34F0-C8CF-70BB-68CF-9D44E731F0BE}"/>
              </a:ext>
            </a:extLst>
          </p:cNvPr>
          <p:cNvSpPr txBox="1"/>
          <p:nvPr/>
        </p:nvSpPr>
        <p:spPr>
          <a:xfrm>
            <a:off x="800101" y="776758"/>
            <a:ext cx="6305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00" b="1" spc="8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2600" b="1" spc="8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A2BDEF6B-C1A4-9B7D-9F01-3D2172F361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7962088"/>
              </p:ext>
            </p:extLst>
          </p:nvPr>
        </p:nvGraphicFramePr>
        <p:xfrm>
          <a:off x="1051882" y="1407649"/>
          <a:ext cx="10108556" cy="2987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202B0002-6707-88DA-3565-53FB6EA0CAC4}"/>
              </a:ext>
            </a:extLst>
          </p:cNvPr>
          <p:cNvGrpSpPr/>
          <p:nvPr/>
        </p:nvGrpSpPr>
        <p:grpSpPr>
          <a:xfrm>
            <a:off x="1653906" y="4772808"/>
            <a:ext cx="1933012" cy="1155552"/>
            <a:chOff x="1653906" y="4772808"/>
            <a:chExt cx="1933012" cy="1155552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8AE1C0BF-57B2-2453-DF5F-2F7500B0B000}"/>
                </a:ext>
              </a:extLst>
            </p:cNvPr>
            <p:cNvSpPr/>
            <p:nvPr/>
          </p:nvSpPr>
          <p:spPr>
            <a:xfrm>
              <a:off x="1653906" y="4772808"/>
              <a:ext cx="1933012" cy="1155552"/>
            </a:xfrm>
            <a:prstGeom prst="roundRect">
              <a:avLst>
                <a:gd name="adj" fmla="val 3574"/>
              </a:avLst>
            </a:prstGeom>
            <a:gradFill flip="none" rotWithShape="1">
              <a:gsLst>
                <a:gs pos="93000">
                  <a:srgbClr val="5B2CF2">
                    <a:alpha val="84000"/>
                  </a:srgbClr>
                </a:gs>
                <a:gs pos="0">
                  <a:srgbClr val="0594FF">
                    <a:alpha val="92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8D76E6C-7C94-F0DE-5264-FC02294A4FCD}"/>
                </a:ext>
              </a:extLst>
            </p:cNvPr>
            <p:cNvSpPr txBox="1"/>
            <p:nvPr/>
          </p:nvSpPr>
          <p:spPr>
            <a:xfrm>
              <a:off x="2000616" y="5411387"/>
              <a:ext cx="12395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去年营业额</a:t>
              </a: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7B4E3B6-6F22-8C94-FFEE-A950504F0EB5}"/>
                </a:ext>
              </a:extLst>
            </p:cNvPr>
            <p:cNvGrpSpPr/>
            <p:nvPr/>
          </p:nvGrpSpPr>
          <p:grpSpPr>
            <a:xfrm>
              <a:off x="1903407" y="4831635"/>
              <a:ext cx="1434009" cy="584775"/>
              <a:chOff x="1107440" y="4954190"/>
              <a:chExt cx="1434009" cy="584775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F7D2C710-3631-B9A0-C7A7-D7962E4B232F}"/>
                  </a:ext>
                </a:extLst>
              </p:cNvPr>
              <p:cNvSpPr txBox="1"/>
              <p:nvPr/>
            </p:nvSpPr>
            <p:spPr>
              <a:xfrm>
                <a:off x="1107440" y="4954190"/>
                <a:ext cx="130428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Medium" panose="00020600040101010101" pitchFamily="18" charset="-122"/>
                  </a:rPr>
                  <a:t>XXX</a:t>
                </a:r>
                <a:endParaRPr lang="zh-CN" altLang="en-US" sz="320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Medium" panose="00020600040101010101" pitchFamily="18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B5B14888-8DBA-B60F-0EC8-4C854EC21193}"/>
                  </a:ext>
                </a:extLst>
              </p:cNvPr>
              <p:cNvSpPr txBox="1"/>
              <p:nvPr/>
            </p:nvSpPr>
            <p:spPr>
              <a:xfrm>
                <a:off x="2124817" y="5158203"/>
                <a:ext cx="416632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万</a:t>
                </a:r>
              </a:p>
            </p:txBody>
          </p:sp>
        </p:grp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70CD8EDF-47FA-D632-94B1-5656EF942694}"/>
                </a:ext>
              </a:extLst>
            </p:cNvPr>
            <p:cNvSpPr/>
            <p:nvPr/>
          </p:nvSpPr>
          <p:spPr>
            <a:xfrm>
              <a:off x="1871559" y="5405685"/>
              <a:ext cx="1519414" cy="31947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2F6830C0-B505-4217-00B4-A20E9C023B21}"/>
              </a:ext>
            </a:extLst>
          </p:cNvPr>
          <p:cNvGrpSpPr/>
          <p:nvPr/>
        </p:nvGrpSpPr>
        <p:grpSpPr>
          <a:xfrm>
            <a:off x="4011564" y="4772808"/>
            <a:ext cx="1933012" cy="1155552"/>
            <a:chOff x="4011564" y="4772808"/>
            <a:chExt cx="1933012" cy="1155552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73539733-E3D1-3690-16E9-A42E580A2F6C}"/>
                </a:ext>
              </a:extLst>
            </p:cNvPr>
            <p:cNvSpPr/>
            <p:nvPr/>
          </p:nvSpPr>
          <p:spPr>
            <a:xfrm>
              <a:off x="4011564" y="4772808"/>
              <a:ext cx="1933012" cy="1155552"/>
            </a:xfrm>
            <a:prstGeom prst="roundRect">
              <a:avLst>
                <a:gd name="adj" fmla="val 3574"/>
              </a:avLst>
            </a:prstGeom>
            <a:gradFill flip="none" rotWithShape="1">
              <a:gsLst>
                <a:gs pos="93000">
                  <a:srgbClr val="5B2CF2">
                    <a:alpha val="84000"/>
                  </a:srgbClr>
                </a:gs>
                <a:gs pos="0">
                  <a:srgbClr val="0594FF">
                    <a:alpha val="92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99BE58D-C971-33B5-09CF-027B57651455}"/>
                </a:ext>
              </a:extLst>
            </p:cNvPr>
            <p:cNvSpPr txBox="1"/>
            <p:nvPr/>
          </p:nvSpPr>
          <p:spPr>
            <a:xfrm>
              <a:off x="4358274" y="5411387"/>
              <a:ext cx="12395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去年支出额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39619F61-95B1-3CEF-1D8B-DF6AFAA5706E}"/>
                </a:ext>
              </a:extLst>
            </p:cNvPr>
            <p:cNvGrpSpPr/>
            <p:nvPr/>
          </p:nvGrpSpPr>
          <p:grpSpPr>
            <a:xfrm>
              <a:off x="4261065" y="4831635"/>
              <a:ext cx="1434009" cy="584775"/>
              <a:chOff x="1107440" y="4954190"/>
              <a:chExt cx="1434009" cy="584775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68B5AC5D-C554-C8BC-FD01-24B8F18F2FF1}"/>
                  </a:ext>
                </a:extLst>
              </p:cNvPr>
              <p:cNvSpPr txBox="1"/>
              <p:nvPr/>
            </p:nvSpPr>
            <p:spPr>
              <a:xfrm>
                <a:off x="1107440" y="4954190"/>
                <a:ext cx="130428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Medium" panose="00020600040101010101" pitchFamily="18" charset="-122"/>
                  </a:rPr>
                  <a:t>XXX</a:t>
                </a:r>
                <a:endParaRPr lang="zh-CN" altLang="en-US" sz="320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Medium" panose="00020600040101010101" pitchFamily="18" charset="-122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A94AB5D0-7D5D-46C8-BF3F-894F10B367F8}"/>
                  </a:ext>
                </a:extLst>
              </p:cNvPr>
              <p:cNvSpPr txBox="1"/>
              <p:nvPr/>
            </p:nvSpPr>
            <p:spPr>
              <a:xfrm>
                <a:off x="2124817" y="5158203"/>
                <a:ext cx="416632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万</a:t>
                </a:r>
              </a:p>
            </p:txBody>
          </p:sp>
        </p:grpSp>
        <p:sp>
          <p:nvSpPr>
            <p:cNvPr id="230" name="矩形: 圆角 229">
              <a:extLst>
                <a:ext uri="{FF2B5EF4-FFF2-40B4-BE49-F238E27FC236}">
                  <a16:creationId xmlns:a16="http://schemas.microsoft.com/office/drawing/2014/main" id="{CFC3B33F-DCBE-3025-24F9-2EEF78EC7BE9}"/>
                </a:ext>
              </a:extLst>
            </p:cNvPr>
            <p:cNvSpPr/>
            <p:nvPr/>
          </p:nvSpPr>
          <p:spPr>
            <a:xfrm>
              <a:off x="4247282" y="5405685"/>
              <a:ext cx="1519414" cy="31947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707FD725-E5DF-2923-3F3E-A7E7A0AAACB0}"/>
              </a:ext>
            </a:extLst>
          </p:cNvPr>
          <p:cNvGrpSpPr/>
          <p:nvPr/>
        </p:nvGrpSpPr>
        <p:grpSpPr>
          <a:xfrm>
            <a:off x="6369222" y="4772808"/>
            <a:ext cx="1933012" cy="1155552"/>
            <a:chOff x="6369222" y="4772808"/>
            <a:chExt cx="1933012" cy="1155552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DF25ADD-EAE6-84A4-E91A-CBF9CC57C681}"/>
                </a:ext>
              </a:extLst>
            </p:cNvPr>
            <p:cNvSpPr/>
            <p:nvPr/>
          </p:nvSpPr>
          <p:spPr>
            <a:xfrm>
              <a:off x="6369222" y="4772808"/>
              <a:ext cx="1933012" cy="1155552"/>
            </a:xfrm>
            <a:prstGeom prst="roundRect">
              <a:avLst>
                <a:gd name="adj" fmla="val 3574"/>
              </a:avLst>
            </a:prstGeom>
            <a:gradFill flip="none" rotWithShape="1">
              <a:gsLst>
                <a:gs pos="93000">
                  <a:srgbClr val="5B2CF2">
                    <a:alpha val="84000"/>
                  </a:srgbClr>
                </a:gs>
                <a:gs pos="0">
                  <a:srgbClr val="0594FF">
                    <a:alpha val="92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D9AA556-FFB6-B9C4-3C8A-6D6A3478A367}"/>
                </a:ext>
              </a:extLst>
            </p:cNvPr>
            <p:cNvSpPr txBox="1"/>
            <p:nvPr/>
          </p:nvSpPr>
          <p:spPr>
            <a:xfrm>
              <a:off x="6715932" y="5411387"/>
              <a:ext cx="12395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今年营业额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2CAA1CC3-49FA-E3E8-7AEF-70888EE51344}"/>
                </a:ext>
              </a:extLst>
            </p:cNvPr>
            <p:cNvGrpSpPr/>
            <p:nvPr/>
          </p:nvGrpSpPr>
          <p:grpSpPr>
            <a:xfrm>
              <a:off x="6618723" y="4831635"/>
              <a:ext cx="1434009" cy="584775"/>
              <a:chOff x="1107440" y="4954190"/>
              <a:chExt cx="1434009" cy="584775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5DB9EA26-3F0F-AEA8-5363-50604FA367B5}"/>
                  </a:ext>
                </a:extLst>
              </p:cNvPr>
              <p:cNvSpPr txBox="1"/>
              <p:nvPr/>
            </p:nvSpPr>
            <p:spPr>
              <a:xfrm>
                <a:off x="1107440" y="4954190"/>
                <a:ext cx="130428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Medium" panose="00020600040101010101" pitchFamily="18" charset="-122"/>
                  </a:rPr>
                  <a:t>XXX</a:t>
                </a:r>
                <a:endParaRPr lang="zh-CN" altLang="en-US" sz="320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Medium" panose="00020600040101010101" pitchFamily="18" charset="-122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08ADB8E0-07FE-D5C6-12F9-592E6D5D26E9}"/>
                  </a:ext>
                </a:extLst>
              </p:cNvPr>
              <p:cNvSpPr txBox="1"/>
              <p:nvPr/>
            </p:nvSpPr>
            <p:spPr>
              <a:xfrm>
                <a:off x="2124817" y="5158203"/>
                <a:ext cx="416632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万</a:t>
                </a:r>
              </a:p>
            </p:txBody>
          </p:sp>
        </p:grpSp>
        <p:sp>
          <p:nvSpPr>
            <p:cNvPr id="231" name="矩形: 圆角 230">
              <a:extLst>
                <a:ext uri="{FF2B5EF4-FFF2-40B4-BE49-F238E27FC236}">
                  <a16:creationId xmlns:a16="http://schemas.microsoft.com/office/drawing/2014/main" id="{6EFD6F43-4A2A-5D0F-8855-0FE7AB08BD94}"/>
                </a:ext>
              </a:extLst>
            </p:cNvPr>
            <p:cNvSpPr/>
            <p:nvPr/>
          </p:nvSpPr>
          <p:spPr>
            <a:xfrm>
              <a:off x="6563267" y="5405685"/>
              <a:ext cx="1519414" cy="31947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3" name="组合 232">
            <a:extLst>
              <a:ext uri="{FF2B5EF4-FFF2-40B4-BE49-F238E27FC236}">
                <a16:creationId xmlns:a16="http://schemas.microsoft.com/office/drawing/2014/main" id="{C256AD62-E071-964E-520C-DC29C82DD34A}"/>
              </a:ext>
            </a:extLst>
          </p:cNvPr>
          <p:cNvGrpSpPr/>
          <p:nvPr/>
        </p:nvGrpSpPr>
        <p:grpSpPr>
          <a:xfrm>
            <a:off x="8726879" y="4772808"/>
            <a:ext cx="1933012" cy="1155552"/>
            <a:chOff x="8726879" y="4772808"/>
            <a:chExt cx="1933012" cy="1155552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59D868C3-91DA-507B-C1E8-F1A7D8E9E9BD}"/>
                </a:ext>
              </a:extLst>
            </p:cNvPr>
            <p:cNvSpPr/>
            <p:nvPr/>
          </p:nvSpPr>
          <p:spPr>
            <a:xfrm>
              <a:off x="8726879" y="4772808"/>
              <a:ext cx="1933012" cy="1155552"/>
            </a:xfrm>
            <a:prstGeom prst="roundRect">
              <a:avLst>
                <a:gd name="adj" fmla="val 3574"/>
              </a:avLst>
            </a:prstGeom>
            <a:gradFill flip="none" rotWithShape="1">
              <a:gsLst>
                <a:gs pos="93000">
                  <a:srgbClr val="5B2CF2">
                    <a:alpha val="84000"/>
                  </a:srgbClr>
                </a:gs>
                <a:gs pos="0">
                  <a:srgbClr val="0594FF">
                    <a:alpha val="92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B2D3ABD-861E-C580-BE73-E42865921D62}"/>
                </a:ext>
              </a:extLst>
            </p:cNvPr>
            <p:cNvSpPr txBox="1"/>
            <p:nvPr/>
          </p:nvSpPr>
          <p:spPr>
            <a:xfrm>
              <a:off x="9073589" y="5411387"/>
              <a:ext cx="12395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今年支出额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6D87AD58-8A9E-A062-FC42-FD177C58F114}"/>
                </a:ext>
              </a:extLst>
            </p:cNvPr>
            <p:cNvGrpSpPr/>
            <p:nvPr/>
          </p:nvGrpSpPr>
          <p:grpSpPr>
            <a:xfrm>
              <a:off x="8976380" y="4831635"/>
              <a:ext cx="1434009" cy="584775"/>
              <a:chOff x="1107440" y="4954190"/>
              <a:chExt cx="1434009" cy="584775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DEB6D683-DA07-19FC-C4A8-5049433F1E86}"/>
                  </a:ext>
                </a:extLst>
              </p:cNvPr>
              <p:cNvSpPr txBox="1"/>
              <p:nvPr/>
            </p:nvSpPr>
            <p:spPr>
              <a:xfrm>
                <a:off x="1107440" y="4954190"/>
                <a:ext cx="130428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spc="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Medium" panose="00020600040101010101" pitchFamily="18" charset="-122"/>
                  </a:rPr>
                  <a:t>XXX</a:t>
                </a:r>
                <a:endParaRPr lang="zh-CN" altLang="en-US" sz="320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Medium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08EA80C5-B971-E6C7-A593-44877EBC31BD}"/>
                  </a:ext>
                </a:extLst>
              </p:cNvPr>
              <p:cNvSpPr txBox="1"/>
              <p:nvPr/>
            </p:nvSpPr>
            <p:spPr>
              <a:xfrm>
                <a:off x="2124817" y="5158203"/>
                <a:ext cx="416632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00" dirty="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万</a:t>
                </a:r>
              </a:p>
            </p:txBody>
          </p:sp>
        </p:grpSp>
        <p:sp>
          <p:nvSpPr>
            <p:cNvPr id="232" name="矩形: 圆角 231">
              <a:extLst>
                <a:ext uri="{FF2B5EF4-FFF2-40B4-BE49-F238E27FC236}">
                  <a16:creationId xmlns:a16="http://schemas.microsoft.com/office/drawing/2014/main" id="{EAD5F72F-B784-0404-E2E3-73E93FE9BA4D}"/>
                </a:ext>
              </a:extLst>
            </p:cNvPr>
            <p:cNvSpPr/>
            <p:nvPr/>
          </p:nvSpPr>
          <p:spPr>
            <a:xfrm>
              <a:off x="8976380" y="5405685"/>
              <a:ext cx="1519414" cy="31947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1523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图片 235" descr="背景图案&#10;&#10;描述已自动生成">
            <a:extLst>
              <a:ext uri="{FF2B5EF4-FFF2-40B4-BE49-F238E27FC236}">
                <a16:creationId xmlns:a16="http://schemas.microsoft.com/office/drawing/2014/main" id="{862E7BC5-D08B-1D09-A751-D1AD10D005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11661" b="2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65" name="椭圆 264">
            <a:extLst>
              <a:ext uri="{FF2B5EF4-FFF2-40B4-BE49-F238E27FC236}">
                <a16:creationId xmlns:a16="http://schemas.microsoft.com/office/drawing/2014/main" id="{AC4C7403-0775-C015-2249-119C1CF467E7}"/>
              </a:ext>
            </a:extLst>
          </p:cNvPr>
          <p:cNvSpPr/>
          <p:nvPr/>
        </p:nvSpPr>
        <p:spPr>
          <a:xfrm>
            <a:off x="-3397567" y="3614106"/>
            <a:ext cx="6758910" cy="6758910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71DB53C9-0923-5477-120C-51267AE42A0E}"/>
              </a:ext>
            </a:extLst>
          </p:cNvPr>
          <p:cNvSpPr/>
          <p:nvPr/>
        </p:nvSpPr>
        <p:spPr>
          <a:xfrm>
            <a:off x="9100211" y="-3083694"/>
            <a:ext cx="6258827" cy="6258827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19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E7234092-7B7A-B236-DE96-4928F26E9D5E}"/>
              </a:ext>
            </a:extLst>
          </p:cNvPr>
          <p:cNvSpPr/>
          <p:nvPr/>
        </p:nvSpPr>
        <p:spPr>
          <a:xfrm>
            <a:off x="442914" y="465328"/>
            <a:ext cx="11306174" cy="5960070"/>
          </a:xfrm>
          <a:prstGeom prst="roundRect">
            <a:avLst>
              <a:gd name="adj" fmla="val 3724"/>
            </a:avLst>
          </a:prstGeom>
          <a:solidFill>
            <a:schemeClr val="bg1">
              <a:alpha val="30000"/>
            </a:schemeClr>
          </a:solidFill>
          <a:ln w="9525">
            <a:solidFill>
              <a:schemeClr val="bg1">
                <a:alpha val="91000"/>
              </a:schemeClr>
            </a:solidFill>
          </a:ln>
          <a:effectLst>
            <a:outerShdw blurRad="101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280806CE-8EB5-28BD-25DD-71B9A8201B07}"/>
              </a:ext>
            </a:extLst>
          </p:cNvPr>
          <p:cNvGrpSpPr/>
          <p:nvPr/>
        </p:nvGrpSpPr>
        <p:grpSpPr>
          <a:xfrm flipH="1">
            <a:off x="10894060" y="573835"/>
            <a:ext cx="584179" cy="957798"/>
            <a:chOff x="4863664" y="1446802"/>
            <a:chExt cx="2487946" cy="4079162"/>
          </a:xfrm>
        </p:grpSpPr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3A4A783D-BA3B-2388-9331-15AE20C3ED2B}"/>
                </a:ext>
              </a:extLst>
            </p:cNvPr>
            <p:cNvSpPr/>
            <p:nvPr/>
          </p:nvSpPr>
          <p:spPr>
            <a:xfrm>
              <a:off x="4863664" y="5121666"/>
              <a:ext cx="2487946" cy="404298"/>
            </a:xfrm>
            <a:custGeom>
              <a:avLst/>
              <a:gdLst>
                <a:gd name="connsiteX0" fmla="*/ 48492 w 930213"/>
                <a:gd name="connsiteY0" fmla="*/ 17256 h 151162"/>
                <a:gd name="connsiteX1" fmla="*/ 8944 w 930213"/>
                <a:gd name="connsiteY1" fmla="*/ 33544 h 151162"/>
                <a:gd name="connsiteX2" fmla="*/ 10866 w 930213"/>
                <a:gd name="connsiteY2" fmla="*/ 87023 h 151162"/>
                <a:gd name="connsiteX3" fmla="*/ 62238 w 930213"/>
                <a:gd name="connsiteY3" fmla="*/ 118187 h 151162"/>
                <a:gd name="connsiteX4" fmla="*/ 350899 w 930213"/>
                <a:gd name="connsiteY4" fmla="*/ 151143 h 151162"/>
                <a:gd name="connsiteX5" fmla="*/ 930200 w 930213"/>
                <a:gd name="connsiteY5" fmla="*/ 72146 h 151162"/>
                <a:gd name="connsiteX6" fmla="*/ 502102 w 930213"/>
                <a:gd name="connsiteY6" fmla="*/ 12967 h 151162"/>
                <a:gd name="connsiteX7" fmla="*/ 48492 w 930213"/>
                <a:gd name="connsiteY7" fmla="*/ 17256 h 15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0213" h="151162">
                  <a:moveTo>
                    <a:pt x="48492" y="17256"/>
                  </a:moveTo>
                  <a:cubicBezTo>
                    <a:pt x="34047" y="19971"/>
                    <a:pt x="18671" y="23500"/>
                    <a:pt x="8944" y="33544"/>
                  </a:cubicBezTo>
                  <a:cubicBezTo>
                    <a:pt x="-4744" y="48094"/>
                    <a:pt x="-1657" y="71549"/>
                    <a:pt x="10866" y="87023"/>
                  </a:cubicBezTo>
                  <a:cubicBezTo>
                    <a:pt x="23388" y="102496"/>
                    <a:pt x="42900" y="111292"/>
                    <a:pt x="62238" y="118187"/>
                  </a:cubicBezTo>
                  <a:cubicBezTo>
                    <a:pt x="153332" y="150763"/>
                    <a:pt x="253397" y="151034"/>
                    <a:pt x="350899" y="151143"/>
                  </a:cubicBezTo>
                  <a:cubicBezTo>
                    <a:pt x="547707" y="151143"/>
                    <a:pt x="751972" y="150057"/>
                    <a:pt x="930200" y="72146"/>
                  </a:cubicBezTo>
                  <a:cubicBezTo>
                    <a:pt x="786161" y="20296"/>
                    <a:pt x="652024" y="22848"/>
                    <a:pt x="502102" y="12967"/>
                  </a:cubicBezTo>
                  <a:cubicBezTo>
                    <a:pt x="346123" y="3140"/>
                    <a:pt x="204530" y="-12497"/>
                    <a:pt x="48492" y="172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96FF">
                    <a:alpha val="58000"/>
                  </a:srgbClr>
                </a:gs>
                <a:gs pos="100000">
                  <a:srgbClr val="5B2CF2">
                    <a:alpha val="63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183C7656-CA44-CE7C-9993-1B25CEE01885}"/>
                </a:ext>
              </a:extLst>
            </p:cNvPr>
            <p:cNvSpPr/>
            <p:nvPr/>
          </p:nvSpPr>
          <p:spPr>
            <a:xfrm>
              <a:off x="6077097" y="5110366"/>
              <a:ext cx="450606" cy="250067"/>
            </a:xfrm>
            <a:custGeom>
              <a:avLst/>
              <a:gdLst>
                <a:gd name="connsiteX0" fmla="*/ 78818 w 168476"/>
                <a:gd name="connsiteY0" fmla="*/ 1935 h 93497"/>
                <a:gd name="connsiteX1" fmla="*/ 92564 w 168476"/>
                <a:gd name="connsiteY1" fmla="*/ 33045 h 93497"/>
                <a:gd name="connsiteX2" fmla="*/ 110329 w 168476"/>
                <a:gd name="connsiteY2" fmla="*/ 38149 h 93497"/>
                <a:gd name="connsiteX3" fmla="*/ 161002 w 168476"/>
                <a:gd name="connsiteY3" fmla="*/ 62852 h 93497"/>
                <a:gd name="connsiteX4" fmla="*/ 168457 w 168476"/>
                <a:gd name="connsiteY4" fmla="*/ 76208 h 93497"/>
                <a:gd name="connsiteX5" fmla="*/ 153138 w 168476"/>
                <a:gd name="connsiteY5" fmla="*/ 86198 h 93497"/>
                <a:gd name="connsiteX6" fmla="*/ 112018 w 168476"/>
                <a:gd name="connsiteY6" fmla="*/ 93202 h 93497"/>
                <a:gd name="connsiteX7" fmla="*/ 28553 w 168476"/>
                <a:gd name="connsiteY7" fmla="*/ 80443 h 93497"/>
                <a:gd name="connsiteX8" fmla="*/ 188 w 168476"/>
                <a:gd name="connsiteY8" fmla="*/ 62255 h 93497"/>
                <a:gd name="connsiteX9" fmla="*/ 1353 w 168476"/>
                <a:gd name="connsiteY9" fmla="*/ 39072 h 93497"/>
                <a:gd name="connsiteX10" fmla="*/ 3158 w 168476"/>
                <a:gd name="connsiteY10" fmla="*/ -19 h 9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476" h="93497">
                  <a:moveTo>
                    <a:pt x="78818" y="1935"/>
                  </a:moveTo>
                  <a:cubicBezTo>
                    <a:pt x="75125" y="14021"/>
                    <a:pt x="80810" y="26888"/>
                    <a:pt x="92564" y="33045"/>
                  </a:cubicBezTo>
                  <a:cubicBezTo>
                    <a:pt x="98243" y="35412"/>
                    <a:pt x="104207" y="37122"/>
                    <a:pt x="110329" y="38149"/>
                  </a:cubicBezTo>
                  <a:cubicBezTo>
                    <a:pt x="129112" y="42443"/>
                    <a:pt x="146504" y="50918"/>
                    <a:pt x="161002" y="62852"/>
                  </a:cubicBezTo>
                  <a:cubicBezTo>
                    <a:pt x="165801" y="65800"/>
                    <a:pt x="168620" y="70855"/>
                    <a:pt x="168457" y="76208"/>
                  </a:cubicBezTo>
                  <a:cubicBezTo>
                    <a:pt x="167117" y="82235"/>
                    <a:pt x="159545" y="84787"/>
                    <a:pt x="153138" y="86198"/>
                  </a:cubicBezTo>
                  <a:cubicBezTo>
                    <a:pt x="139666" y="89608"/>
                    <a:pt x="125909" y="91953"/>
                    <a:pt x="112018" y="93202"/>
                  </a:cubicBezTo>
                  <a:cubicBezTo>
                    <a:pt x="83769" y="94994"/>
                    <a:pt x="55812" y="87773"/>
                    <a:pt x="28553" y="80443"/>
                  </a:cubicBezTo>
                  <a:cubicBezTo>
                    <a:pt x="18185" y="77674"/>
                    <a:pt x="2576" y="73493"/>
                    <a:pt x="188" y="62255"/>
                  </a:cubicBezTo>
                  <a:cubicBezTo>
                    <a:pt x="-296" y="54513"/>
                    <a:pt x="95" y="46738"/>
                    <a:pt x="1353" y="39072"/>
                  </a:cubicBezTo>
                  <a:lnTo>
                    <a:pt x="3158" y="-19"/>
                  </a:lnTo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28C2DA23-261E-156B-B759-1BA243ACE5AB}"/>
                </a:ext>
              </a:extLst>
            </p:cNvPr>
            <p:cNvSpPr/>
            <p:nvPr/>
          </p:nvSpPr>
          <p:spPr>
            <a:xfrm>
              <a:off x="5664642" y="5200398"/>
              <a:ext cx="381654" cy="313388"/>
            </a:xfrm>
            <a:custGeom>
              <a:avLst/>
              <a:gdLst>
                <a:gd name="connsiteX0" fmla="*/ 72099 w 142696"/>
                <a:gd name="connsiteY0" fmla="*/ 14911 h 117172"/>
                <a:gd name="connsiteX1" fmla="*/ 76060 w 142696"/>
                <a:gd name="connsiteY1" fmla="*/ 32557 h 117172"/>
                <a:gd name="connsiteX2" fmla="*/ 92659 w 142696"/>
                <a:gd name="connsiteY2" fmla="*/ 43687 h 117172"/>
                <a:gd name="connsiteX3" fmla="*/ 134596 w 142696"/>
                <a:gd name="connsiteY3" fmla="*/ 78380 h 117172"/>
                <a:gd name="connsiteX4" fmla="*/ 141585 w 142696"/>
                <a:gd name="connsiteY4" fmla="*/ 100477 h 117172"/>
                <a:gd name="connsiteX5" fmla="*/ 133373 w 142696"/>
                <a:gd name="connsiteY5" fmla="*/ 108730 h 117172"/>
                <a:gd name="connsiteX6" fmla="*/ 94931 w 142696"/>
                <a:gd name="connsiteY6" fmla="*/ 116982 h 117172"/>
                <a:gd name="connsiteX7" fmla="*/ 1273 w 142696"/>
                <a:gd name="connsiteY7" fmla="*/ 62309 h 117172"/>
                <a:gd name="connsiteX8" fmla="*/ 2031 w 142696"/>
                <a:gd name="connsiteY8" fmla="*/ 26313 h 117172"/>
                <a:gd name="connsiteX9" fmla="*/ 3254 w 142696"/>
                <a:gd name="connsiteY9" fmla="*/ -19 h 11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696" h="117172">
                  <a:moveTo>
                    <a:pt x="72099" y="14911"/>
                  </a:moveTo>
                  <a:cubicBezTo>
                    <a:pt x="69565" y="21008"/>
                    <a:pt x="71121" y="27920"/>
                    <a:pt x="76060" y="32557"/>
                  </a:cubicBezTo>
                  <a:cubicBezTo>
                    <a:pt x="80958" y="37025"/>
                    <a:pt x="86555" y="40777"/>
                    <a:pt x="92659" y="43687"/>
                  </a:cubicBezTo>
                  <a:cubicBezTo>
                    <a:pt x="108770" y="52797"/>
                    <a:pt x="122976" y="64552"/>
                    <a:pt x="134596" y="78380"/>
                  </a:cubicBezTo>
                  <a:cubicBezTo>
                    <a:pt x="139954" y="84732"/>
                    <a:pt x="144963" y="93039"/>
                    <a:pt x="141585" y="100477"/>
                  </a:cubicBezTo>
                  <a:cubicBezTo>
                    <a:pt x="139785" y="103925"/>
                    <a:pt x="136925" y="106797"/>
                    <a:pt x="133373" y="108730"/>
                  </a:cubicBezTo>
                  <a:cubicBezTo>
                    <a:pt x="121747" y="115033"/>
                    <a:pt x="108345" y="117911"/>
                    <a:pt x="94931" y="116982"/>
                  </a:cubicBezTo>
                  <a:cubicBezTo>
                    <a:pt x="61091" y="116168"/>
                    <a:pt x="11059" y="96460"/>
                    <a:pt x="1273" y="62309"/>
                  </a:cubicBezTo>
                  <a:cubicBezTo>
                    <a:pt x="-1813" y="51722"/>
                    <a:pt x="1565" y="37226"/>
                    <a:pt x="2031" y="26313"/>
                  </a:cubicBezTo>
                  <a:lnTo>
                    <a:pt x="3254" y="-19"/>
                  </a:lnTo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EEB11938-8D4A-70E9-F631-38C124C0D957}"/>
                </a:ext>
              </a:extLst>
            </p:cNvPr>
            <p:cNvSpPr/>
            <p:nvPr/>
          </p:nvSpPr>
          <p:spPr>
            <a:xfrm>
              <a:off x="5879166" y="3409056"/>
              <a:ext cx="491332" cy="1764457"/>
            </a:xfrm>
            <a:custGeom>
              <a:avLst/>
              <a:gdLst>
                <a:gd name="connsiteX0" fmla="*/ 183691 w 183703"/>
                <a:gd name="connsiteY0" fmla="*/ 34131 h 659709"/>
                <a:gd name="connsiteX1" fmla="*/ 157364 w 183703"/>
                <a:gd name="connsiteY1" fmla="*/ 647644 h 659709"/>
                <a:gd name="connsiteX2" fmla="*/ 122417 w 183703"/>
                <a:gd name="connsiteY2" fmla="*/ 658882 h 659709"/>
                <a:gd name="connsiteX3" fmla="*/ 76288 w 183703"/>
                <a:gd name="connsiteY3" fmla="*/ 646992 h 659709"/>
                <a:gd name="connsiteX4" fmla="*/ -13 w 183703"/>
                <a:gd name="connsiteY4" fmla="*/ 3564 h 659709"/>
                <a:gd name="connsiteX5" fmla="*/ 183691 w 183703"/>
                <a:gd name="connsiteY5" fmla="*/ -19 h 65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703" h="659709">
                  <a:moveTo>
                    <a:pt x="183691" y="34131"/>
                  </a:moveTo>
                  <a:lnTo>
                    <a:pt x="157364" y="647644"/>
                  </a:lnTo>
                  <a:cubicBezTo>
                    <a:pt x="147206" y="654604"/>
                    <a:pt x="135016" y="658519"/>
                    <a:pt x="122417" y="658882"/>
                  </a:cubicBezTo>
                  <a:cubicBezTo>
                    <a:pt x="98129" y="660185"/>
                    <a:pt x="93761" y="661814"/>
                    <a:pt x="76288" y="646992"/>
                  </a:cubicBezTo>
                  <a:lnTo>
                    <a:pt x="-13" y="3564"/>
                  </a:lnTo>
                  <a:lnTo>
                    <a:pt x="183691" y="-19"/>
                  </a:ln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F692DE1E-B7DB-2DC3-4750-D745AB917B99}"/>
                </a:ext>
              </a:extLst>
            </p:cNvPr>
            <p:cNvSpPr/>
            <p:nvPr/>
          </p:nvSpPr>
          <p:spPr>
            <a:xfrm>
              <a:off x="5879166" y="3409056"/>
              <a:ext cx="491332" cy="1764457"/>
            </a:xfrm>
            <a:custGeom>
              <a:avLst/>
              <a:gdLst>
                <a:gd name="connsiteX0" fmla="*/ 183691 w 183703"/>
                <a:gd name="connsiteY0" fmla="*/ 34131 h 659709"/>
                <a:gd name="connsiteX1" fmla="*/ 157364 w 183703"/>
                <a:gd name="connsiteY1" fmla="*/ 647644 h 659709"/>
                <a:gd name="connsiteX2" fmla="*/ 122417 w 183703"/>
                <a:gd name="connsiteY2" fmla="*/ 658882 h 659709"/>
                <a:gd name="connsiteX3" fmla="*/ 76288 w 183703"/>
                <a:gd name="connsiteY3" fmla="*/ 646992 h 659709"/>
                <a:gd name="connsiteX4" fmla="*/ -13 w 183703"/>
                <a:gd name="connsiteY4" fmla="*/ 3564 h 659709"/>
                <a:gd name="connsiteX5" fmla="*/ 183691 w 183703"/>
                <a:gd name="connsiteY5" fmla="*/ -19 h 65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703" h="659709">
                  <a:moveTo>
                    <a:pt x="183691" y="34131"/>
                  </a:moveTo>
                  <a:lnTo>
                    <a:pt x="157364" y="647644"/>
                  </a:lnTo>
                  <a:cubicBezTo>
                    <a:pt x="147206" y="654604"/>
                    <a:pt x="135016" y="658519"/>
                    <a:pt x="122417" y="658882"/>
                  </a:cubicBezTo>
                  <a:cubicBezTo>
                    <a:pt x="98129" y="660185"/>
                    <a:pt x="93761" y="661814"/>
                    <a:pt x="76288" y="646992"/>
                  </a:cubicBezTo>
                  <a:lnTo>
                    <a:pt x="-13" y="3564"/>
                  </a:lnTo>
                  <a:lnTo>
                    <a:pt x="183691" y="-19"/>
                  </a:lnTo>
                  <a:close/>
                </a:path>
              </a:pathLst>
            </a:custGeom>
            <a:gradFill>
              <a:gsLst>
                <a:gs pos="0">
                  <a:srgbClr val="010101">
                    <a:alpha val="0"/>
                  </a:srgbClr>
                </a:gs>
                <a:gs pos="95000">
                  <a:srgbClr val="010101"/>
                </a:gs>
              </a:gsLst>
              <a:lin ang="1357220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A073145E-5B56-7FDB-B4E2-CD9359CD301F}"/>
                </a:ext>
              </a:extLst>
            </p:cNvPr>
            <p:cNvSpPr/>
            <p:nvPr/>
          </p:nvSpPr>
          <p:spPr>
            <a:xfrm>
              <a:off x="5622284" y="3389018"/>
              <a:ext cx="470614" cy="1883755"/>
            </a:xfrm>
            <a:custGeom>
              <a:avLst/>
              <a:gdLst>
                <a:gd name="connsiteX0" fmla="*/ 175944 w 175957"/>
                <a:gd name="connsiteY0" fmla="*/ 96731 h 704313"/>
                <a:gd name="connsiteX1" fmla="*/ 100226 w 175957"/>
                <a:gd name="connsiteY1" fmla="*/ 693413 h 704313"/>
                <a:gd name="connsiteX2" fmla="*/ 59455 w 175957"/>
                <a:gd name="connsiteY2" fmla="*/ 704271 h 704313"/>
                <a:gd name="connsiteX3" fmla="*/ 14956 w 175957"/>
                <a:gd name="connsiteY3" fmla="*/ 684400 h 704313"/>
                <a:gd name="connsiteX4" fmla="*/ -13 w 175957"/>
                <a:gd name="connsiteY4" fmla="*/ -19 h 704313"/>
                <a:gd name="connsiteX5" fmla="*/ 173848 w 175957"/>
                <a:gd name="connsiteY5" fmla="*/ 27616 h 70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57" h="704313">
                  <a:moveTo>
                    <a:pt x="175944" y="96731"/>
                  </a:moveTo>
                  <a:lnTo>
                    <a:pt x="100226" y="693413"/>
                  </a:lnTo>
                  <a:cubicBezTo>
                    <a:pt x="100226" y="693413"/>
                    <a:pt x="89276" y="703891"/>
                    <a:pt x="59455" y="704271"/>
                  </a:cubicBezTo>
                  <a:cubicBezTo>
                    <a:pt x="25615" y="704652"/>
                    <a:pt x="22528" y="700362"/>
                    <a:pt x="14956" y="684400"/>
                  </a:cubicBezTo>
                  <a:lnTo>
                    <a:pt x="-13" y="-19"/>
                  </a:lnTo>
                  <a:lnTo>
                    <a:pt x="173848" y="27616"/>
                  </a:ln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1C0EFBB-9182-C99C-2E9D-AA0F6A9004A5}"/>
                </a:ext>
              </a:extLst>
            </p:cNvPr>
            <p:cNvSpPr/>
            <p:nvPr/>
          </p:nvSpPr>
          <p:spPr>
            <a:xfrm>
              <a:off x="5622284" y="3389018"/>
              <a:ext cx="470614" cy="1883755"/>
            </a:xfrm>
            <a:custGeom>
              <a:avLst/>
              <a:gdLst>
                <a:gd name="connsiteX0" fmla="*/ 175944 w 175957"/>
                <a:gd name="connsiteY0" fmla="*/ 96731 h 704313"/>
                <a:gd name="connsiteX1" fmla="*/ 100226 w 175957"/>
                <a:gd name="connsiteY1" fmla="*/ 693413 h 704313"/>
                <a:gd name="connsiteX2" fmla="*/ 59455 w 175957"/>
                <a:gd name="connsiteY2" fmla="*/ 704271 h 704313"/>
                <a:gd name="connsiteX3" fmla="*/ 14956 w 175957"/>
                <a:gd name="connsiteY3" fmla="*/ 684400 h 704313"/>
                <a:gd name="connsiteX4" fmla="*/ -13 w 175957"/>
                <a:gd name="connsiteY4" fmla="*/ -19 h 704313"/>
                <a:gd name="connsiteX5" fmla="*/ 173848 w 175957"/>
                <a:gd name="connsiteY5" fmla="*/ 27616 h 70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57" h="704313">
                  <a:moveTo>
                    <a:pt x="175944" y="96731"/>
                  </a:moveTo>
                  <a:lnTo>
                    <a:pt x="100226" y="693413"/>
                  </a:lnTo>
                  <a:cubicBezTo>
                    <a:pt x="100226" y="693413"/>
                    <a:pt x="89276" y="703891"/>
                    <a:pt x="59455" y="704271"/>
                  </a:cubicBezTo>
                  <a:cubicBezTo>
                    <a:pt x="25615" y="704652"/>
                    <a:pt x="22528" y="700362"/>
                    <a:pt x="14956" y="684400"/>
                  </a:cubicBezTo>
                  <a:lnTo>
                    <a:pt x="-13" y="-19"/>
                  </a:lnTo>
                  <a:lnTo>
                    <a:pt x="173848" y="27616"/>
                  </a:lnTo>
                  <a:close/>
                </a:path>
              </a:pathLst>
            </a:custGeom>
            <a:gradFill>
              <a:gsLst>
                <a:gs pos="0">
                  <a:srgbClr val="010101">
                    <a:alpha val="0"/>
                  </a:srgbClr>
                </a:gs>
                <a:gs pos="95000">
                  <a:srgbClr val="010101"/>
                </a:gs>
              </a:gsLst>
              <a:lin ang="1193223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64660A3B-DC5B-E7E5-F8AD-1700FD396C7B}"/>
                </a:ext>
              </a:extLst>
            </p:cNvPr>
            <p:cNvSpPr/>
            <p:nvPr/>
          </p:nvSpPr>
          <p:spPr>
            <a:xfrm>
              <a:off x="5616989" y="3337468"/>
              <a:ext cx="765507" cy="194449"/>
            </a:xfrm>
            <a:custGeom>
              <a:avLst/>
              <a:gdLst>
                <a:gd name="connsiteX0" fmla="*/ 201514 w 286214"/>
                <a:gd name="connsiteY0" fmla="*/ 56283 h 72702"/>
                <a:gd name="connsiteX1" fmla="*/ 128533 w 286214"/>
                <a:gd name="connsiteY1" fmla="*/ 72245 h 72702"/>
                <a:gd name="connsiteX2" fmla="*/ 35342 w 286214"/>
                <a:gd name="connsiteY2" fmla="*/ 59323 h 72702"/>
                <a:gd name="connsiteX3" fmla="*/ -13 w 286214"/>
                <a:gd name="connsiteY3" fmla="*/ 35760 h 72702"/>
                <a:gd name="connsiteX4" fmla="*/ 286202 w 286214"/>
                <a:gd name="connsiteY4" fmla="*/ -19 h 72702"/>
                <a:gd name="connsiteX5" fmla="*/ 284920 w 286214"/>
                <a:gd name="connsiteY5" fmla="*/ 37063 h 72702"/>
                <a:gd name="connsiteX6" fmla="*/ 252769 w 286214"/>
                <a:gd name="connsiteY6" fmla="*/ 51071 h 72702"/>
                <a:gd name="connsiteX7" fmla="*/ 201514 w 286214"/>
                <a:gd name="connsiteY7" fmla="*/ 56283 h 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214" h="72702">
                  <a:moveTo>
                    <a:pt x="201514" y="56283"/>
                  </a:moveTo>
                  <a:cubicBezTo>
                    <a:pt x="177791" y="63764"/>
                    <a:pt x="153351" y="69107"/>
                    <a:pt x="128533" y="72245"/>
                  </a:cubicBezTo>
                  <a:cubicBezTo>
                    <a:pt x="95625" y="75394"/>
                    <a:pt x="61144" y="60572"/>
                    <a:pt x="35342" y="59323"/>
                  </a:cubicBezTo>
                  <a:cubicBezTo>
                    <a:pt x="919" y="57694"/>
                    <a:pt x="-13" y="56663"/>
                    <a:pt x="-13" y="35760"/>
                  </a:cubicBezTo>
                  <a:cubicBezTo>
                    <a:pt x="-13" y="25227"/>
                    <a:pt x="286202" y="-19"/>
                    <a:pt x="286202" y="-19"/>
                  </a:cubicBezTo>
                  <a:cubicBezTo>
                    <a:pt x="286202" y="-19"/>
                    <a:pt x="284862" y="19255"/>
                    <a:pt x="284920" y="37063"/>
                  </a:cubicBezTo>
                  <a:cubicBezTo>
                    <a:pt x="284920" y="50419"/>
                    <a:pt x="278805" y="49659"/>
                    <a:pt x="252769" y="51071"/>
                  </a:cubicBezTo>
                  <a:cubicBezTo>
                    <a:pt x="226734" y="52482"/>
                    <a:pt x="221725" y="45098"/>
                    <a:pt x="201514" y="56283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8B71BDBA-2E28-9B58-53F2-8B2EDBDA6CED}"/>
                </a:ext>
              </a:extLst>
            </p:cNvPr>
            <p:cNvSpPr/>
            <p:nvPr/>
          </p:nvSpPr>
          <p:spPr>
            <a:xfrm>
              <a:off x="5603351" y="2208442"/>
              <a:ext cx="782416" cy="1287809"/>
            </a:xfrm>
            <a:custGeom>
              <a:avLst/>
              <a:gdLst>
                <a:gd name="connsiteX0" fmla="*/ 93676 w 292536"/>
                <a:gd name="connsiteY0" fmla="*/ 7365 h 481496"/>
                <a:gd name="connsiteX1" fmla="*/ 11434 w 292536"/>
                <a:gd name="connsiteY1" fmla="*/ 42221 h 481496"/>
                <a:gd name="connsiteX2" fmla="*/ 4911 w 292536"/>
                <a:gd name="connsiteY2" fmla="*/ 457889 h 481496"/>
                <a:gd name="connsiteX3" fmla="*/ 187916 w 292536"/>
                <a:gd name="connsiteY3" fmla="*/ 478032 h 481496"/>
                <a:gd name="connsiteX4" fmla="*/ 290951 w 292536"/>
                <a:gd name="connsiteY4" fmla="*/ 432751 h 481496"/>
                <a:gd name="connsiteX5" fmla="*/ 283029 w 292536"/>
                <a:gd name="connsiteY5" fmla="*/ 31851 h 481496"/>
                <a:gd name="connsiteX6" fmla="*/ 204457 w 292536"/>
                <a:gd name="connsiteY6" fmla="*/ -19 h 481496"/>
                <a:gd name="connsiteX7" fmla="*/ 93676 w 292536"/>
                <a:gd name="connsiteY7" fmla="*/ 7365 h 48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2536" h="481496">
                  <a:moveTo>
                    <a:pt x="93676" y="7365"/>
                  </a:moveTo>
                  <a:cubicBezTo>
                    <a:pt x="93676" y="7365"/>
                    <a:pt x="45682" y="18983"/>
                    <a:pt x="11434" y="42221"/>
                  </a:cubicBezTo>
                  <a:cubicBezTo>
                    <a:pt x="-9708" y="56554"/>
                    <a:pt x="4911" y="457889"/>
                    <a:pt x="4911" y="457889"/>
                  </a:cubicBezTo>
                  <a:cubicBezTo>
                    <a:pt x="7008" y="457563"/>
                    <a:pt x="98976" y="492311"/>
                    <a:pt x="187916" y="478032"/>
                  </a:cubicBezTo>
                  <a:cubicBezTo>
                    <a:pt x="263634" y="465870"/>
                    <a:pt x="290951" y="432751"/>
                    <a:pt x="290951" y="432751"/>
                  </a:cubicBezTo>
                  <a:cubicBezTo>
                    <a:pt x="290951" y="432751"/>
                    <a:pt x="297765" y="47650"/>
                    <a:pt x="283029" y="31851"/>
                  </a:cubicBezTo>
                  <a:cubicBezTo>
                    <a:pt x="276506" y="24793"/>
                    <a:pt x="204457" y="-19"/>
                    <a:pt x="204457" y="-19"/>
                  </a:cubicBezTo>
                  <a:cubicBezTo>
                    <a:pt x="204457" y="-19"/>
                    <a:pt x="173005" y="44067"/>
                    <a:pt x="93676" y="7365"/>
                  </a:cubicBezTo>
                  <a:close/>
                </a:path>
              </a:pathLst>
            </a:custGeom>
            <a:gradFill>
              <a:gsLst>
                <a:gs pos="10000">
                  <a:srgbClr val="0396FF"/>
                </a:gs>
                <a:gs pos="96000">
                  <a:srgbClr val="5B2CF2"/>
                </a:gs>
              </a:gsLst>
              <a:lin ang="5666745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FE690264-DE2F-1C9F-7FD9-B8E752BB04A8}"/>
                </a:ext>
              </a:extLst>
            </p:cNvPr>
            <p:cNvSpPr/>
            <p:nvPr/>
          </p:nvSpPr>
          <p:spPr>
            <a:xfrm>
              <a:off x="5853931" y="1989751"/>
              <a:ext cx="305739" cy="349589"/>
            </a:xfrm>
            <a:custGeom>
              <a:avLst/>
              <a:gdLst>
                <a:gd name="connsiteX0" fmla="*/ 15713 w 114312"/>
                <a:gd name="connsiteY0" fmla="*/ -19 h 130707"/>
                <a:gd name="connsiteX1" fmla="*/ -13 w 114312"/>
                <a:gd name="connsiteY1" fmla="*/ 89130 h 130707"/>
                <a:gd name="connsiteX2" fmla="*/ 79608 w 114312"/>
                <a:gd name="connsiteY2" fmla="*/ 129958 h 130707"/>
                <a:gd name="connsiteX3" fmla="*/ 113040 w 114312"/>
                <a:gd name="connsiteY3" fmla="*/ 103463 h 130707"/>
                <a:gd name="connsiteX4" fmla="*/ 107216 w 114312"/>
                <a:gd name="connsiteY4" fmla="*/ 28159 h 130707"/>
                <a:gd name="connsiteX5" fmla="*/ 15713 w 114312"/>
                <a:gd name="connsiteY5" fmla="*/ -19 h 13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12" h="130707">
                  <a:moveTo>
                    <a:pt x="15713" y="-19"/>
                  </a:moveTo>
                  <a:lnTo>
                    <a:pt x="-13" y="89130"/>
                  </a:lnTo>
                  <a:cubicBezTo>
                    <a:pt x="-13" y="89130"/>
                    <a:pt x="34934" y="137125"/>
                    <a:pt x="79608" y="129958"/>
                  </a:cubicBezTo>
                  <a:cubicBezTo>
                    <a:pt x="124281" y="122792"/>
                    <a:pt x="113040" y="103463"/>
                    <a:pt x="113040" y="103463"/>
                  </a:cubicBezTo>
                  <a:lnTo>
                    <a:pt x="107216" y="28159"/>
                  </a:lnTo>
                  <a:cubicBezTo>
                    <a:pt x="107216" y="28159"/>
                    <a:pt x="67085" y="34728"/>
                    <a:pt x="15713" y="-19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E5CB42A-37A0-A4BC-1DC7-A46369C7C92C}"/>
                </a:ext>
              </a:extLst>
            </p:cNvPr>
            <p:cNvSpPr/>
            <p:nvPr/>
          </p:nvSpPr>
          <p:spPr>
            <a:xfrm>
              <a:off x="5881193" y="1989751"/>
              <a:ext cx="257505" cy="193547"/>
            </a:xfrm>
            <a:custGeom>
              <a:avLst/>
              <a:gdLst>
                <a:gd name="connsiteX0" fmla="*/ -13 w 96278"/>
                <a:gd name="connsiteY0" fmla="*/ 31253 h 72365"/>
                <a:gd name="connsiteX1" fmla="*/ 5812 w 96278"/>
                <a:gd name="connsiteY1" fmla="*/ -19 h 72365"/>
                <a:gd name="connsiteX2" fmla="*/ 83859 w 96278"/>
                <a:gd name="connsiteY2" fmla="*/ 19960 h 72365"/>
                <a:gd name="connsiteX3" fmla="*/ 96266 w 96278"/>
                <a:gd name="connsiteY3" fmla="*/ 60409 h 72365"/>
                <a:gd name="connsiteX4" fmla="*/ 69822 w 96278"/>
                <a:gd name="connsiteY4" fmla="*/ 72245 h 72365"/>
                <a:gd name="connsiteX5" fmla="*/ -13 w 96278"/>
                <a:gd name="connsiteY5" fmla="*/ 31253 h 7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78" h="72365">
                  <a:moveTo>
                    <a:pt x="-13" y="31253"/>
                  </a:moveTo>
                  <a:lnTo>
                    <a:pt x="5812" y="-19"/>
                  </a:lnTo>
                  <a:cubicBezTo>
                    <a:pt x="57183" y="34728"/>
                    <a:pt x="83859" y="19960"/>
                    <a:pt x="83859" y="19960"/>
                  </a:cubicBezTo>
                  <a:lnTo>
                    <a:pt x="96266" y="60409"/>
                  </a:lnTo>
                  <a:cubicBezTo>
                    <a:pt x="89288" y="67217"/>
                    <a:pt x="79887" y="71425"/>
                    <a:pt x="69822" y="72245"/>
                  </a:cubicBezTo>
                  <a:cubicBezTo>
                    <a:pt x="44894" y="73874"/>
                    <a:pt x="19965" y="55685"/>
                    <a:pt x="-13" y="31253"/>
                  </a:cubicBezTo>
                  <a:close/>
                </a:path>
              </a:pathLst>
            </a:custGeom>
            <a:solidFill>
              <a:srgbClr val="B58B8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A36E060F-5400-AD40-BCB2-C309B28BC8F2}"/>
                </a:ext>
              </a:extLst>
            </p:cNvPr>
            <p:cNvSpPr/>
            <p:nvPr/>
          </p:nvSpPr>
          <p:spPr>
            <a:xfrm>
              <a:off x="5734601" y="2199437"/>
              <a:ext cx="365150" cy="244301"/>
            </a:xfrm>
            <a:custGeom>
              <a:avLst/>
              <a:gdLst>
                <a:gd name="connsiteX0" fmla="*/ 46583 w 136525"/>
                <a:gd name="connsiteY0" fmla="*/ -19 h 91341"/>
                <a:gd name="connsiteX1" fmla="*/ -13 w 136525"/>
                <a:gd name="connsiteY1" fmla="*/ 20395 h 91341"/>
                <a:gd name="connsiteX2" fmla="*/ 95741 w 136525"/>
                <a:gd name="connsiteY2" fmla="*/ 91302 h 91341"/>
                <a:gd name="connsiteX3" fmla="*/ 136513 w 136525"/>
                <a:gd name="connsiteY3" fmla="*/ 48953 h 9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5" h="91341">
                  <a:moveTo>
                    <a:pt x="46583" y="-19"/>
                  </a:moveTo>
                  <a:lnTo>
                    <a:pt x="-13" y="20395"/>
                  </a:lnTo>
                  <a:cubicBezTo>
                    <a:pt x="-13" y="20395"/>
                    <a:pt x="73375" y="92713"/>
                    <a:pt x="95741" y="91302"/>
                  </a:cubicBezTo>
                  <a:cubicBezTo>
                    <a:pt x="95741" y="91302"/>
                    <a:pt x="116884" y="54708"/>
                    <a:pt x="136513" y="48953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D75811B4-9F8A-D52F-B11C-B0948875A6F0}"/>
                </a:ext>
              </a:extLst>
            </p:cNvPr>
            <p:cNvSpPr/>
            <p:nvPr/>
          </p:nvSpPr>
          <p:spPr>
            <a:xfrm>
              <a:off x="6100222" y="2199292"/>
              <a:ext cx="141090" cy="218108"/>
            </a:xfrm>
            <a:custGeom>
              <a:avLst/>
              <a:gdLst>
                <a:gd name="connsiteX0" fmla="*/ 17810 w 52752"/>
                <a:gd name="connsiteY0" fmla="*/ 12468 h 81548"/>
                <a:gd name="connsiteX1" fmla="*/ -13 w 52752"/>
                <a:gd name="connsiteY1" fmla="*/ 48953 h 81548"/>
                <a:gd name="connsiteX2" fmla="*/ 33303 w 52752"/>
                <a:gd name="connsiteY2" fmla="*/ 81529 h 81548"/>
                <a:gd name="connsiteX3" fmla="*/ 49903 w 52752"/>
                <a:gd name="connsiteY3" fmla="*/ 12414 h 81548"/>
                <a:gd name="connsiteX4" fmla="*/ 19790 w 52752"/>
                <a:gd name="connsiteY4" fmla="*/ -19 h 8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52" h="81548">
                  <a:moveTo>
                    <a:pt x="17810" y="12468"/>
                  </a:moveTo>
                  <a:cubicBezTo>
                    <a:pt x="13960" y="25428"/>
                    <a:pt x="7949" y="37742"/>
                    <a:pt x="-13" y="48953"/>
                  </a:cubicBezTo>
                  <a:cubicBezTo>
                    <a:pt x="4355" y="50528"/>
                    <a:pt x="32837" y="69042"/>
                    <a:pt x="33303" y="81529"/>
                  </a:cubicBezTo>
                  <a:cubicBezTo>
                    <a:pt x="33303" y="81529"/>
                    <a:pt x="61610" y="21807"/>
                    <a:pt x="49903" y="12414"/>
                  </a:cubicBezTo>
                  <a:cubicBezTo>
                    <a:pt x="40112" y="7766"/>
                    <a:pt x="30059" y="3618"/>
                    <a:pt x="19790" y="-19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A5B61E87-5C6D-DEA7-A709-4161C4AF68C5}"/>
                </a:ext>
              </a:extLst>
            </p:cNvPr>
            <p:cNvSpPr/>
            <p:nvPr/>
          </p:nvSpPr>
          <p:spPr>
            <a:xfrm>
              <a:off x="5425247" y="2293101"/>
              <a:ext cx="445593" cy="991073"/>
            </a:xfrm>
            <a:custGeom>
              <a:avLst/>
              <a:gdLst>
                <a:gd name="connsiteX0" fmla="*/ 96955 w 166602"/>
                <a:gd name="connsiteY0" fmla="*/ -19 h 370550"/>
                <a:gd name="connsiteX1" fmla="*/ 16752 w 166602"/>
                <a:gd name="connsiteY1" fmla="*/ 128927 h 370550"/>
                <a:gd name="connsiteX2" fmla="*/ 5802 w 166602"/>
                <a:gd name="connsiteY2" fmla="*/ 326554 h 370550"/>
                <a:gd name="connsiteX3" fmla="*/ 164577 w 166602"/>
                <a:gd name="connsiteY3" fmla="*/ 370531 h 370550"/>
                <a:gd name="connsiteX4" fmla="*/ 162073 w 166602"/>
                <a:gd name="connsiteY4" fmla="*/ 314066 h 370550"/>
                <a:gd name="connsiteX5" fmla="*/ 85947 w 166602"/>
                <a:gd name="connsiteY5" fmla="*/ 285725 h 370550"/>
                <a:gd name="connsiteX6" fmla="*/ 96955 w 166602"/>
                <a:gd name="connsiteY6" fmla="*/ -19 h 37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02" h="370550">
                  <a:moveTo>
                    <a:pt x="96955" y="-19"/>
                  </a:moveTo>
                  <a:cubicBezTo>
                    <a:pt x="96955" y="-19"/>
                    <a:pt x="24906" y="21698"/>
                    <a:pt x="16752" y="128927"/>
                  </a:cubicBezTo>
                  <a:cubicBezTo>
                    <a:pt x="9297" y="226655"/>
                    <a:pt x="-9458" y="297616"/>
                    <a:pt x="5802" y="326554"/>
                  </a:cubicBezTo>
                  <a:cubicBezTo>
                    <a:pt x="25663" y="364288"/>
                    <a:pt x="164577" y="370531"/>
                    <a:pt x="164577" y="370531"/>
                  </a:cubicBezTo>
                  <a:cubicBezTo>
                    <a:pt x="167938" y="351751"/>
                    <a:pt x="167082" y="332526"/>
                    <a:pt x="162073" y="314066"/>
                  </a:cubicBezTo>
                  <a:lnTo>
                    <a:pt x="85947" y="285725"/>
                  </a:lnTo>
                  <a:cubicBezTo>
                    <a:pt x="85947" y="285725"/>
                    <a:pt x="98178" y="16703"/>
                    <a:pt x="96955" y="-19"/>
                  </a:cubicBezTo>
                  <a:close/>
                </a:path>
              </a:pathLst>
            </a:custGeom>
            <a:gradFill>
              <a:gsLst>
                <a:gs pos="3000">
                  <a:srgbClr val="0396FF"/>
                </a:gs>
                <a:gs pos="100000">
                  <a:srgbClr val="5B2CF2"/>
                </a:gs>
              </a:gsLst>
              <a:path path="circle">
                <a:fillToRect l="100000" t="100000"/>
              </a:path>
            </a:gradFill>
            <a:ln w="580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4F6BCD5D-A409-01A6-7FCD-015F54C80A71}"/>
                </a:ext>
              </a:extLst>
            </p:cNvPr>
            <p:cNvSpPr/>
            <p:nvPr/>
          </p:nvSpPr>
          <p:spPr>
            <a:xfrm>
              <a:off x="5787682" y="1558547"/>
              <a:ext cx="472577" cy="614449"/>
            </a:xfrm>
            <a:custGeom>
              <a:avLst/>
              <a:gdLst>
                <a:gd name="connsiteX0" fmla="*/ 236 w 176691"/>
                <a:gd name="connsiteY0" fmla="*/ 96268 h 229735"/>
                <a:gd name="connsiteX1" fmla="*/ 111484 w 176691"/>
                <a:gd name="connsiteY1" fmla="*/ 229612 h 229735"/>
                <a:gd name="connsiteX2" fmla="*/ 176135 w 176691"/>
                <a:gd name="connsiteY2" fmla="*/ 74280 h 229735"/>
                <a:gd name="connsiteX3" fmla="*/ 89467 w 176691"/>
                <a:gd name="connsiteY3" fmla="*/ 278 h 229735"/>
                <a:gd name="connsiteX4" fmla="*/ 236 w 176691"/>
                <a:gd name="connsiteY4" fmla="*/ 96247 h 229735"/>
                <a:gd name="connsiteX5" fmla="*/ 236 w 176691"/>
                <a:gd name="connsiteY5" fmla="*/ 96268 h 22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691" h="229735">
                  <a:moveTo>
                    <a:pt x="236" y="96268"/>
                  </a:moveTo>
                  <a:cubicBezTo>
                    <a:pt x="4022" y="145729"/>
                    <a:pt x="58481" y="233141"/>
                    <a:pt x="111484" y="229612"/>
                  </a:cubicBezTo>
                  <a:cubicBezTo>
                    <a:pt x="164486" y="226083"/>
                    <a:pt x="179921" y="123741"/>
                    <a:pt x="176135" y="74280"/>
                  </a:cubicBezTo>
                  <a:cubicBezTo>
                    <a:pt x="172349" y="24819"/>
                    <a:pt x="142586" y="-3251"/>
                    <a:pt x="89467" y="278"/>
                  </a:cubicBezTo>
                  <a:cubicBezTo>
                    <a:pt x="36394" y="3807"/>
                    <a:pt x="-3556" y="46775"/>
                    <a:pt x="236" y="96247"/>
                  </a:cubicBezTo>
                  <a:cubicBezTo>
                    <a:pt x="236" y="96252"/>
                    <a:pt x="236" y="96263"/>
                    <a:pt x="236" y="96268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4B126681-64D8-38D9-3080-1E47399435B9}"/>
                </a:ext>
              </a:extLst>
            </p:cNvPr>
            <p:cNvSpPr/>
            <p:nvPr/>
          </p:nvSpPr>
          <p:spPr>
            <a:xfrm>
              <a:off x="6015913" y="3109049"/>
              <a:ext cx="119982" cy="176564"/>
            </a:xfrm>
            <a:custGeom>
              <a:avLst/>
              <a:gdLst>
                <a:gd name="connsiteX0" fmla="*/ 39837 w 44860"/>
                <a:gd name="connsiteY0" fmla="*/ 57694 h 66015"/>
                <a:gd name="connsiteX1" fmla="*/ 44730 w 44860"/>
                <a:gd name="connsiteY1" fmla="*/ 23110 h 66015"/>
                <a:gd name="connsiteX2" fmla="*/ 18578 w 44860"/>
                <a:gd name="connsiteY2" fmla="*/ 1392 h 66015"/>
                <a:gd name="connsiteX3" fmla="*/ 7628 w 44860"/>
                <a:gd name="connsiteY3" fmla="*/ -19 h 66015"/>
                <a:gd name="connsiteX4" fmla="*/ 5356 w 44860"/>
                <a:gd name="connsiteY4" fmla="*/ 32557 h 66015"/>
                <a:gd name="connsiteX5" fmla="*/ 7745 w 44860"/>
                <a:gd name="connsiteY5" fmla="*/ 65132 h 66015"/>
                <a:gd name="connsiteX6" fmla="*/ 39896 w 44860"/>
                <a:gd name="connsiteY6" fmla="*/ 64047 h 66015"/>
                <a:gd name="connsiteX7" fmla="*/ 39837 w 44860"/>
                <a:gd name="connsiteY7" fmla="*/ 57694 h 6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60" h="66015">
                  <a:moveTo>
                    <a:pt x="39837" y="57694"/>
                  </a:moveTo>
                  <a:cubicBezTo>
                    <a:pt x="38556" y="48247"/>
                    <a:pt x="43332" y="39180"/>
                    <a:pt x="44730" y="23110"/>
                  </a:cubicBezTo>
                  <a:cubicBezTo>
                    <a:pt x="46128" y="7039"/>
                    <a:pt x="34945" y="2858"/>
                    <a:pt x="18578" y="1392"/>
                  </a:cubicBezTo>
                  <a:cubicBezTo>
                    <a:pt x="14093" y="904"/>
                    <a:pt x="10599" y="415"/>
                    <a:pt x="7628" y="-19"/>
                  </a:cubicBezTo>
                  <a:cubicBezTo>
                    <a:pt x="-7632" y="3401"/>
                    <a:pt x="4541" y="20666"/>
                    <a:pt x="5356" y="32557"/>
                  </a:cubicBezTo>
                  <a:cubicBezTo>
                    <a:pt x="6172" y="44447"/>
                    <a:pt x="3318" y="61495"/>
                    <a:pt x="7745" y="65132"/>
                  </a:cubicBezTo>
                  <a:cubicBezTo>
                    <a:pt x="9608" y="66707"/>
                    <a:pt x="23645" y="66001"/>
                    <a:pt x="39896" y="64047"/>
                  </a:cubicBezTo>
                  <a:cubicBezTo>
                    <a:pt x="40158" y="61935"/>
                    <a:pt x="40140" y="59801"/>
                    <a:pt x="39837" y="57694"/>
                  </a:cubicBezTo>
                  <a:close/>
                </a:path>
              </a:pathLst>
            </a:custGeom>
            <a:solidFill>
              <a:srgbClr val="B58B8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AE0622B5-7695-9DCF-E6FF-860FDA107A77}"/>
                </a:ext>
              </a:extLst>
            </p:cNvPr>
            <p:cNvSpPr/>
            <p:nvPr/>
          </p:nvSpPr>
          <p:spPr>
            <a:xfrm>
              <a:off x="5978790" y="2025660"/>
              <a:ext cx="188888" cy="86093"/>
            </a:xfrm>
            <a:custGeom>
              <a:avLst/>
              <a:gdLst>
                <a:gd name="connsiteX0" fmla="*/ 63794 w 70623"/>
                <a:gd name="connsiteY0" fmla="*/ 3874 h 32189"/>
                <a:gd name="connsiteX1" fmla="*/ 51213 w 70623"/>
                <a:gd name="connsiteY1" fmla="*/ 3386 h 32189"/>
                <a:gd name="connsiteX2" fmla="*/ 11782 w 70623"/>
                <a:gd name="connsiteY2" fmla="*/ 780 h 32189"/>
                <a:gd name="connsiteX3" fmla="*/ 133 w 70623"/>
                <a:gd name="connsiteY3" fmla="*/ 10715 h 32189"/>
                <a:gd name="connsiteX4" fmla="*/ 32575 w 70623"/>
                <a:gd name="connsiteY4" fmla="*/ 32053 h 32189"/>
                <a:gd name="connsiteX5" fmla="*/ 70376 w 70623"/>
                <a:gd name="connsiteY5" fmla="*/ 13864 h 32189"/>
                <a:gd name="connsiteX6" fmla="*/ 63794 w 70623"/>
                <a:gd name="connsiteY6" fmla="*/ 3874 h 32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623" h="32189">
                  <a:moveTo>
                    <a:pt x="63794" y="3874"/>
                  </a:moveTo>
                  <a:cubicBezTo>
                    <a:pt x="63794" y="3874"/>
                    <a:pt x="62338" y="2626"/>
                    <a:pt x="51213" y="3386"/>
                  </a:cubicBezTo>
                  <a:cubicBezTo>
                    <a:pt x="38003" y="4016"/>
                    <a:pt x="24764" y="3142"/>
                    <a:pt x="11782" y="780"/>
                  </a:cubicBezTo>
                  <a:cubicBezTo>
                    <a:pt x="3220" y="-1229"/>
                    <a:pt x="-857" y="20"/>
                    <a:pt x="133" y="10715"/>
                  </a:cubicBezTo>
                  <a:cubicBezTo>
                    <a:pt x="1123" y="21411"/>
                    <a:pt x="10093" y="30912"/>
                    <a:pt x="32575" y="32053"/>
                  </a:cubicBezTo>
                  <a:cubicBezTo>
                    <a:pt x="57795" y="33301"/>
                    <a:pt x="68396" y="24452"/>
                    <a:pt x="70376" y="13864"/>
                  </a:cubicBezTo>
                  <a:cubicBezTo>
                    <a:pt x="71774" y="6209"/>
                    <a:pt x="66590" y="3657"/>
                    <a:pt x="63794" y="3874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51487B94-8EAF-2AAF-ECEC-DC1631449B95}"/>
                </a:ext>
              </a:extLst>
            </p:cNvPr>
            <p:cNvSpPr/>
            <p:nvPr/>
          </p:nvSpPr>
          <p:spPr>
            <a:xfrm>
              <a:off x="5890383" y="3111965"/>
              <a:ext cx="239465" cy="209108"/>
            </a:xfrm>
            <a:custGeom>
              <a:avLst/>
              <a:gdLst>
                <a:gd name="connsiteX0" fmla="*/ -13 w 89533"/>
                <a:gd name="connsiteY0" fmla="*/ 9586 h 78183"/>
                <a:gd name="connsiteX1" fmla="*/ 27886 w 89533"/>
                <a:gd name="connsiteY1" fmla="*/ 2311 h 78183"/>
                <a:gd name="connsiteX2" fmla="*/ 61261 w 89533"/>
                <a:gd name="connsiteY2" fmla="*/ 2311 h 78183"/>
                <a:gd name="connsiteX3" fmla="*/ 89393 w 89533"/>
                <a:gd name="connsiteY3" fmla="*/ 24680 h 78183"/>
                <a:gd name="connsiteX4" fmla="*/ 84151 w 89533"/>
                <a:gd name="connsiteY4" fmla="*/ 59970 h 78183"/>
                <a:gd name="connsiteX5" fmla="*/ 66677 w 89533"/>
                <a:gd name="connsiteY5" fmla="*/ 78158 h 78183"/>
                <a:gd name="connsiteX6" fmla="*/ -13 w 89533"/>
                <a:gd name="connsiteY6" fmla="*/ 63825 h 7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533" h="78183">
                  <a:moveTo>
                    <a:pt x="-13" y="9586"/>
                  </a:moveTo>
                  <a:cubicBezTo>
                    <a:pt x="9440" y="7713"/>
                    <a:pt x="18759" y="5281"/>
                    <a:pt x="27886" y="2311"/>
                  </a:cubicBezTo>
                  <a:cubicBezTo>
                    <a:pt x="39885" y="-1924"/>
                    <a:pt x="43671" y="574"/>
                    <a:pt x="61261" y="2311"/>
                  </a:cubicBezTo>
                  <a:cubicBezTo>
                    <a:pt x="78850" y="4048"/>
                    <a:pt x="90907" y="8229"/>
                    <a:pt x="89393" y="24680"/>
                  </a:cubicBezTo>
                  <a:cubicBezTo>
                    <a:pt x="87878" y="41131"/>
                    <a:pt x="82811" y="50360"/>
                    <a:pt x="84151" y="59970"/>
                  </a:cubicBezTo>
                  <a:cubicBezTo>
                    <a:pt x="85490" y="69580"/>
                    <a:pt x="82287" y="77833"/>
                    <a:pt x="66677" y="78158"/>
                  </a:cubicBezTo>
                  <a:cubicBezTo>
                    <a:pt x="51068" y="78484"/>
                    <a:pt x="-13" y="63825"/>
                    <a:pt x="-13" y="63825"/>
                  </a:cubicBezTo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3AC056A8-8731-7B5D-D7B6-B1D9F745A995}"/>
                </a:ext>
              </a:extLst>
            </p:cNvPr>
            <p:cNvSpPr/>
            <p:nvPr/>
          </p:nvSpPr>
          <p:spPr>
            <a:xfrm>
              <a:off x="5828071" y="3126183"/>
              <a:ext cx="99771" cy="162781"/>
            </a:xfrm>
            <a:custGeom>
              <a:avLst/>
              <a:gdLst>
                <a:gd name="connsiteX0" fmla="*/ 6277 w 37303"/>
                <a:gd name="connsiteY0" fmla="*/ -19 h 60862"/>
                <a:gd name="connsiteX1" fmla="*/ 33012 w 37303"/>
                <a:gd name="connsiteY1" fmla="*/ -19 h 60862"/>
                <a:gd name="connsiteX2" fmla="*/ 29517 w 37303"/>
                <a:gd name="connsiteY2" fmla="*/ 60843 h 60862"/>
                <a:gd name="connsiteX3" fmla="*/ -13 w 37303"/>
                <a:gd name="connsiteY3" fmla="*/ 59703 h 60862"/>
                <a:gd name="connsiteX4" fmla="*/ 6277 w 37303"/>
                <a:gd name="connsiteY4" fmla="*/ -19 h 6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03" h="60862">
                  <a:moveTo>
                    <a:pt x="6277" y="-19"/>
                  </a:moveTo>
                  <a:lnTo>
                    <a:pt x="33012" y="-19"/>
                  </a:lnTo>
                  <a:cubicBezTo>
                    <a:pt x="33012" y="-19"/>
                    <a:pt x="44661" y="35923"/>
                    <a:pt x="29517" y="60843"/>
                  </a:cubicBezTo>
                  <a:lnTo>
                    <a:pt x="-13" y="59703"/>
                  </a:lnTo>
                  <a:cubicBezTo>
                    <a:pt x="-13" y="59703"/>
                    <a:pt x="10005" y="24738"/>
                    <a:pt x="6277" y="-19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0DB3A699-2A69-7470-D902-C428AE9850CB}"/>
                </a:ext>
              </a:extLst>
            </p:cNvPr>
            <p:cNvSpPr/>
            <p:nvPr/>
          </p:nvSpPr>
          <p:spPr>
            <a:xfrm>
              <a:off x="5865304" y="3141722"/>
              <a:ext cx="31467" cy="31073"/>
            </a:xfrm>
            <a:custGeom>
              <a:avLst/>
              <a:gdLst>
                <a:gd name="connsiteX0" fmla="*/ 11765 w 11765"/>
                <a:gd name="connsiteY0" fmla="*/ 5809 h 11618"/>
                <a:gd name="connsiteX1" fmla="*/ 5883 w 11765"/>
                <a:gd name="connsiteY1" fmla="*/ 11619 h 11618"/>
                <a:gd name="connsiteX2" fmla="*/ 0 w 11765"/>
                <a:gd name="connsiteY2" fmla="*/ 5809 h 11618"/>
                <a:gd name="connsiteX3" fmla="*/ 5883 w 11765"/>
                <a:gd name="connsiteY3" fmla="*/ 0 h 11618"/>
                <a:gd name="connsiteX4" fmla="*/ 11765 w 11765"/>
                <a:gd name="connsiteY4" fmla="*/ 5809 h 1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65" h="11618">
                  <a:moveTo>
                    <a:pt x="11765" y="5809"/>
                  </a:moveTo>
                  <a:cubicBezTo>
                    <a:pt x="11765" y="9018"/>
                    <a:pt x="9132" y="11619"/>
                    <a:pt x="5883" y="11619"/>
                  </a:cubicBezTo>
                  <a:cubicBezTo>
                    <a:pt x="2634" y="11619"/>
                    <a:pt x="0" y="9018"/>
                    <a:pt x="0" y="5809"/>
                  </a:cubicBezTo>
                  <a:cubicBezTo>
                    <a:pt x="0" y="2601"/>
                    <a:pt x="2634" y="0"/>
                    <a:pt x="5883" y="0"/>
                  </a:cubicBezTo>
                  <a:cubicBezTo>
                    <a:pt x="9132" y="0"/>
                    <a:pt x="11765" y="2601"/>
                    <a:pt x="11765" y="5809"/>
                  </a:cubicBezTo>
                  <a:close/>
                </a:path>
              </a:pathLst>
            </a:custGeom>
            <a:solidFill>
              <a:srgbClr val="D2E8E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EFFAAC9E-D506-AD9B-02D5-4C0D2093EF7D}"/>
                </a:ext>
              </a:extLst>
            </p:cNvPr>
            <p:cNvSpPr/>
            <p:nvPr/>
          </p:nvSpPr>
          <p:spPr>
            <a:xfrm>
              <a:off x="6157471" y="1795123"/>
              <a:ext cx="144982" cy="132350"/>
            </a:xfrm>
            <a:custGeom>
              <a:avLst/>
              <a:gdLst>
                <a:gd name="connsiteX0" fmla="*/ 831 w 54207"/>
                <a:gd name="connsiteY0" fmla="*/ 31161 h 49484"/>
                <a:gd name="connsiteX1" fmla="*/ 831 w 54207"/>
                <a:gd name="connsiteY1" fmla="*/ 31161 h 49484"/>
                <a:gd name="connsiteX2" fmla="*/ 3685 w 54207"/>
                <a:gd name="connsiteY2" fmla="*/ 12430 h 49484"/>
                <a:gd name="connsiteX3" fmla="*/ 19877 w 54207"/>
                <a:gd name="connsiteY3" fmla="*/ 1083 h 49484"/>
                <a:gd name="connsiteX4" fmla="*/ 53013 w 54207"/>
                <a:gd name="connsiteY4" fmla="*/ 17414 h 49484"/>
                <a:gd name="connsiteX5" fmla="*/ 35493 w 54207"/>
                <a:gd name="connsiteY5" fmla="*/ 48296 h 49484"/>
                <a:gd name="connsiteX6" fmla="*/ 33157 w 54207"/>
                <a:gd name="connsiteY6" fmla="*/ 48861 h 49484"/>
                <a:gd name="connsiteX7" fmla="*/ 32225 w 54207"/>
                <a:gd name="connsiteY7" fmla="*/ 48861 h 49484"/>
                <a:gd name="connsiteX8" fmla="*/ 831 w 54207"/>
                <a:gd name="connsiteY8" fmla="*/ 31161 h 49484"/>
                <a:gd name="connsiteX9" fmla="*/ 21450 w 54207"/>
                <a:gd name="connsiteY9" fmla="*/ 6838 h 49484"/>
                <a:gd name="connsiteX10" fmla="*/ 7005 w 54207"/>
                <a:gd name="connsiteY10" fmla="*/ 29696 h 49484"/>
                <a:gd name="connsiteX11" fmla="*/ 7005 w 54207"/>
                <a:gd name="connsiteY11" fmla="*/ 29696 h 49484"/>
                <a:gd name="connsiteX12" fmla="*/ 31544 w 54207"/>
                <a:gd name="connsiteY12" fmla="*/ 43204 h 49484"/>
                <a:gd name="connsiteX13" fmla="*/ 46041 w 54207"/>
                <a:gd name="connsiteY13" fmla="*/ 20330 h 49484"/>
                <a:gd name="connsiteX14" fmla="*/ 22149 w 54207"/>
                <a:gd name="connsiteY14" fmla="*/ 6675 h 4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207" h="49484">
                  <a:moveTo>
                    <a:pt x="831" y="31161"/>
                  </a:moveTo>
                  <a:lnTo>
                    <a:pt x="831" y="31161"/>
                  </a:lnTo>
                  <a:cubicBezTo>
                    <a:pt x="-933" y="24815"/>
                    <a:pt x="92" y="18071"/>
                    <a:pt x="3685" y="12430"/>
                  </a:cubicBezTo>
                  <a:cubicBezTo>
                    <a:pt x="7215" y="6762"/>
                    <a:pt x="13057" y="2668"/>
                    <a:pt x="19877" y="1083"/>
                  </a:cubicBezTo>
                  <a:cubicBezTo>
                    <a:pt x="33862" y="-2935"/>
                    <a:pt x="48697" y="4373"/>
                    <a:pt x="53013" y="17414"/>
                  </a:cubicBezTo>
                  <a:cubicBezTo>
                    <a:pt x="57323" y="30450"/>
                    <a:pt x="49477" y="44279"/>
                    <a:pt x="35493" y="48296"/>
                  </a:cubicBezTo>
                  <a:cubicBezTo>
                    <a:pt x="34724" y="48519"/>
                    <a:pt x="33944" y="48704"/>
                    <a:pt x="33157" y="48861"/>
                  </a:cubicBezTo>
                  <a:lnTo>
                    <a:pt x="32225" y="48861"/>
                  </a:lnTo>
                  <a:cubicBezTo>
                    <a:pt x="18363" y="51760"/>
                    <a:pt x="4513" y="43953"/>
                    <a:pt x="831" y="31161"/>
                  </a:cubicBezTo>
                  <a:close/>
                  <a:moveTo>
                    <a:pt x="21450" y="6838"/>
                  </a:moveTo>
                  <a:cubicBezTo>
                    <a:pt x="10698" y="9444"/>
                    <a:pt x="4239" y="19668"/>
                    <a:pt x="7005" y="29696"/>
                  </a:cubicBezTo>
                  <a:lnTo>
                    <a:pt x="7005" y="29696"/>
                  </a:lnTo>
                  <a:cubicBezTo>
                    <a:pt x="9778" y="39745"/>
                    <a:pt x="20769" y="45793"/>
                    <a:pt x="31544" y="43204"/>
                  </a:cubicBezTo>
                  <a:cubicBezTo>
                    <a:pt x="42325" y="40619"/>
                    <a:pt x="48813" y="30380"/>
                    <a:pt x="46041" y="20330"/>
                  </a:cubicBezTo>
                  <a:cubicBezTo>
                    <a:pt x="43327" y="10519"/>
                    <a:pt x="32761" y="4476"/>
                    <a:pt x="22149" y="6675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E4B154AF-2289-1600-933D-B6BC52C7786A}"/>
                </a:ext>
              </a:extLst>
            </p:cNvPr>
            <p:cNvSpPr/>
            <p:nvPr/>
          </p:nvSpPr>
          <p:spPr>
            <a:xfrm>
              <a:off x="5975387" y="1787407"/>
              <a:ext cx="160808" cy="149451"/>
            </a:xfrm>
            <a:custGeom>
              <a:avLst/>
              <a:gdLst>
                <a:gd name="connsiteX0" fmla="*/ 14801 w 60124"/>
                <a:gd name="connsiteY0" fmla="*/ 52126 h 55878"/>
                <a:gd name="connsiteX1" fmla="*/ 939 w 60124"/>
                <a:gd name="connsiteY1" fmla="*/ 34969 h 55878"/>
                <a:gd name="connsiteX2" fmla="*/ 939 w 60124"/>
                <a:gd name="connsiteY2" fmla="*/ 34969 h 55878"/>
                <a:gd name="connsiteX3" fmla="*/ 22577 w 60124"/>
                <a:gd name="connsiteY3" fmla="*/ 868 h 55878"/>
                <a:gd name="connsiteX4" fmla="*/ 59160 w 60124"/>
                <a:gd name="connsiteY4" fmla="*/ 21038 h 55878"/>
                <a:gd name="connsiteX5" fmla="*/ 37633 w 60124"/>
                <a:gd name="connsiteY5" fmla="*/ 55112 h 55878"/>
                <a:gd name="connsiteX6" fmla="*/ 36526 w 60124"/>
                <a:gd name="connsiteY6" fmla="*/ 55112 h 55878"/>
                <a:gd name="connsiteX7" fmla="*/ 14801 w 60124"/>
                <a:gd name="connsiteY7" fmla="*/ 52126 h 55878"/>
                <a:gd name="connsiteX8" fmla="*/ 24120 w 60124"/>
                <a:gd name="connsiteY8" fmla="*/ 6574 h 55878"/>
                <a:gd name="connsiteX9" fmla="*/ 7014 w 60124"/>
                <a:gd name="connsiteY9" fmla="*/ 33357 h 55878"/>
                <a:gd name="connsiteX10" fmla="*/ 7113 w 60124"/>
                <a:gd name="connsiteY10" fmla="*/ 33721 h 55878"/>
                <a:gd name="connsiteX11" fmla="*/ 36020 w 60124"/>
                <a:gd name="connsiteY11" fmla="*/ 49547 h 55878"/>
                <a:gd name="connsiteX12" fmla="*/ 52998 w 60124"/>
                <a:gd name="connsiteY12" fmla="*/ 22601 h 55878"/>
                <a:gd name="connsiteX13" fmla="*/ 24994 w 60124"/>
                <a:gd name="connsiteY13" fmla="*/ 6574 h 5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124" h="55878">
                  <a:moveTo>
                    <a:pt x="14801" y="52126"/>
                  </a:moveTo>
                  <a:cubicBezTo>
                    <a:pt x="7911" y="48358"/>
                    <a:pt x="2919" y="42185"/>
                    <a:pt x="939" y="34969"/>
                  </a:cubicBezTo>
                  <a:lnTo>
                    <a:pt x="939" y="34969"/>
                  </a:lnTo>
                  <a:cubicBezTo>
                    <a:pt x="-3191" y="19985"/>
                    <a:pt x="6501" y="4717"/>
                    <a:pt x="22577" y="868"/>
                  </a:cubicBezTo>
                  <a:cubicBezTo>
                    <a:pt x="38652" y="-2982"/>
                    <a:pt x="55031" y="6053"/>
                    <a:pt x="59160" y="21038"/>
                  </a:cubicBezTo>
                  <a:cubicBezTo>
                    <a:pt x="63278" y="35985"/>
                    <a:pt x="53650" y="51219"/>
                    <a:pt x="37633" y="55112"/>
                  </a:cubicBezTo>
                  <a:lnTo>
                    <a:pt x="36526" y="55112"/>
                  </a:lnTo>
                  <a:cubicBezTo>
                    <a:pt x="29141" y="56746"/>
                    <a:pt x="21365" y="55677"/>
                    <a:pt x="14801" y="52126"/>
                  </a:cubicBezTo>
                  <a:close/>
                  <a:moveTo>
                    <a:pt x="24120" y="6574"/>
                  </a:moveTo>
                  <a:cubicBezTo>
                    <a:pt x="11464" y="9566"/>
                    <a:pt x="3799" y="21559"/>
                    <a:pt x="7014" y="33357"/>
                  </a:cubicBezTo>
                  <a:cubicBezTo>
                    <a:pt x="7043" y="33482"/>
                    <a:pt x="7078" y="33601"/>
                    <a:pt x="7113" y="33721"/>
                  </a:cubicBezTo>
                  <a:cubicBezTo>
                    <a:pt x="10404" y="45535"/>
                    <a:pt x="23346" y="52620"/>
                    <a:pt x="36020" y="49547"/>
                  </a:cubicBezTo>
                  <a:cubicBezTo>
                    <a:pt x="48688" y="46480"/>
                    <a:pt x="56295" y="34416"/>
                    <a:pt x="52998" y="22601"/>
                  </a:cubicBezTo>
                  <a:cubicBezTo>
                    <a:pt x="49795" y="11118"/>
                    <a:pt x="37429" y="4039"/>
                    <a:pt x="24994" y="6574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77B3F33F-7997-5859-B997-27AF335612D4}"/>
                </a:ext>
              </a:extLst>
            </p:cNvPr>
            <p:cNvSpPr/>
            <p:nvPr/>
          </p:nvSpPr>
          <p:spPr>
            <a:xfrm>
              <a:off x="6117823" y="1843135"/>
              <a:ext cx="56391" cy="23039"/>
            </a:xfrm>
            <a:custGeom>
              <a:avLst/>
              <a:gdLst>
                <a:gd name="connsiteX0" fmla="*/ 14956 w 21084"/>
                <a:gd name="connsiteY0" fmla="*/ 7347 h 8614"/>
                <a:gd name="connsiteX1" fmla="*/ 21072 w 21084"/>
                <a:gd name="connsiteY1" fmla="*/ 5664 h 8614"/>
                <a:gd name="connsiteX2" fmla="*/ 15946 w 21084"/>
                <a:gd name="connsiteY2" fmla="*/ 614 h 8614"/>
                <a:gd name="connsiteX3" fmla="*/ -13 w 21084"/>
                <a:gd name="connsiteY3" fmla="*/ 3166 h 8614"/>
                <a:gd name="connsiteX4" fmla="*/ 3016 w 21084"/>
                <a:gd name="connsiteY4" fmla="*/ 8596 h 8614"/>
                <a:gd name="connsiteX5" fmla="*/ 13500 w 21084"/>
                <a:gd name="connsiteY5" fmla="*/ 6261 h 8614"/>
                <a:gd name="connsiteX6" fmla="*/ 14956 w 21084"/>
                <a:gd name="connsiteY6" fmla="*/ 7347 h 8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4" h="8614">
                  <a:moveTo>
                    <a:pt x="14956" y="7347"/>
                  </a:moveTo>
                  <a:lnTo>
                    <a:pt x="21072" y="5664"/>
                  </a:lnTo>
                  <a:cubicBezTo>
                    <a:pt x="20279" y="3340"/>
                    <a:pt x="18392" y="1478"/>
                    <a:pt x="15946" y="614"/>
                  </a:cubicBezTo>
                  <a:cubicBezTo>
                    <a:pt x="10483" y="-781"/>
                    <a:pt x="4635" y="153"/>
                    <a:pt x="-13" y="3166"/>
                  </a:cubicBezTo>
                  <a:lnTo>
                    <a:pt x="3016" y="8596"/>
                  </a:lnTo>
                  <a:cubicBezTo>
                    <a:pt x="9248" y="5447"/>
                    <a:pt x="12277" y="5772"/>
                    <a:pt x="13500" y="6261"/>
                  </a:cubicBezTo>
                  <a:cubicBezTo>
                    <a:pt x="14117" y="6435"/>
                    <a:pt x="14641" y="6826"/>
                    <a:pt x="14956" y="7347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E99EE70E-90B9-C192-BDA0-8059335F874F}"/>
                </a:ext>
              </a:extLst>
            </p:cNvPr>
            <p:cNvSpPr/>
            <p:nvPr/>
          </p:nvSpPr>
          <p:spPr>
            <a:xfrm>
              <a:off x="5886802" y="1842795"/>
              <a:ext cx="97829" cy="18441"/>
            </a:xfrm>
            <a:custGeom>
              <a:avLst/>
              <a:gdLst>
                <a:gd name="connsiteX0" fmla="*/ 36578 w 36577"/>
                <a:gd name="connsiteY0" fmla="*/ 5918 h 6895"/>
                <a:gd name="connsiteX1" fmla="*/ 36345 w 36577"/>
                <a:gd name="connsiteY1" fmla="*/ 0 h 6895"/>
                <a:gd name="connsiteX2" fmla="*/ 0 w 36577"/>
                <a:gd name="connsiteY2" fmla="*/ 977 h 6895"/>
                <a:gd name="connsiteX3" fmla="*/ 291 w 36577"/>
                <a:gd name="connsiteY3" fmla="*/ 6895 h 6895"/>
                <a:gd name="connsiteX4" fmla="*/ 36578 w 36577"/>
                <a:gd name="connsiteY4" fmla="*/ 5918 h 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7" h="6895">
                  <a:moveTo>
                    <a:pt x="36578" y="5918"/>
                  </a:moveTo>
                  <a:lnTo>
                    <a:pt x="36345" y="0"/>
                  </a:lnTo>
                  <a:lnTo>
                    <a:pt x="0" y="977"/>
                  </a:lnTo>
                  <a:lnTo>
                    <a:pt x="291" y="6895"/>
                  </a:lnTo>
                  <a:lnTo>
                    <a:pt x="36578" y="5918"/>
                  </a:ln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74E2F0E0-0217-63BA-399D-26F9B7AEC530}"/>
                </a:ext>
              </a:extLst>
            </p:cNvPr>
            <p:cNvSpPr/>
            <p:nvPr/>
          </p:nvSpPr>
          <p:spPr>
            <a:xfrm>
              <a:off x="6272049" y="2293682"/>
              <a:ext cx="641056" cy="834159"/>
            </a:xfrm>
            <a:custGeom>
              <a:avLst/>
              <a:gdLst>
                <a:gd name="connsiteX0" fmla="*/ 33012 w 239683"/>
                <a:gd name="connsiteY0" fmla="*/ -19 h 311882"/>
                <a:gd name="connsiteX1" fmla="*/ 98304 w 239683"/>
                <a:gd name="connsiteY1" fmla="*/ 189301 h 311882"/>
                <a:gd name="connsiteX2" fmla="*/ 197320 w 239683"/>
                <a:gd name="connsiteY2" fmla="*/ 190767 h 311882"/>
                <a:gd name="connsiteX3" fmla="*/ 239606 w 239683"/>
                <a:gd name="connsiteY3" fmla="*/ 212484 h 311882"/>
                <a:gd name="connsiteX4" fmla="*/ 145599 w 239683"/>
                <a:gd name="connsiteY4" fmla="*/ 311841 h 311882"/>
                <a:gd name="connsiteX5" fmla="*/ -13 w 239683"/>
                <a:gd name="connsiteY5" fmla="*/ 227089 h 31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683" h="311882">
                  <a:moveTo>
                    <a:pt x="33012" y="-19"/>
                  </a:moveTo>
                  <a:cubicBezTo>
                    <a:pt x="33012" y="-19"/>
                    <a:pt x="73259" y="104549"/>
                    <a:pt x="98304" y="189301"/>
                  </a:cubicBezTo>
                  <a:cubicBezTo>
                    <a:pt x="123349" y="274052"/>
                    <a:pt x="197320" y="190767"/>
                    <a:pt x="197320" y="190767"/>
                  </a:cubicBezTo>
                  <a:cubicBezTo>
                    <a:pt x="197320" y="190767"/>
                    <a:pt x="238092" y="189301"/>
                    <a:pt x="239606" y="212484"/>
                  </a:cubicBezTo>
                  <a:cubicBezTo>
                    <a:pt x="241120" y="235667"/>
                    <a:pt x="216308" y="310212"/>
                    <a:pt x="145599" y="311841"/>
                  </a:cubicBezTo>
                  <a:cubicBezTo>
                    <a:pt x="74890" y="313469"/>
                    <a:pt x="-13" y="227089"/>
                    <a:pt x="-13" y="227089"/>
                  </a:cubicBezTo>
                  <a:close/>
                </a:path>
              </a:pathLst>
            </a:custGeom>
            <a:gradFill>
              <a:gsLst>
                <a:gs pos="0">
                  <a:srgbClr val="0396FF"/>
                </a:gs>
                <a:gs pos="100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46EA9BAC-FFFE-283F-058E-2E185A4C6971}"/>
                </a:ext>
              </a:extLst>
            </p:cNvPr>
            <p:cNvSpPr/>
            <p:nvPr/>
          </p:nvSpPr>
          <p:spPr>
            <a:xfrm>
              <a:off x="6198045" y="2481294"/>
              <a:ext cx="699672" cy="784147"/>
            </a:xfrm>
            <a:custGeom>
              <a:avLst/>
              <a:gdLst>
                <a:gd name="connsiteX0" fmla="*/ 168958 w 261599"/>
                <a:gd name="connsiteY0" fmla="*/ 293164 h 293183"/>
                <a:gd name="connsiteX1" fmla="*/ 25152 w 261599"/>
                <a:gd name="connsiteY1" fmla="*/ 291209 h 293183"/>
                <a:gd name="connsiteX2" fmla="*/ 25 w 261599"/>
                <a:gd name="connsiteY2" fmla="*/ 270290 h 293183"/>
                <a:gd name="connsiteX3" fmla="*/ 689 w 261599"/>
                <a:gd name="connsiteY3" fmla="*/ 263683 h 293183"/>
                <a:gd name="connsiteX4" fmla="*/ 55614 w 261599"/>
                <a:gd name="connsiteY4" fmla="*/ 26693 h 293183"/>
                <a:gd name="connsiteX5" fmla="*/ 92599 w 261599"/>
                <a:gd name="connsiteY5" fmla="*/ -19 h 293183"/>
                <a:gd name="connsiteX6" fmla="*/ 236405 w 261599"/>
                <a:gd name="connsiteY6" fmla="*/ 1935 h 293183"/>
                <a:gd name="connsiteX7" fmla="*/ 261544 w 261599"/>
                <a:gd name="connsiteY7" fmla="*/ 22724 h 293183"/>
                <a:gd name="connsiteX8" fmla="*/ 260868 w 261599"/>
                <a:gd name="connsiteY8" fmla="*/ 29462 h 293183"/>
                <a:gd name="connsiteX9" fmla="*/ 206002 w 261599"/>
                <a:gd name="connsiteY9" fmla="*/ 266451 h 293183"/>
                <a:gd name="connsiteX10" fmla="*/ 168958 w 261599"/>
                <a:gd name="connsiteY10" fmla="*/ 293164 h 29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599" h="293183">
                  <a:moveTo>
                    <a:pt x="168958" y="293164"/>
                  </a:moveTo>
                  <a:lnTo>
                    <a:pt x="25152" y="291209"/>
                  </a:lnTo>
                  <a:cubicBezTo>
                    <a:pt x="12018" y="291899"/>
                    <a:pt x="765" y="282538"/>
                    <a:pt x="25" y="270290"/>
                  </a:cubicBezTo>
                  <a:cubicBezTo>
                    <a:pt x="-109" y="268069"/>
                    <a:pt x="112" y="265843"/>
                    <a:pt x="689" y="263683"/>
                  </a:cubicBezTo>
                  <a:lnTo>
                    <a:pt x="55614" y="26693"/>
                  </a:lnTo>
                  <a:cubicBezTo>
                    <a:pt x="60023" y="11002"/>
                    <a:pt x="75201" y="40"/>
                    <a:pt x="92599" y="-19"/>
                  </a:cubicBezTo>
                  <a:lnTo>
                    <a:pt x="236405" y="1935"/>
                  </a:lnTo>
                  <a:cubicBezTo>
                    <a:pt x="249505" y="1202"/>
                    <a:pt x="260763" y="10514"/>
                    <a:pt x="261544" y="22724"/>
                  </a:cubicBezTo>
                  <a:cubicBezTo>
                    <a:pt x="261689" y="24988"/>
                    <a:pt x="261462" y="27263"/>
                    <a:pt x="260868" y="29462"/>
                  </a:cubicBezTo>
                  <a:lnTo>
                    <a:pt x="206002" y="266451"/>
                  </a:lnTo>
                  <a:cubicBezTo>
                    <a:pt x="201569" y="282148"/>
                    <a:pt x="186373" y="293109"/>
                    <a:pt x="168958" y="293164"/>
                  </a:cubicBezTo>
                  <a:close/>
                </a:path>
              </a:pathLst>
            </a:custGeom>
            <a:gradFill>
              <a:gsLst>
                <a:gs pos="0">
                  <a:srgbClr val="5B2CF2">
                    <a:alpha val="0"/>
                  </a:srgbClr>
                </a:gs>
                <a:gs pos="95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5E533850-29AA-74B9-4972-BA7FC6141D03}"/>
                </a:ext>
              </a:extLst>
            </p:cNvPr>
            <p:cNvSpPr/>
            <p:nvPr/>
          </p:nvSpPr>
          <p:spPr>
            <a:xfrm>
              <a:off x="5709113" y="1446802"/>
              <a:ext cx="546206" cy="525232"/>
            </a:xfrm>
            <a:custGeom>
              <a:avLst/>
              <a:gdLst>
                <a:gd name="connsiteX0" fmla="*/ 198405 w 204220"/>
                <a:gd name="connsiteY0" fmla="*/ 51939 h 196378"/>
                <a:gd name="connsiteX1" fmla="*/ 166254 w 204220"/>
                <a:gd name="connsiteY1" fmla="*/ 7907 h 196378"/>
                <a:gd name="connsiteX2" fmla="*/ 165147 w 204220"/>
                <a:gd name="connsiteY2" fmla="*/ 17843 h 196378"/>
                <a:gd name="connsiteX3" fmla="*/ 95778 w 204220"/>
                <a:gd name="connsiteY3" fmla="*/ 2424 h 196378"/>
                <a:gd name="connsiteX4" fmla="*/ 97874 w 204220"/>
                <a:gd name="connsiteY4" fmla="*/ 9373 h 196378"/>
                <a:gd name="connsiteX5" fmla="*/ 73004 w 204220"/>
                <a:gd name="connsiteY5" fmla="*/ -19 h 196378"/>
                <a:gd name="connsiteX6" fmla="*/ 65490 w 204220"/>
                <a:gd name="connsiteY6" fmla="*/ 12468 h 196378"/>
                <a:gd name="connsiteX7" fmla="*/ 48832 w 204220"/>
                <a:gd name="connsiteY7" fmla="*/ 3075 h 196378"/>
                <a:gd name="connsiteX8" fmla="*/ 39105 w 204220"/>
                <a:gd name="connsiteY8" fmla="*/ 35651 h 196378"/>
                <a:gd name="connsiteX9" fmla="*/ 31534 w 204220"/>
                <a:gd name="connsiteY9" fmla="*/ 30602 h 196378"/>
                <a:gd name="connsiteX10" fmla="*/ 23205 w 204220"/>
                <a:gd name="connsiteY10" fmla="*/ 30928 h 196378"/>
                <a:gd name="connsiteX11" fmla="*/ 22447 w 204220"/>
                <a:gd name="connsiteY11" fmla="*/ 34728 h 196378"/>
                <a:gd name="connsiteX12" fmla="*/ 22447 w 204220"/>
                <a:gd name="connsiteY12" fmla="*/ 48736 h 196378"/>
                <a:gd name="connsiteX13" fmla="*/ 8119 w 204220"/>
                <a:gd name="connsiteY13" fmla="*/ 43958 h 196378"/>
                <a:gd name="connsiteX14" fmla="*/ 4217 w 204220"/>
                <a:gd name="connsiteY14" fmla="*/ 43958 h 196378"/>
                <a:gd name="connsiteX15" fmla="*/ 2586 w 204220"/>
                <a:gd name="connsiteY15" fmla="*/ 46944 h 196378"/>
                <a:gd name="connsiteX16" fmla="*/ 48541 w 204220"/>
                <a:gd name="connsiteY16" fmla="*/ 196359 h 196378"/>
                <a:gd name="connsiteX17" fmla="*/ 46677 w 204220"/>
                <a:gd name="connsiteY17" fmla="*/ 179039 h 196378"/>
                <a:gd name="connsiteX18" fmla="*/ 36543 w 204220"/>
                <a:gd name="connsiteY18" fmla="*/ 160851 h 196378"/>
                <a:gd name="connsiteX19" fmla="*/ 52560 w 204220"/>
                <a:gd name="connsiteY19" fmla="*/ 147278 h 196378"/>
                <a:gd name="connsiteX20" fmla="*/ 67471 w 204220"/>
                <a:gd name="connsiteY20" fmla="*/ 159657 h 196378"/>
                <a:gd name="connsiteX21" fmla="*/ 68403 w 204220"/>
                <a:gd name="connsiteY21" fmla="*/ 107807 h 196378"/>
                <a:gd name="connsiteX22" fmla="*/ 103734 w 204220"/>
                <a:gd name="connsiteY22" fmla="*/ 94016 h 196378"/>
                <a:gd name="connsiteX23" fmla="*/ 110513 w 204220"/>
                <a:gd name="connsiteY23" fmla="*/ 97763 h 196378"/>
                <a:gd name="connsiteX24" fmla="*/ 131715 w 204220"/>
                <a:gd name="connsiteY24" fmla="*/ 82941 h 196378"/>
                <a:gd name="connsiteX25" fmla="*/ 163341 w 204220"/>
                <a:gd name="connsiteY25" fmla="*/ 87990 h 196378"/>
                <a:gd name="connsiteX26" fmla="*/ 189959 w 204220"/>
                <a:gd name="connsiteY26" fmla="*/ 94668 h 196378"/>
                <a:gd name="connsiteX27" fmla="*/ 198405 w 204220"/>
                <a:gd name="connsiteY27" fmla="*/ 51939 h 19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4220" h="196378">
                  <a:moveTo>
                    <a:pt x="198405" y="51939"/>
                  </a:moveTo>
                  <a:cubicBezTo>
                    <a:pt x="190932" y="35418"/>
                    <a:pt x="179999" y="20449"/>
                    <a:pt x="166254" y="7907"/>
                  </a:cubicBezTo>
                  <a:lnTo>
                    <a:pt x="165147" y="17843"/>
                  </a:lnTo>
                  <a:cubicBezTo>
                    <a:pt x="143317" y="8548"/>
                    <a:pt x="119757" y="3314"/>
                    <a:pt x="95778" y="2424"/>
                  </a:cubicBezTo>
                  <a:lnTo>
                    <a:pt x="97874" y="9373"/>
                  </a:lnTo>
                  <a:cubicBezTo>
                    <a:pt x="89155" y="7343"/>
                    <a:pt x="80780" y="4183"/>
                    <a:pt x="73004" y="-19"/>
                  </a:cubicBezTo>
                  <a:lnTo>
                    <a:pt x="65490" y="12468"/>
                  </a:lnTo>
                  <a:cubicBezTo>
                    <a:pt x="60388" y="8695"/>
                    <a:pt x="54791" y="5535"/>
                    <a:pt x="48832" y="3075"/>
                  </a:cubicBezTo>
                  <a:lnTo>
                    <a:pt x="39105" y="35651"/>
                  </a:lnTo>
                  <a:cubicBezTo>
                    <a:pt x="36356" y="34283"/>
                    <a:pt x="33811" y="32584"/>
                    <a:pt x="31534" y="30602"/>
                  </a:cubicBezTo>
                  <a:cubicBezTo>
                    <a:pt x="28971" y="28973"/>
                    <a:pt x="24836" y="28485"/>
                    <a:pt x="23205" y="30928"/>
                  </a:cubicBezTo>
                  <a:cubicBezTo>
                    <a:pt x="22576" y="32106"/>
                    <a:pt x="22314" y="33420"/>
                    <a:pt x="22447" y="34728"/>
                  </a:cubicBezTo>
                  <a:lnTo>
                    <a:pt x="22447" y="48736"/>
                  </a:lnTo>
                  <a:lnTo>
                    <a:pt x="8119" y="43958"/>
                  </a:lnTo>
                  <a:cubicBezTo>
                    <a:pt x="6885" y="43421"/>
                    <a:pt x="5452" y="43421"/>
                    <a:pt x="4217" y="43958"/>
                  </a:cubicBezTo>
                  <a:cubicBezTo>
                    <a:pt x="3256" y="44702"/>
                    <a:pt x="2668" y="45782"/>
                    <a:pt x="2586" y="46944"/>
                  </a:cubicBezTo>
                  <a:cubicBezTo>
                    <a:pt x="-7840" y="95482"/>
                    <a:pt x="14235" y="158625"/>
                    <a:pt x="48541" y="196359"/>
                  </a:cubicBezTo>
                  <a:cubicBezTo>
                    <a:pt x="49863" y="190544"/>
                    <a:pt x="49211" y="184491"/>
                    <a:pt x="46677" y="179039"/>
                  </a:cubicBezTo>
                  <a:cubicBezTo>
                    <a:pt x="43823" y="172090"/>
                    <a:pt x="35028" y="168181"/>
                    <a:pt x="36543" y="160851"/>
                  </a:cubicBezTo>
                  <a:cubicBezTo>
                    <a:pt x="37376" y="153174"/>
                    <a:pt x="44283" y="147321"/>
                    <a:pt x="52560" y="147278"/>
                  </a:cubicBezTo>
                  <a:cubicBezTo>
                    <a:pt x="63685" y="148472"/>
                    <a:pt x="59549" y="152273"/>
                    <a:pt x="67471" y="159657"/>
                  </a:cubicBezTo>
                  <a:cubicBezTo>
                    <a:pt x="70266" y="145269"/>
                    <a:pt x="63568" y="121652"/>
                    <a:pt x="68403" y="107807"/>
                  </a:cubicBezTo>
                  <a:cubicBezTo>
                    <a:pt x="74076" y="94907"/>
                    <a:pt x="89889" y="88734"/>
                    <a:pt x="103734" y="94016"/>
                  </a:cubicBezTo>
                  <a:cubicBezTo>
                    <a:pt x="106174" y="94950"/>
                    <a:pt x="108463" y="96215"/>
                    <a:pt x="110513" y="97763"/>
                  </a:cubicBezTo>
                  <a:cubicBezTo>
                    <a:pt x="110164" y="88533"/>
                    <a:pt x="121813" y="82615"/>
                    <a:pt x="131715" y="82941"/>
                  </a:cubicBezTo>
                  <a:cubicBezTo>
                    <a:pt x="141616" y="83266"/>
                    <a:pt x="152857" y="86795"/>
                    <a:pt x="163341" y="87990"/>
                  </a:cubicBezTo>
                  <a:cubicBezTo>
                    <a:pt x="172253" y="88967"/>
                    <a:pt x="181397" y="94776"/>
                    <a:pt x="189959" y="94668"/>
                  </a:cubicBezTo>
                  <a:cubicBezTo>
                    <a:pt x="211976" y="94342"/>
                    <a:pt x="203123" y="63504"/>
                    <a:pt x="198405" y="51939"/>
                  </a:cubicBez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BC7A003-F8CE-577E-2012-EC5723BBB523}"/>
                </a:ext>
              </a:extLst>
            </p:cNvPr>
            <p:cNvSpPr/>
            <p:nvPr/>
          </p:nvSpPr>
          <p:spPr>
            <a:xfrm>
              <a:off x="6198045" y="2481294"/>
              <a:ext cx="699672" cy="784147"/>
            </a:xfrm>
            <a:custGeom>
              <a:avLst/>
              <a:gdLst>
                <a:gd name="connsiteX0" fmla="*/ 168958 w 261599"/>
                <a:gd name="connsiteY0" fmla="*/ 293164 h 293183"/>
                <a:gd name="connsiteX1" fmla="*/ 25152 w 261599"/>
                <a:gd name="connsiteY1" fmla="*/ 291209 h 293183"/>
                <a:gd name="connsiteX2" fmla="*/ 25 w 261599"/>
                <a:gd name="connsiteY2" fmla="*/ 270290 h 293183"/>
                <a:gd name="connsiteX3" fmla="*/ 689 w 261599"/>
                <a:gd name="connsiteY3" fmla="*/ 263683 h 293183"/>
                <a:gd name="connsiteX4" fmla="*/ 55614 w 261599"/>
                <a:gd name="connsiteY4" fmla="*/ 26693 h 293183"/>
                <a:gd name="connsiteX5" fmla="*/ 92599 w 261599"/>
                <a:gd name="connsiteY5" fmla="*/ -19 h 293183"/>
                <a:gd name="connsiteX6" fmla="*/ 236405 w 261599"/>
                <a:gd name="connsiteY6" fmla="*/ 1935 h 293183"/>
                <a:gd name="connsiteX7" fmla="*/ 261544 w 261599"/>
                <a:gd name="connsiteY7" fmla="*/ 22724 h 293183"/>
                <a:gd name="connsiteX8" fmla="*/ 260868 w 261599"/>
                <a:gd name="connsiteY8" fmla="*/ 29462 h 293183"/>
                <a:gd name="connsiteX9" fmla="*/ 206002 w 261599"/>
                <a:gd name="connsiteY9" fmla="*/ 266451 h 293183"/>
                <a:gd name="connsiteX10" fmla="*/ 168958 w 261599"/>
                <a:gd name="connsiteY10" fmla="*/ 293164 h 29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599" h="293183">
                  <a:moveTo>
                    <a:pt x="168958" y="293164"/>
                  </a:moveTo>
                  <a:lnTo>
                    <a:pt x="25152" y="291209"/>
                  </a:lnTo>
                  <a:cubicBezTo>
                    <a:pt x="12018" y="291899"/>
                    <a:pt x="765" y="282538"/>
                    <a:pt x="25" y="270290"/>
                  </a:cubicBezTo>
                  <a:cubicBezTo>
                    <a:pt x="-109" y="268069"/>
                    <a:pt x="112" y="265843"/>
                    <a:pt x="689" y="263683"/>
                  </a:cubicBezTo>
                  <a:lnTo>
                    <a:pt x="55614" y="26693"/>
                  </a:lnTo>
                  <a:cubicBezTo>
                    <a:pt x="60023" y="11002"/>
                    <a:pt x="75201" y="40"/>
                    <a:pt x="92599" y="-19"/>
                  </a:cubicBezTo>
                  <a:lnTo>
                    <a:pt x="236405" y="1935"/>
                  </a:lnTo>
                  <a:cubicBezTo>
                    <a:pt x="249505" y="1202"/>
                    <a:pt x="260763" y="10514"/>
                    <a:pt x="261544" y="22724"/>
                  </a:cubicBezTo>
                  <a:cubicBezTo>
                    <a:pt x="261689" y="24988"/>
                    <a:pt x="261462" y="27263"/>
                    <a:pt x="260868" y="29462"/>
                  </a:cubicBezTo>
                  <a:lnTo>
                    <a:pt x="206002" y="266451"/>
                  </a:lnTo>
                  <a:cubicBezTo>
                    <a:pt x="201569" y="282148"/>
                    <a:pt x="186373" y="293109"/>
                    <a:pt x="168958" y="293164"/>
                  </a:cubicBezTo>
                  <a:close/>
                </a:path>
              </a:pathLst>
            </a:custGeom>
            <a:gradFill>
              <a:gsLst>
                <a:gs pos="0">
                  <a:srgbClr val="5B2CF2">
                    <a:alpha val="0"/>
                  </a:srgbClr>
                </a:gs>
                <a:gs pos="95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E0364C81-E5F2-D36C-17D2-71B690DAD624}"/>
                </a:ext>
              </a:extLst>
            </p:cNvPr>
            <p:cNvSpPr/>
            <p:nvPr/>
          </p:nvSpPr>
          <p:spPr>
            <a:xfrm>
              <a:off x="6220549" y="2518615"/>
              <a:ext cx="669147" cy="750602"/>
            </a:xfrm>
            <a:custGeom>
              <a:avLst/>
              <a:gdLst>
                <a:gd name="connsiteX0" fmla="*/ 161534 w 250186"/>
                <a:gd name="connsiteY0" fmla="*/ 280622 h 280641"/>
                <a:gd name="connsiteX1" fmla="*/ 23960 w 250186"/>
                <a:gd name="connsiteY1" fmla="*/ 278722 h 280641"/>
                <a:gd name="connsiteX2" fmla="*/ 15 w 250186"/>
                <a:gd name="connsiteY2" fmla="*/ 258525 h 280641"/>
                <a:gd name="connsiteX3" fmla="*/ 662 w 250186"/>
                <a:gd name="connsiteY3" fmla="*/ 252335 h 280641"/>
                <a:gd name="connsiteX4" fmla="*/ 53082 w 250186"/>
                <a:gd name="connsiteY4" fmla="*/ 25553 h 280641"/>
                <a:gd name="connsiteX5" fmla="*/ 88553 w 250186"/>
                <a:gd name="connsiteY5" fmla="*/ -19 h 280641"/>
                <a:gd name="connsiteX6" fmla="*/ 226185 w 250186"/>
                <a:gd name="connsiteY6" fmla="*/ 1881 h 280641"/>
                <a:gd name="connsiteX7" fmla="*/ 250141 w 250186"/>
                <a:gd name="connsiteY7" fmla="*/ 21948 h 280641"/>
                <a:gd name="connsiteX8" fmla="*/ 249483 w 250186"/>
                <a:gd name="connsiteY8" fmla="*/ 28267 h 280641"/>
                <a:gd name="connsiteX9" fmla="*/ 197063 w 250186"/>
                <a:gd name="connsiteY9" fmla="*/ 255050 h 280641"/>
                <a:gd name="connsiteX10" fmla="*/ 161534 w 250186"/>
                <a:gd name="connsiteY10" fmla="*/ 280622 h 28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186" h="280641">
                  <a:moveTo>
                    <a:pt x="161534" y="280622"/>
                  </a:moveTo>
                  <a:lnTo>
                    <a:pt x="23960" y="278722"/>
                  </a:lnTo>
                  <a:cubicBezTo>
                    <a:pt x="11367" y="279308"/>
                    <a:pt x="644" y="270268"/>
                    <a:pt x="15" y="258525"/>
                  </a:cubicBezTo>
                  <a:cubicBezTo>
                    <a:pt x="-95" y="256445"/>
                    <a:pt x="120" y="254360"/>
                    <a:pt x="662" y="252335"/>
                  </a:cubicBezTo>
                  <a:lnTo>
                    <a:pt x="53082" y="25553"/>
                  </a:lnTo>
                  <a:cubicBezTo>
                    <a:pt x="57346" y="10535"/>
                    <a:pt x="71889" y="51"/>
                    <a:pt x="88553" y="-19"/>
                  </a:cubicBezTo>
                  <a:lnTo>
                    <a:pt x="226185" y="1881"/>
                  </a:lnTo>
                  <a:cubicBezTo>
                    <a:pt x="238743" y="1257"/>
                    <a:pt x="249472" y="10237"/>
                    <a:pt x="250141" y="21948"/>
                  </a:cubicBezTo>
                  <a:cubicBezTo>
                    <a:pt x="250264" y="24071"/>
                    <a:pt x="250042" y="26204"/>
                    <a:pt x="249483" y="28267"/>
                  </a:cubicBezTo>
                  <a:lnTo>
                    <a:pt x="197063" y="255050"/>
                  </a:lnTo>
                  <a:cubicBezTo>
                    <a:pt x="192794" y="270089"/>
                    <a:pt x="178221" y="280573"/>
                    <a:pt x="161534" y="280622"/>
                  </a:cubicBezTo>
                  <a:close/>
                </a:path>
              </a:pathLst>
            </a:custGeom>
            <a:gradFill>
              <a:gsLst>
                <a:gs pos="3000">
                  <a:srgbClr val="0396FF"/>
                </a:gs>
                <a:gs pos="100000">
                  <a:srgbClr val="5B2CF2"/>
                </a:gs>
              </a:gsLst>
              <a:path path="circle">
                <a:fillToRect l="100000" t="100000"/>
              </a:path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499972A8-C465-910A-0CD6-A527C0FE6EB4}"/>
                </a:ext>
              </a:extLst>
            </p:cNvPr>
            <p:cNvSpPr/>
            <p:nvPr/>
          </p:nvSpPr>
          <p:spPr>
            <a:xfrm>
              <a:off x="6673086" y="2749599"/>
              <a:ext cx="227381" cy="236464"/>
            </a:xfrm>
            <a:custGeom>
              <a:avLst/>
              <a:gdLst>
                <a:gd name="connsiteX0" fmla="*/ 85002 w 85015"/>
                <a:gd name="connsiteY0" fmla="*/ 31218 h 88411"/>
                <a:gd name="connsiteX1" fmla="*/ 81450 w 85015"/>
                <a:gd name="connsiteY1" fmla="*/ 15961 h 88411"/>
                <a:gd name="connsiteX2" fmla="*/ 72596 w 85015"/>
                <a:gd name="connsiteY2" fmla="*/ 3474 h 88411"/>
                <a:gd name="connsiteX3" fmla="*/ 57220 w 85015"/>
                <a:gd name="connsiteY3" fmla="*/ -1 h 88411"/>
                <a:gd name="connsiteX4" fmla="*/ 40911 w 85015"/>
                <a:gd name="connsiteY4" fmla="*/ -1 h 88411"/>
                <a:gd name="connsiteX5" fmla="*/ 23438 w 85015"/>
                <a:gd name="connsiteY5" fmla="*/ 2931 h 88411"/>
                <a:gd name="connsiteX6" fmla="*/ 5964 w 85015"/>
                <a:gd name="connsiteY6" fmla="*/ 21336 h 88411"/>
                <a:gd name="connsiteX7" fmla="*/ 7595 w 85015"/>
                <a:gd name="connsiteY7" fmla="*/ 67974 h 88411"/>
                <a:gd name="connsiteX8" fmla="*/ 24020 w 85015"/>
                <a:gd name="connsiteY8" fmla="*/ 81113 h 88411"/>
                <a:gd name="connsiteX9" fmla="*/ 46445 w 85015"/>
                <a:gd name="connsiteY9" fmla="*/ 87900 h 88411"/>
                <a:gd name="connsiteX10" fmla="*/ 56463 w 85015"/>
                <a:gd name="connsiteY10" fmla="*/ 82145 h 88411"/>
                <a:gd name="connsiteX11" fmla="*/ 68112 w 85015"/>
                <a:gd name="connsiteY11" fmla="*/ 73132 h 88411"/>
                <a:gd name="connsiteX12" fmla="*/ 78013 w 85015"/>
                <a:gd name="connsiteY12" fmla="*/ 62979 h 88411"/>
                <a:gd name="connsiteX13" fmla="*/ 81042 w 85015"/>
                <a:gd name="connsiteY13" fmla="*/ 46963 h 88411"/>
                <a:gd name="connsiteX14" fmla="*/ 85002 w 85015"/>
                <a:gd name="connsiteY14" fmla="*/ 31218 h 8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015" h="88411">
                  <a:moveTo>
                    <a:pt x="85002" y="31218"/>
                  </a:moveTo>
                  <a:cubicBezTo>
                    <a:pt x="84898" y="25968"/>
                    <a:pt x="83686" y="20783"/>
                    <a:pt x="81450" y="15961"/>
                  </a:cubicBezTo>
                  <a:cubicBezTo>
                    <a:pt x="79912" y="11064"/>
                    <a:pt x="76831" y="6710"/>
                    <a:pt x="72596" y="3474"/>
                  </a:cubicBezTo>
                  <a:cubicBezTo>
                    <a:pt x="67914" y="1014"/>
                    <a:pt x="62590" y="-186"/>
                    <a:pt x="57220" y="-1"/>
                  </a:cubicBezTo>
                  <a:cubicBezTo>
                    <a:pt x="51803" y="-1"/>
                    <a:pt x="46328" y="-1"/>
                    <a:pt x="40911" y="-1"/>
                  </a:cubicBezTo>
                  <a:cubicBezTo>
                    <a:pt x="34935" y="-93"/>
                    <a:pt x="29000" y="900"/>
                    <a:pt x="23438" y="2931"/>
                  </a:cubicBezTo>
                  <a:cubicBezTo>
                    <a:pt x="15482" y="6970"/>
                    <a:pt x="9296" y="13480"/>
                    <a:pt x="5964" y="21336"/>
                  </a:cubicBezTo>
                  <a:cubicBezTo>
                    <a:pt x="-1491" y="36158"/>
                    <a:pt x="-3064" y="54998"/>
                    <a:pt x="7595" y="67974"/>
                  </a:cubicBezTo>
                  <a:cubicBezTo>
                    <a:pt x="12301" y="73127"/>
                    <a:pt x="17841" y="77562"/>
                    <a:pt x="24020" y="81113"/>
                  </a:cubicBezTo>
                  <a:cubicBezTo>
                    <a:pt x="30718" y="85402"/>
                    <a:pt x="38581" y="89909"/>
                    <a:pt x="46445" y="87900"/>
                  </a:cubicBezTo>
                  <a:cubicBezTo>
                    <a:pt x="50190" y="86673"/>
                    <a:pt x="53603" y="84713"/>
                    <a:pt x="56463" y="82145"/>
                  </a:cubicBezTo>
                  <a:lnTo>
                    <a:pt x="68112" y="73132"/>
                  </a:lnTo>
                  <a:cubicBezTo>
                    <a:pt x="72084" y="70379"/>
                    <a:pt x="75450" y="66926"/>
                    <a:pt x="78013" y="62979"/>
                  </a:cubicBezTo>
                  <a:cubicBezTo>
                    <a:pt x="80151" y="57881"/>
                    <a:pt x="81182" y="52435"/>
                    <a:pt x="81042" y="46963"/>
                  </a:cubicBezTo>
                  <a:cubicBezTo>
                    <a:pt x="82644" y="41778"/>
                    <a:pt x="83966" y="36522"/>
                    <a:pt x="85002" y="31218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4187463-4DB6-628A-61F9-0DE6BFDAF2A8}"/>
              </a:ext>
            </a:extLst>
          </p:cNvPr>
          <p:cNvSpPr/>
          <p:nvPr/>
        </p:nvSpPr>
        <p:spPr>
          <a:xfrm>
            <a:off x="579120" y="697161"/>
            <a:ext cx="2644140" cy="639800"/>
          </a:xfrm>
          <a:prstGeom prst="roundRect">
            <a:avLst>
              <a:gd name="adj" fmla="val 50000"/>
            </a:avLst>
          </a:prstGeom>
          <a:solidFill>
            <a:schemeClr val="bg1">
              <a:alpha val="78000"/>
            </a:schemeClr>
          </a:solidFill>
          <a:ln w="6350">
            <a:gradFill flip="none" rotWithShape="1">
              <a:gsLst>
                <a:gs pos="0">
                  <a:srgbClr val="D2D4D5"/>
                </a:gs>
                <a:gs pos="100000">
                  <a:srgbClr val="D2D4D5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279400" dist="190500" dir="5400000" algn="t" rotWithShape="0">
              <a:srgbClr val="5B2CF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868125E-367E-0719-800B-2B98FFE7CAAE}"/>
              </a:ext>
            </a:extLst>
          </p:cNvPr>
          <p:cNvSpPr/>
          <p:nvPr/>
        </p:nvSpPr>
        <p:spPr>
          <a:xfrm>
            <a:off x="670561" y="772548"/>
            <a:ext cx="889616" cy="490744"/>
          </a:xfrm>
          <a:prstGeom prst="roundRect">
            <a:avLst>
              <a:gd name="adj" fmla="val 50000"/>
            </a:avLst>
          </a:prstGeom>
          <a:gradFill>
            <a:gsLst>
              <a:gs pos="300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BE143B-08C1-AB15-CBE6-692926AE9275}"/>
              </a:ext>
            </a:extLst>
          </p:cNvPr>
          <p:cNvSpPr txBox="1"/>
          <p:nvPr/>
        </p:nvSpPr>
        <p:spPr>
          <a:xfrm>
            <a:off x="1532462" y="775970"/>
            <a:ext cx="15568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spc="8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绩效回顾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BC34F0-C8CF-70BB-68CF-9D44E731F0BE}"/>
              </a:ext>
            </a:extLst>
          </p:cNvPr>
          <p:cNvSpPr txBox="1"/>
          <p:nvPr/>
        </p:nvSpPr>
        <p:spPr>
          <a:xfrm>
            <a:off x="800101" y="776758"/>
            <a:ext cx="6305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00" b="1" spc="8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2600" b="1" spc="8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5" name="椭圆 194">
            <a:extLst>
              <a:ext uri="{FF2B5EF4-FFF2-40B4-BE49-F238E27FC236}">
                <a16:creationId xmlns:a16="http://schemas.microsoft.com/office/drawing/2014/main" id="{0754A1FC-24AD-434B-671E-768CFB5FFDD3}"/>
              </a:ext>
            </a:extLst>
          </p:cNvPr>
          <p:cNvSpPr/>
          <p:nvPr/>
        </p:nvSpPr>
        <p:spPr>
          <a:xfrm>
            <a:off x="4639712" y="2131315"/>
            <a:ext cx="2912576" cy="2912576"/>
          </a:xfrm>
          <a:prstGeom prst="ellipse">
            <a:avLst/>
          </a:prstGeom>
          <a:gradFill>
            <a:gsLst>
              <a:gs pos="0">
                <a:srgbClr val="0594FF">
                  <a:alpha val="18000"/>
                </a:srgbClr>
              </a:gs>
              <a:gs pos="100000">
                <a:srgbClr val="5B2CF2">
                  <a:alpha val="15000"/>
                </a:srgbClr>
              </a:gs>
            </a:gsLst>
            <a:lin ang="5400000" scaled="1"/>
          </a:gradFill>
          <a:ln w="3175">
            <a:gradFill>
              <a:gsLst>
                <a:gs pos="0">
                  <a:srgbClr val="0594FF"/>
                </a:gs>
                <a:gs pos="100000">
                  <a:srgbClr val="5B2CF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0C70E6AB-EB45-139D-4E39-86593C5CFF3F}"/>
              </a:ext>
            </a:extLst>
          </p:cNvPr>
          <p:cNvGrpSpPr/>
          <p:nvPr/>
        </p:nvGrpSpPr>
        <p:grpSpPr>
          <a:xfrm>
            <a:off x="4422677" y="2570432"/>
            <a:ext cx="3346646" cy="1996242"/>
            <a:chOff x="4844322" y="2679700"/>
            <a:chExt cx="2503356" cy="1493226"/>
          </a:xfrm>
        </p:grpSpPr>
        <p:grpSp>
          <p:nvGrpSpPr>
            <p:cNvPr id="207" name="组合 206">
              <a:extLst>
                <a:ext uri="{FF2B5EF4-FFF2-40B4-BE49-F238E27FC236}">
                  <a16:creationId xmlns:a16="http://schemas.microsoft.com/office/drawing/2014/main" id="{527F3D19-2717-3D14-D1CB-F1778423883E}"/>
                </a:ext>
              </a:extLst>
            </p:cNvPr>
            <p:cNvGrpSpPr/>
            <p:nvPr/>
          </p:nvGrpSpPr>
          <p:grpSpPr>
            <a:xfrm>
              <a:off x="5131176" y="2767346"/>
              <a:ext cx="1934727" cy="1209675"/>
              <a:chOff x="5145542" y="2766330"/>
              <a:chExt cx="1934727" cy="1209675"/>
            </a:xfrm>
          </p:grpSpPr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5D732D1B-31C0-87F8-8B35-CB2745DB4233}"/>
                  </a:ext>
                </a:extLst>
              </p:cNvPr>
              <p:cNvSpPr/>
              <p:nvPr/>
            </p:nvSpPr>
            <p:spPr>
              <a:xfrm>
                <a:off x="5145542" y="2766330"/>
                <a:ext cx="1934727" cy="1209675"/>
              </a:xfrm>
              <a:prstGeom prst="rect">
                <a:avLst/>
              </a:prstGeom>
              <a:gradFill flip="none" rotWithShape="1">
                <a:gsLst>
                  <a:gs pos="95000">
                    <a:srgbClr val="5B2CF2">
                      <a:alpha val="77000"/>
                    </a:srgbClr>
                  </a:gs>
                  <a:gs pos="0">
                    <a:srgbClr val="0594FF">
                      <a:alpha val="84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200">
                  <a:solidFill>
                    <a:prstClr val="white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196" name="文本框 195">
                <a:extLst>
                  <a:ext uri="{FF2B5EF4-FFF2-40B4-BE49-F238E27FC236}">
                    <a16:creationId xmlns:a16="http://schemas.microsoft.com/office/drawing/2014/main" id="{54A1736A-F4C3-BBF1-A6C1-0C2E8F7458D1}"/>
                  </a:ext>
                </a:extLst>
              </p:cNvPr>
              <p:cNvSpPr txBox="1"/>
              <p:nvPr/>
            </p:nvSpPr>
            <p:spPr>
              <a:xfrm>
                <a:off x="5379720" y="3390802"/>
                <a:ext cx="1435890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3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27000"/>
                        </a:srgbClr>
                      </a:outerShdw>
                    </a:effectLst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季度分析</a:t>
                </a: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F9BE3CBC-7227-C13C-FE99-B05682D7943D}"/>
                  </a:ext>
                </a:extLst>
              </p:cNvPr>
              <p:cNvSpPr/>
              <p:nvPr/>
            </p:nvSpPr>
            <p:spPr>
              <a:xfrm>
                <a:off x="5916869" y="2920365"/>
                <a:ext cx="358262" cy="358312"/>
              </a:xfrm>
              <a:custGeom>
                <a:avLst/>
                <a:gdLst>
                  <a:gd name="connsiteX0" fmla="*/ 0 w 430685"/>
                  <a:gd name="connsiteY0" fmla="*/ 396292 h 430746"/>
                  <a:gd name="connsiteX1" fmla="*/ 0 w 430685"/>
                  <a:gd name="connsiteY1" fmla="*/ 73339 h 430746"/>
                  <a:gd name="connsiteX2" fmla="*/ 554 w 430685"/>
                  <a:gd name="connsiteY2" fmla="*/ 72478 h 430746"/>
                  <a:gd name="connsiteX3" fmla="*/ 9659 w 430685"/>
                  <a:gd name="connsiteY3" fmla="*/ 52667 h 430746"/>
                  <a:gd name="connsiteX4" fmla="*/ 40669 w 430685"/>
                  <a:gd name="connsiteY4" fmla="*/ 39008 h 430746"/>
                  <a:gd name="connsiteX5" fmla="*/ 78631 w 430685"/>
                  <a:gd name="connsiteY5" fmla="*/ 39008 h 430746"/>
                  <a:gd name="connsiteX6" fmla="*/ 78631 w 430685"/>
                  <a:gd name="connsiteY6" fmla="*/ 35624 h 430746"/>
                  <a:gd name="connsiteX7" fmla="*/ 78631 w 430685"/>
                  <a:gd name="connsiteY7" fmla="*/ 9044 h 430746"/>
                  <a:gd name="connsiteX8" fmla="*/ 79062 w 430685"/>
                  <a:gd name="connsiteY8" fmla="*/ 6029 h 430746"/>
                  <a:gd name="connsiteX9" fmla="*/ 85398 w 430685"/>
                  <a:gd name="connsiteY9" fmla="*/ 61 h 430746"/>
                  <a:gd name="connsiteX10" fmla="*/ 91121 w 430685"/>
                  <a:gd name="connsiteY10" fmla="*/ 61 h 430746"/>
                  <a:gd name="connsiteX11" fmla="*/ 98565 w 430685"/>
                  <a:gd name="connsiteY11" fmla="*/ 12920 h 430746"/>
                  <a:gd name="connsiteX12" fmla="*/ 98504 w 430685"/>
                  <a:gd name="connsiteY12" fmla="*/ 34947 h 430746"/>
                  <a:gd name="connsiteX13" fmla="*/ 98504 w 430685"/>
                  <a:gd name="connsiteY13" fmla="*/ 38823 h 430746"/>
                  <a:gd name="connsiteX14" fmla="*/ 332612 w 430685"/>
                  <a:gd name="connsiteY14" fmla="*/ 38823 h 430746"/>
                  <a:gd name="connsiteX15" fmla="*/ 332551 w 430685"/>
                  <a:gd name="connsiteY15" fmla="*/ 13167 h 430746"/>
                  <a:gd name="connsiteX16" fmla="*/ 339995 w 430685"/>
                  <a:gd name="connsiteY16" fmla="*/ 0 h 430746"/>
                  <a:gd name="connsiteX17" fmla="*/ 345718 w 430685"/>
                  <a:gd name="connsiteY17" fmla="*/ 0 h 430746"/>
                  <a:gd name="connsiteX18" fmla="*/ 352609 w 430685"/>
                  <a:gd name="connsiteY18" fmla="*/ 11998 h 430746"/>
                  <a:gd name="connsiteX19" fmla="*/ 352485 w 430685"/>
                  <a:gd name="connsiteY19" fmla="*/ 31132 h 430746"/>
                  <a:gd name="connsiteX20" fmla="*/ 352485 w 430685"/>
                  <a:gd name="connsiteY20" fmla="*/ 39008 h 430746"/>
                  <a:gd name="connsiteX21" fmla="*/ 355931 w 430685"/>
                  <a:gd name="connsiteY21" fmla="*/ 39008 h 430746"/>
                  <a:gd name="connsiteX22" fmla="*/ 391739 w 430685"/>
                  <a:gd name="connsiteY22" fmla="*/ 39069 h 430746"/>
                  <a:gd name="connsiteX23" fmla="*/ 399061 w 430685"/>
                  <a:gd name="connsiteY23" fmla="*/ 39684 h 430746"/>
                  <a:gd name="connsiteX24" fmla="*/ 427056 w 430685"/>
                  <a:gd name="connsiteY24" fmla="*/ 61218 h 430746"/>
                  <a:gd name="connsiteX25" fmla="*/ 430624 w 430685"/>
                  <a:gd name="connsiteY25" fmla="*/ 70448 h 430746"/>
                  <a:gd name="connsiteX26" fmla="*/ 430624 w 430685"/>
                  <a:gd name="connsiteY26" fmla="*/ 399184 h 430746"/>
                  <a:gd name="connsiteX27" fmla="*/ 429455 w 430685"/>
                  <a:gd name="connsiteY27" fmla="*/ 402445 h 430746"/>
                  <a:gd name="connsiteX28" fmla="*/ 400353 w 430685"/>
                  <a:gd name="connsiteY28" fmla="*/ 429455 h 430746"/>
                  <a:gd name="connsiteX29" fmla="*/ 396230 w 430685"/>
                  <a:gd name="connsiteY29" fmla="*/ 430624 h 430746"/>
                  <a:gd name="connsiteX30" fmla="*/ 34947 w 430685"/>
                  <a:gd name="connsiteY30" fmla="*/ 430624 h 430746"/>
                  <a:gd name="connsiteX31" fmla="*/ 34393 w 430685"/>
                  <a:gd name="connsiteY31" fmla="*/ 430070 h 430746"/>
                  <a:gd name="connsiteX32" fmla="*/ 19135 w 430685"/>
                  <a:gd name="connsiteY32" fmla="*/ 424840 h 430746"/>
                  <a:gd name="connsiteX33" fmla="*/ 3322 w 430685"/>
                  <a:gd name="connsiteY33" fmla="*/ 406690 h 430746"/>
                  <a:gd name="connsiteX34" fmla="*/ 0 w 430685"/>
                  <a:gd name="connsiteY34" fmla="*/ 396292 h 430746"/>
                  <a:gd name="connsiteX35" fmla="*/ 19996 w 430685"/>
                  <a:gd name="connsiteY35" fmla="*/ 157016 h 430746"/>
                  <a:gd name="connsiteX36" fmla="*/ 19996 w 430685"/>
                  <a:gd name="connsiteY36" fmla="*/ 390631 h 430746"/>
                  <a:gd name="connsiteX37" fmla="*/ 40115 w 430685"/>
                  <a:gd name="connsiteY37" fmla="*/ 410689 h 430746"/>
                  <a:gd name="connsiteX38" fmla="*/ 391001 w 430685"/>
                  <a:gd name="connsiteY38" fmla="*/ 410689 h 430746"/>
                  <a:gd name="connsiteX39" fmla="*/ 411182 w 430685"/>
                  <a:gd name="connsiteY39" fmla="*/ 390447 h 430746"/>
                  <a:gd name="connsiteX40" fmla="*/ 411243 w 430685"/>
                  <a:gd name="connsiteY40" fmla="*/ 160276 h 430746"/>
                  <a:gd name="connsiteX41" fmla="*/ 411243 w 430685"/>
                  <a:gd name="connsiteY41" fmla="*/ 157077 h 430746"/>
                  <a:gd name="connsiteX42" fmla="*/ 19996 w 430685"/>
                  <a:gd name="connsiteY42" fmla="*/ 157016 h 430746"/>
                  <a:gd name="connsiteX43" fmla="*/ 19996 w 430685"/>
                  <a:gd name="connsiteY43" fmla="*/ 136774 h 430746"/>
                  <a:gd name="connsiteX44" fmla="*/ 411120 w 430685"/>
                  <a:gd name="connsiteY44" fmla="*/ 136774 h 430746"/>
                  <a:gd name="connsiteX45" fmla="*/ 411243 w 430685"/>
                  <a:gd name="connsiteY45" fmla="*/ 135481 h 430746"/>
                  <a:gd name="connsiteX46" fmla="*/ 411182 w 430685"/>
                  <a:gd name="connsiteY46" fmla="*/ 78261 h 430746"/>
                  <a:gd name="connsiteX47" fmla="*/ 410259 w 430685"/>
                  <a:gd name="connsiteY47" fmla="*/ 73339 h 430746"/>
                  <a:gd name="connsiteX48" fmla="*/ 391063 w 430685"/>
                  <a:gd name="connsiteY48" fmla="*/ 59127 h 430746"/>
                  <a:gd name="connsiteX49" fmla="*/ 354885 w 430685"/>
                  <a:gd name="connsiteY49" fmla="*/ 59065 h 430746"/>
                  <a:gd name="connsiteX50" fmla="*/ 352547 w 430685"/>
                  <a:gd name="connsiteY50" fmla="*/ 59311 h 430746"/>
                  <a:gd name="connsiteX51" fmla="*/ 352424 w 430685"/>
                  <a:gd name="connsiteY51" fmla="*/ 89828 h 430746"/>
                  <a:gd name="connsiteX52" fmla="*/ 350209 w 430685"/>
                  <a:gd name="connsiteY52" fmla="*/ 95366 h 430746"/>
                  <a:gd name="connsiteX53" fmla="*/ 338027 w 430685"/>
                  <a:gd name="connsiteY53" fmla="*/ 97519 h 430746"/>
                  <a:gd name="connsiteX54" fmla="*/ 332551 w 430685"/>
                  <a:gd name="connsiteY54" fmla="*/ 88721 h 430746"/>
                  <a:gd name="connsiteX55" fmla="*/ 332551 w 430685"/>
                  <a:gd name="connsiteY55" fmla="*/ 64664 h 430746"/>
                  <a:gd name="connsiteX56" fmla="*/ 332551 w 430685"/>
                  <a:gd name="connsiteY56" fmla="*/ 59373 h 430746"/>
                  <a:gd name="connsiteX57" fmla="*/ 98442 w 430685"/>
                  <a:gd name="connsiteY57" fmla="*/ 59373 h 430746"/>
                  <a:gd name="connsiteX58" fmla="*/ 98381 w 430685"/>
                  <a:gd name="connsiteY58" fmla="*/ 87306 h 430746"/>
                  <a:gd name="connsiteX59" fmla="*/ 89398 w 430685"/>
                  <a:gd name="connsiteY59" fmla="*/ 98565 h 430746"/>
                  <a:gd name="connsiteX60" fmla="*/ 78385 w 430685"/>
                  <a:gd name="connsiteY60" fmla="*/ 89890 h 430746"/>
                  <a:gd name="connsiteX61" fmla="*/ 78446 w 430685"/>
                  <a:gd name="connsiteY61" fmla="*/ 62388 h 430746"/>
                  <a:gd name="connsiteX62" fmla="*/ 78446 w 430685"/>
                  <a:gd name="connsiteY62" fmla="*/ 59188 h 430746"/>
                  <a:gd name="connsiteX63" fmla="*/ 42268 w 430685"/>
                  <a:gd name="connsiteY63" fmla="*/ 59188 h 430746"/>
                  <a:gd name="connsiteX64" fmla="*/ 36916 w 430685"/>
                  <a:gd name="connsiteY64" fmla="*/ 59680 h 430746"/>
                  <a:gd name="connsiteX65" fmla="*/ 19750 w 430685"/>
                  <a:gd name="connsiteY65" fmla="*/ 79799 h 430746"/>
                  <a:gd name="connsiteX66" fmla="*/ 19811 w 430685"/>
                  <a:gd name="connsiteY66" fmla="*/ 133636 h 430746"/>
                  <a:gd name="connsiteX67" fmla="*/ 19996 w 430685"/>
                  <a:gd name="connsiteY67" fmla="*/ 136774 h 430746"/>
                  <a:gd name="connsiteX68" fmla="*/ 0 w 430685"/>
                  <a:gd name="connsiteY68" fmla="*/ 396292 h 430746"/>
                  <a:gd name="connsiteX69" fmla="*/ 3384 w 430685"/>
                  <a:gd name="connsiteY69" fmla="*/ 406751 h 430746"/>
                  <a:gd name="connsiteX70" fmla="*/ 19196 w 430685"/>
                  <a:gd name="connsiteY70" fmla="*/ 424902 h 430746"/>
                  <a:gd name="connsiteX71" fmla="*/ 34455 w 430685"/>
                  <a:gd name="connsiteY71" fmla="*/ 430132 h 430746"/>
                  <a:gd name="connsiteX72" fmla="*/ 35009 w 430685"/>
                  <a:gd name="connsiteY72" fmla="*/ 430685 h 430746"/>
                  <a:gd name="connsiteX73" fmla="*/ 61 w 430685"/>
                  <a:gd name="connsiteY73" fmla="*/ 430685 h 430746"/>
                  <a:gd name="connsiteX74" fmla="*/ 0 w 430685"/>
                  <a:gd name="connsiteY74" fmla="*/ 396292 h 430746"/>
                  <a:gd name="connsiteX75" fmla="*/ 396292 w 430685"/>
                  <a:gd name="connsiteY75" fmla="*/ 430685 h 430746"/>
                  <a:gd name="connsiteX76" fmla="*/ 400415 w 430685"/>
                  <a:gd name="connsiteY76" fmla="*/ 429517 h 430746"/>
                  <a:gd name="connsiteX77" fmla="*/ 429517 w 430685"/>
                  <a:gd name="connsiteY77" fmla="*/ 402506 h 430746"/>
                  <a:gd name="connsiteX78" fmla="*/ 430685 w 430685"/>
                  <a:gd name="connsiteY78" fmla="*/ 399245 h 430746"/>
                  <a:gd name="connsiteX79" fmla="*/ 430685 w 430685"/>
                  <a:gd name="connsiteY79" fmla="*/ 430747 h 430746"/>
                  <a:gd name="connsiteX80" fmla="*/ 396292 w 430685"/>
                  <a:gd name="connsiteY80" fmla="*/ 430685 h 430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430685" h="430746">
                    <a:moveTo>
                      <a:pt x="0" y="396292"/>
                    </a:moveTo>
                    <a:lnTo>
                      <a:pt x="0" y="73339"/>
                    </a:lnTo>
                    <a:cubicBezTo>
                      <a:pt x="246" y="73032"/>
                      <a:pt x="554" y="72786"/>
                      <a:pt x="554" y="72478"/>
                    </a:cubicBezTo>
                    <a:cubicBezTo>
                      <a:pt x="1353" y="64849"/>
                      <a:pt x="4676" y="58266"/>
                      <a:pt x="9659" y="52667"/>
                    </a:cubicBezTo>
                    <a:cubicBezTo>
                      <a:pt x="17843" y="43376"/>
                      <a:pt x="28302" y="39008"/>
                      <a:pt x="40669" y="39008"/>
                    </a:cubicBezTo>
                    <a:lnTo>
                      <a:pt x="78631" y="39008"/>
                    </a:lnTo>
                    <a:lnTo>
                      <a:pt x="78631" y="35624"/>
                    </a:lnTo>
                    <a:lnTo>
                      <a:pt x="78631" y="9044"/>
                    </a:lnTo>
                    <a:cubicBezTo>
                      <a:pt x="78631" y="8060"/>
                      <a:pt x="78938" y="7014"/>
                      <a:pt x="79062" y="6029"/>
                    </a:cubicBezTo>
                    <a:cubicBezTo>
                      <a:pt x="79615" y="2399"/>
                      <a:pt x="82815" y="1538"/>
                      <a:pt x="85398" y="61"/>
                    </a:cubicBezTo>
                    <a:lnTo>
                      <a:pt x="91121" y="61"/>
                    </a:lnTo>
                    <a:cubicBezTo>
                      <a:pt x="97212" y="2214"/>
                      <a:pt x="98750" y="7014"/>
                      <a:pt x="98565" y="12920"/>
                    </a:cubicBezTo>
                    <a:cubicBezTo>
                      <a:pt x="98319" y="20242"/>
                      <a:pt x="98504" y="27625"/>
                      <a:pt x="98504" y="34947"/>
                    </a:cubicBezTo>
                    <a:lnTo>
                      <a:pt x="98504" y="38823"/>
                    </a:lnTo>
                    <a:lnTo>
                      <a:pt x="332612" y="38823"/>
                    </a:lnTo>
                    <a:cubicBezTo>
                      <a:pt x="332612" y="30147"/>
                      <a:pt x="332797" y="21657"/>
                      <a:pt x="332551" y="13167"/>
                    </a:cubicBezTo>
                    <a:cubicBezTo>
                      <a:pt x="332366" y="7137"/>
                      <a:pt x="333658" y="2276"/>
                      <a:pt x="339995" y="0"/>
                    </a:cubicBezTo>
                    <a:lnTo>
                      <a:pt x="345718" y="0"/>
                    </a:lnTo>
                    <a:cubicBezTo>
                      <a:pt x="351070" y="2214"/>
                      <a:pt x="352978" y="6275"/>
                      <a:pt x="352609" y="11998"/>
                    </a:cubicBezTo>
                    <a:cubicBezTo>
                      <a:pt x="352239" y="18396"/>
                      <a:pt x="352485" y="24734"/>
                      <a:pt x="352485" y="31132"/>
                    </a:cubicBezTo>
                    <a:lnTo>
                      <a:pt x="352485" y="39008"/>
                    </a:lnTo>
                    <a:lnTo>
                      <a:pt x="355931" y="39008"/>
                    </a:lnTo>
                    <a:cubicBezTo>
                      <a:pt x="367867" y="39008"/>
                      <a:pt x="379803" y="38946"/>
                      <a:pt x="391739" y="39069"/>
                    </a:cubicBezTo>
                    <a:cubicBezTo>
                      <a:pt x="394201" y="39069"/>
                      <a:pt x="396662" y="39192"/>
                      <a:pt x="399061" y="39684"/>
                    </a:cubicBezTo>
                    <a:cubicBezTo>
                      <a:pt x="411612" y="42576"/>
                      <a:pt x="421395" y="49344"/>
                      <a:pt x="427056" y="61218"/>
                    </a:cubicBezTo>
                    <a:cubicBezTo>
                      <a:pt x="428470" y="64172"/>
                      <a:pt x="429455" y="67371"/>
                      <a:pt x="430624" y="70448"/>
                    </a:cubicBezTo>
                    <a:lnTo>
                      <a:pt x="430624" y="399184"/>
                    </a:lnTo>
                    <a:cubicBezTo>
                      <a:pt x="430255" y="400230"/>
                      <a:pt x="429824" y="401337"/>
                      <a:pt x="429455" y="402445"/>
                    </a:cubicBezTo>
                    <a:cubicBezTo>
                      <a:pt x="424717" y="416781"/>
                      <a:pt x="415181" y="426009"/>
                      <a:pt x="400353" y="429455"/>
                    </a:cubicBezTo>
                    <a:cubicBezTo>
                      <a:pt x="398938" y="429762"/>
                      <a:pt x="397584" y="430255"/>
                      <a:pt x="396230" y="430624"/>
                    </a:cubicBezTo>
                    <a:lnTo>
                      <a:pt x="34947" y="430624"/>
                    </a:lnTo>
                    <a:cubicBezTo>
                      <a:pt x="34762" y="430439"/>
                      <a:pt x="34640" y="430132"/>
                      <a:pt x="34393" y="430070"/>
                    </a:cubicBezTo>
                    <a:cubicBezTo>
                      <a:pt x="28856" y="429701"/>
                      <a:pt x="23872" y="427732"/>
                      <a:pt x="19135" y="424840"/>
                    </a:cubicBezTo>
                    <a:cubicBezTo>
                      <a:pt x="11874" y="420472"/>
                      <a:pt x="6399" y="414627"/>
                      <a:pt x="3322" y="406690"/>
                    </a:cubicBezTo>
                    <a:cubicBezTo>
                      <a:pt x="2030" y="403367"/>
                      <a:pt x="1108" y="399799"/>
                      <a:pt x="0" y="396292"/>
                    </a:cubicBezTo>
                    <a:close/>
                    <a:moveTo>
                      <a:pt x="19996" y="157016"/>
                    </a:moveTo>
                    <a:lnTo>
                      <a:pt x="19996" y="390631"/>
                    </a:lnTo>
                    <a:cubicBezTo>
                      <a:pt x="19996" y="401706"/>
                      <a:pt x="28487" y="410689"/>
                      <a:pt x="40115" y="410689"/>
                    </a:cubicBezTo>
                    <a:cubicBezTo>
                      <a:pt x="157077" y="410751"/>
                      <a:pt x="274039" y="410751"/>
                      <a:pt x="391001" y="410689"/>
                    </a:cubicBezTo>
                    <a:cubicBezTo>
                      <a:pt x="402568" y="410689"/>
                      <a:pt x="411182" y="402075"/>
                      <a:pt x="411182" y="390447"/>
                    </a:cubicBezTo>
                    <a:cubicBezTo>
                      <a:pt x="411243" y="313724"/>
                      <a:pt x="411243" y="237000"/>
                      <a:pt x="411243" y="160276"/>
                    </a:cubicBezTo>
                    <a:lnTo>
                      <a:pt x="411243" y="157077"/>
                    </a:lnTo>
                    <a:cubicBezTo>
                      <a:pt x="280745" y="157016"/>
                      <a:pt x="150555" y="157016"/>
                      <a:pt x="19996" y="157016"/>
                    </a:cubicBezTo>
                    <a:close/>
                    <a:moveTo>
                      <a:pt x="19996" y="136774"/>
                    </a:moveTo>
                    <a:lnTo>
                      <a:pt x="411120" y="136774"/>
                    </a:lnTo>
                    <a:cubicBezTo>
                      <a:pt x="411182" y="136220"/>
                      <a:pt x="411243" y="135851"/>
                      <a:pt x="411243" y="135481"/>
                    </a:cubicBezTo>
                    <a:cubicBezTo>
                      <a:pt x="411243" y="116408"/>
                      <a:pt x="411305" y="97335"/>
                      <a:pt x="411182" y="78261"/>
                    </a:cubicBezTo>
                    <a:cubicBezTo>
                      <a:pt x="411182" y="76600"/>
                      <a:pt x="410812" y="74877"/>
                      <a:pt x="410259" y="73339"/>
                    </a:cubicBezTo>
                    <a:cubicBezTo>
                      <a:pt x="407183" y="63741"/>
                      <a:pt x="400230" y="59435"/>
                      <a:pt x="391063" y="59127"/>
                    </a:cubicBezTo>
                    <a:cubicBezTo>
                      <a:pt x="379003" y="58819"/>
                      <a:pt x="366944" y="59003"/>
                      <a:pt x="354885" y="59065"/>
                    </a:cubicBezTo>
                    <a:cubicBezTo>
                      <a:pt x="354147" y="59065"/>
                      <a:pt x="353408" y="59188"/>
                      <a:pt x="352547" y="59311"/>
                    </a:cubicBezTo>
                    <a:cubicBezTo>
                      <a:pt x="352547" y="69586"/>
                      <a:pt x="352670" y="79677"/>
                      <a:pt x="352424" y="89828"/>
                    </a:cubicBezTo>
                    <a:cubicBezTo>
                      <a:pt x="352362" y="91736"/>
                      <a:pt x="351501" y="93951"/>
                      <a:pt x="350209" y="95366"/>
                    </a:cubicBezTo>
                    <a:cubicBezTo>
                      <a:pt x="346825" y="98996"/>
                      <a:pt x="342580" y="99304"/>
                      <a:pt x="338027" y="97519"/>
                    </a:cubicBezTo>
                    <a:cubicBezTo>
                      <a:pt x="335012" y="96350"/>
                      <a:pt x="332551" y="92597"/>
                      <a:pt x="332551" y="88721"/>
                    </a:cubicBezTo>
                    <a:cubicBezTo>
                      <a:pt x="332489" y="80722"/>
                      <a:pt x="332551" y="72662"/>
                      <a:pt x="332551" y="64664"/>
                    </a:cubicBezTo>
                    <a:lnTo>
                      <a:pt x="332551" y="59373"/>
                    </a:lnTo>
                    <a:lnTo>
                      <a:pt x="98442" y="59373"/>
                    </a:lnTo>
                    <a:cubicBezTo>
                      <a:pt x="98442" y="68848"/>
                      <a:pt x="98565" y="78077"/>
                      <a:pt x="98381" y="87306"/>
                    </a:cubicBezTo>
                    <a:cubicBezTo>
                      <a:pt x="98258" y="93705"/>
                      <a:pt x="96227" y="97335"/>
                      <a:pt x="89398" y="98565"/>
                    </a:cubicBezTo>
                    <a:cubicBezTo>
                      <a:pt x="85276" y="99304"/>
                      <a:pt x="78323" y="96288"/>
                      <a:pt x="78385" y="89890"/>
                    </a:cubicBezTo>
                    <a:cubicBezTo>
                      <a:pt x="78508" y="80722"/>
                      <a:pt x="78446" y="71617"/>
                      <a:pt x="78446" y="62388"/>
                    </a:cubicBezTo>
                    <a:lnTo>
                      <a:pt x="78446" y="59188"/>
                    </a:lnTo>
                    <a:lnTo>
                      <a:pt x="42268" y="59188"/>
                    </a:lnTo>
                    <a:cubicBezTo>
                      <a:pt x="40484" y="59188"/>
                      <a:pt x="38762" y="59557"/>
                      <a:pt x="36916" y="59680"/>
                    </a:cubicBezTo>
                    <a:cubicBezTo>
                      <a:pt x="26210" y="60419"/>
                      <a:pt x="19627" y="71186"/>
                      <a:pt x="19750" y="79799"/>
                    </a:cubicBezTo>
                    <a:cubicBezTo>
                      <a:pt x="19996" y="97765"/>
                      <a:pt x="19811" y="115670"/>
                      <a:pt x="19811" y="133636"/>
                    </a:cubicBezTo>
                    <a:cubicBezTo>
                      <a:pt x="19996" y="134435"/>
                      <a:pt x="19996" y="135543"/>
                      <a:pt x="19996" y="136774"/>
                    </a:cubicBezTo>
                    <a:close/>
                    <a:moveTo>
                      <a:pt x="0" y="396292"/>
                    </a:moveTo>
                    <a:cubicBezTo>
                      <a:pt x="1108" y="399738"/>
                      <a:pt x="2092" y="403367"/>
                      <a:pt x="3384" y="406751"/>
                    </a:cubicBezTo>
                    <a:cubicBezTo>
                      <a:pt x="6460" y="414689"/>
                      <a:pt x="11936" y="420595"/>
                      <a:pt x="19196" y="424902"/>
                    </a:cubicBezTo>
                    <a:cubicBezTo>
                      <a:pt x="23933" y="427732"/>
                      <a:pt x="28917" y="429701"/>
                      <a:pt x="34455" y="430132"/>
                    </a:cubicBezTo>
                    <a:cubicBezTo>
                      <a:pt x="34640" y="430132"/>
                      <a:pt x="34824" y="430439"/>
                      <a:pt x="35009" y="430685"/>
                    </a:cubicBezTo>
                    <a:lnTo>
                      <a:pt x="61" y="430685"/>
                    </a:lnTo>
                    <a:cubicBezTo>
                      <a:pt x="0" y="419180"/>
                      <a:pt x="0" y="407798"/>
                      <a:pt x="0" y="396292"/>
                    </a:cubicBezTo>
                    <a:close/>
                    <a:moveTo>
                      <a:pt x="396292" y="430685"/>
                    </a:moveTo>
                    <a:cubicBezTo>
                      <a:pt x="397707" y="430316"/>
                      <a:pt x="399061" y="429824"/>
                      <a:pt x="400415" y="429517"/>
                    </a:cubicBezTo>
                    <a:cubicBezTo>
                      <a:pt x="415242" y="426009"/>
                      <a:pt x="424717" y="416781"/>
                      <a:pt x="429517" y="402506"/>
                    </a:cubicBezTo>
                    <a:cubicBezTo>
                      <a:pt x="429886" y="401399"/>
                      <a:pt x="430316" y="400353"/>
                      <a:pt x="430685" y="399245"/>
                    </a:cubicBezTo>
                    <a:lnTo>
                      <a:pt x="430685" y="430747"/>
                    </a:lnTo>
                    <a:cubicBezTo>
                      <a:pt x="419180" y="430685"/>
                      <a:pt x="407736" y="430685"/>
                      <a:pt x="396292" y="430685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1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922ED3CD-E45D-81C6-ECC5-55501EAE1569}"/>
                  </a:ext>
                </a:extLst>
              </p:cNvPr>
              <p:cNvSpPr/>
              <p:nvPr/>
            </p:nvSpPr>
            <p:spPr>
              <a:xfrm>
                <a:off x="5953667" y="3089055"/>
                <a:ext cx="276169" cy="134962"/>
              </a:xfrm>
              <a:custGeom>
                <a:avLst/>
                <a:gdLst>
                  <a:gd name="connsiteX0" fmla="*/ 0 w 331997"/>
                  <a:gd name="connsiteY0" fmla="*/ 79431 h 162245"/>
                  <a:gd name="connsiteX1" fmla="*/ 6029 w 331997"/>
                  <a:gd name="connsiteY1" fmla="*/ 78015 h 162245"/>
                  <a:gd name="connsiteX2" fmla="*/ 40177 w 331997"/>
                  <a:gd name="connsiteY2" fmla="*/ 64234 h 162245"/>
                  <a:gd name="connsiteX3" fmla="*/ 59127 w 331997"/>
                  <a:gd name="connsiteY3" fmla="*/ 49344 h 162245"/>
                  <a:gd name="connsiteX4" fmla="*/ 41038 w 331997"/>
                  <a:gd name="connsiteY4" fmla="*/ 49344 h 162245"/>
                  <a:gd name="connsiteX5" fmla="*/ 6029 w 331997"/>
                  <a:gd name="connsiteY5" fmla="*/ 50513 h 162245"/>
                  <a:gd name="connsiteX6" fmla="*/ 6583 w 331997"/>
                  <a:gd name="connsiteY6" fmla="*/ 45653 h 162245"/>
                  <a:gd name="connsiteX7" fmla="*/ 6891 w 331997"/>
                  <a:gd name="connsiteY7" fmla="*/ 42207 h 162245"/>
                  <a:gd name="connsiteX8" fmla="*/ 6029 w 331997"/>
                  <a:gd name="connsiteY8" fmla="*/ 34208 h 162245"/>
                  <a:gd name="connsiteX9" fmla="*/ 41038 w 331997"/>
                  <a:gd name="connsiteY9" fmla="*/ 35378 h 162245"/>
                  <a:gd name="connsiteX10" fmla="*/ 76601 w 331997"/>
                  <a:gd name="connsiteY10" fmla="*/ 35378 h 162245"/>
                  <a:gd name="connsiteX11" fmla="*/ 76601 w 331997"/>
                  <a:gd name="connsiteY11" fmla="*/ 21842 h 162245"/>
                  <a:gd name="connsiteX12" fmla="*/ 50759 w 331997"/>
                  <a:gd name="connsiteY12" fmla="*/ 23011 h 162245"/>
                  <a:gd name="connsiteX13" fmla="*/ 34701 w 331997"/>
                  <a:gd name="connsiteY13" fmla="*/ 23257 h 162245"/>
                  <a:gd name="connsiteX14" fmla="*/ 26641 w 331997"/>
                  <a:gd name="connsiteY14" fmla="*/ 23565 h 162245"/>
                  <a:gd name="connsiteX15" fmla="*/ 24610 w 331997"/>
                  <a:gd name="connsiteY15" fmla="*/ 16981 h 162245"/>
                  <a:gd name="connsiteX16" fmla="*/ 19135 w 331997"/>
                  <a:gd name="connsiteY16" fmla="*/ 7506 h 162245"/>
                  <a:gd name="connsiteX17" fmla="*/ 25164 w 331997"/>
                  <a:gd name="connsiteY17" fmla="*/ 8060 h 162245"/>
                  <a:gd name="connsiteX18" fmla="*/ 46699 w 331997"/>
                  <a:gd name="connsiteY18" fmla="*/ 8614 h 162245"/>
                  <a:gd name="connsiteX19" fmla="*/ 91490 w 331997"/>
                  <a:gd name="connsiteY19" fmla="*/ 6583 h 162245"/>
                  <a:gd name="connsiteX20" fmla="*/ 129636 w 331997"/>
                  <a:gd name="connsiteY20" fmla="*/ 1415 h 162245"/>
                  <a:gd name="connsiteX21" fmla="*/ 135358 w 331997"/>
                  <a:gd name="connsiteY21" fmla="*/ 0 h 162245"/>
                  <a:gd name="connsiteX22" fmla="*/ 145694 w 331997"/>
                  <a:gd name="connsiteY22" fmla="*/ 15751 h 162245"/>
                  <a:gd name="connsiteX23" fmla="*/ 127360 w 331997"/>
                  <a:gd name="connsiteY23" fmla="*/ 17166 h 162245"/>
                  <a:gd name="connsiteX24" fmla="*/ 107856 w 331997"/>
                  <a:gd name="connsiteY24" fmla="*/ 18889 h 162245"/>
                  <a:gd name="connsiteX25" fmla="*/ 90075 w 331997"/>
                  <a:gd name="connsiteY25" fmla="*/ 20304 h 162245"/>
                  <a:gd name="connsiteX26" fmla="*/ 90075 w 331997"/>
                  <a:gd name="connsiteY26" fmla="*/ 34640 h 162245"/>
                  <a:gd name="connsiteX27" fmla="*/ 122807 w 331997"/>
                  <a:gd name="connsiteY27" fmla="*/ 34640 h 162245"/>
                  <a:gd name="connsiteX28" fmla="*/ 158984 w 331997"/>
                  <a:gd name="connsiteY28" fmla="*/ 33470 h 162245"/>
                  <a:gd name="connsiteX29" fmla="*/ 158123 w 331997"/>
                  <a:gd name="connsiteY29" fmla="*/ 38639 h 162245"/>
                  <a:gd name="connsiteX30" fmla="*/ 157815 w 331997"/>
                  <a:gd name="connsiteY30" fmla="*/ 40915 h 162245"/>
                  <a:gd name="connsiteX31" fmla="*/ 158984 w 331997"/>
                  <a:gd name="connsiteY31" fmla="*/ 48914 h 162245"/>
                  <a:gd name="connsiteX32" fmla="*/ 122807 w 331997"/>
                  <a:gd name="connsiteY32" fmla="*/ 47745 h 162245"/>
                  <a:gd name="connsiteX33" fmla="*/ 106995 w 331997"/>
                  <a:gd name="connsiteY33" fmla="*/ 47745 h 162245"/>
                  <a:gd name="connsiteX34" fmla="*/ 123053 w 331997"/>
                  <a:gd name="connsiteY34" fmla="*/ 61773 h 162245"/>
                  <a:gd name="connsiteX35" fmla="*/ 158615 w 331997"/>
                  <a:gd name="connsiteY35" fmla="*/ 73832 h 162245"/>
                  <a:gd name="connsiteX36" fmla="*/ 164091 w 331997"/>
                  <a:gd name="connsiteY36" fmla="*/ 74693 h 162245"/>
                  <a:gd name="connsiteX37" fmla="*/ 157508 w 331997"/>
                  <a:gd name="connsiteY37" fmla="*/ 82446 h 162245"/>
                  <a:gd name="connsiteX38" fmla="*/ 153509 w 331997"/>
                  <a:gd name="connsiteY38" fmla="*/ 91613 h 162245"/>
                  <a:gd name="connsiteX39" fmla="*/ 148033 w 331997"/>
                  <a:gd name="connsiteY39" fmla="*/ 89337 h 162245"/>
                  <a:gd name="connsiteX40" fmla="*/ 111301 w 331997"/>
                  <a:gd name="connsiteY40" fmla="*/ 69586 h 162245"/>
                  <a:gd name="connsiteX41" fmla="*/ 98689 w 331997"/>
                  <a:gd name="connsiteY41" fmla="*/ 57835 h 162245"/>
                  <a:gd name="connsiteX42" fmla="*/ 93212 w 331997"/>
                  <a:gd name="connsiteY42" fmla="*/ 50944 h 162245"/>
                  <a:gd name="connsiteX43" fmla="*/ 90936 w 331997"/>
                  <a:gd name="connsiteY43" fmla="*/ 48052 h 162245"/>
                  <a:gd name="connsiteX44" fmla="*/ 89767 w 331997"/>
                  <a:gd name="connsiteY44" fmla="*/ 48052 h 162245"/>
                  <a:gd name="connsiteX45" fmla="*/ 89767 w 331997"/>
                  <a:gd name="connsiteY45" fmla="*/ 66080 h 162245"/>
                  <a:gd name="connsiteX46" fmla="*/ 90628 w 331997"/>
                  <a:gd name="connsiteY46" fmla="*/ 79000 h 162245"/>
                  <a:gd name="connsiteX47" fmla="*/ 83184 w 331997"/>
                  <a:gd name="connsiteY47" fmla="*/ 78447 h 162245"/>
                  <a:gd name="connsiteX48" fmla="*/ 75431 w 331997"/>
                  <a:gd name="connsiteY48" fmla="*/ 79000 h 162245"/>
                  <a:gd name="connsiteX49" fmla="*/ 76601 w 331997"/>
                  <a:gd name="connsiteY49" fmla="*/ 66080 h 162245"/>
                  <a:gd name="connsiteX50" fmla="*/ 76601 w 331997"/>
                  <a:gd name="connsiteY50" fmla="*/ 47929 h 162245"/>
                  <a:gd name="connsiteX51" fmla="*/ 67679 w 331997"/>
                  <a:gd name="connsiteY51" fmla="*/ 56789 h 162245"/>
                  <a:gd name="connsiteX52" fmla="*/ 56789 w 331997"/>
                  <a:gd name="connsiteY52" fmla="*/ 67371 h 162245"/>
                  <a:gd name="connsiteX53" fmla="*/ 35009 w 331997"/>
                  <a:gd name="connsiteY53" fmla="*/ 82261 h 162245"/>
                  <a:gd name="connsiteX54" fmla="*/ 52790 w 331997"/>
                  <a:gd name="connsiteY54" fmla="*/ 83122 h 162245"/>
                  <a:gd name="connsiteX55" fmla="*/ 110194 w 331997"/>
                  <a:gd name="connsiteY55" fmla="*/ 83122 h 162245"/>
                  <a:gd name="connsiteX56" fmla="*/ 132282 w 331997"/>
                  <a:gd name="connsiteY56" fmla="*/ 82261 h 162245"/>
                  <a:gd name="connsiteX57" fmla="*/ 109640 w 331997"/>
                  <a:gd name="connsiteY57" fmla="*/ 99734 h 162245"/>
                  <a:gd name="connsiteX58" fmla="*/ 90936 w 331997"/>
                  <a:gd name="connsiteY58" fmla="*/ 111547 h 162245"/>
                  <a:gd name="connsiteX59" fmla="*/ 90936 w 331997"/>
                  <a:gd name="connsiteY59" fmla="*/ 111855 h 162245"/>
                  <a:gd name="connsiteX60" fmla="*/ 119607 w 331997"/>
                  <a:gd name="connsiteY60" fmla="*/ 111855 h 162245"/>
                  <a:gd name="connsiteX61" fmla="*/ 156892 w 331997"/>
                  <a:gd name="connsiteY61" fmla="*/ 110686 h 162245"/>
                  <a:gd name="connsiteX62" fmla="*/ 156339 w 331997"/>
                  <a:gd name="connsiteY62" fmla="*/ 116100 h 162245"/>
                  <a:gd name="connsiteX63" fmla="*/ 156031 w 331997"/>
                  <a:gd name="connsiteY63" fmla="*/ 119546 h 162245"/>
                  <a:gd name="connsiteX64" fmla="*/ 156892 w 331997"/>
                  <a:gd name="connsiteY64" fmla="*/ 127298 h 162245"/>
                  <a:gd name="connsiteX65" fmla="*/ 119607 w 331997"/>
                  <a:gd name="connsiteY65" fmla="*/ 125883 h 162245"/>
                  <a:gd name="connsiteX66" fmla="*/ 90936 w 331997"/>
                  <a:gd name="connsiteY66" fmla="*/ 125883 h 162245"/>
                  <a:gd name="connsiteX67" fmla="*/ 90936 w 331997"/>
                  <a:gd name="connsiteY67" fmla="*/ 145941 h 162245"/>
                  <a:gd name="connsiteX68" fmla="*/ 88352 w 331997"/>
                  <a:gd name="connsiteY68" fmla="*/ 157385 h 162245"/>
                  <a:gd name="connsiteX69" fmla="*/ 62265 w 331997"/>
                  <a:gd name="connsiteY69" fmla="*/ 162246 h 162245"/>
                  <a:gd name="connsiteX70" fmla="*/ 61711 w 331997"/>
                  <a:gd name="connsiteY70" fmla="*/ 156831 h 162245"/>
                  <a:gd name="connsiteX71" fmla="*/ 60542 w 331997"/>
                  <a:gd name="connsiteY71" fmla="*/ 153078 h 162245"/>
                  <a:gd name="connsiteX72" fmla="*/ 54205 w 331997"/>
                  <a:gd name="connsiteY72" fmla="*/ 142742 h 162245"/>
                  <a:gd name="connsiteX73" fmla="*/ 70571 w 331997"/>
                  <a:gd name="connsiteY73" fmla="*/ 144464 h 162245"/>
                  <a:gd name="connsiteX74" fmla="*/ 74877 w 331997"/>
                  <a:gd name="connsiteY74" fmla="*/ 143295 h 162245"/>
                  <a:gd name="connsiteX75" fmla="*/ 76047 w 331997"/>
                  <a:gd name="connsiteY75" fmla="*/ 137573 h 162245"/>
                  <a:gd name="connsiteX76" fmla="*/ 76047 w 331997"/>
                  <a:gd name="connsiteY76" fmla="*/ 125821 h 162245"/>
                  <a:gd name="connsiteX77" fmla="*/ 45037 w 331997"/>
                  <a:gd name="connsiteY77" fmla="*/ 125821 h 162245"/>
                  <a:gd name="connsiteX78" fmla="*/ 8860 w 331997"/>
                  <a:gd name="connsiteY78" fmla="*/ 127237 h 162245"/>
                  <a:gd name="connsiteX79" fmla="*/ 9167 w 331997"/>
                  <a:gd name="connsiteY79" fmla="*/ 120961 h 162245"/>
                  <a:gd name="connsiteX80" fmla="*/ 9475 w 331997"/>
                  <a:gd name="connsiteY80" fmla="*/ 116347 h 162245"/>
                  <a:gd name="connsiteX81" fmla="*/ 8921 w 331997"/>
                  <a:gd name="connsiteY81" fmla="*/ 110624 h 162245"/>
                  <a:gd name="connsiteX82" fmla="*/ 45099 w 331997"/>
                  <a:gd name="connsiteY82" fmla="*/ 111794 h 162245"/>
                  <a:gd name="connsiteX83" fmla="*/ 75493 w 331997"/>
                  <a:gd name="connsiteY83" fmla="*/ 111794 h 162245"/>
                  <a:gd name="connsiteX84" fmla="*/ 75493 w 331997"/>
                  <a:gd name="connsiteY84" fmla="*/ 108040 h 162245"/>
                  <a:gd name="connsiteX85" fmla="*/ 75185 w 331997"/>
                  <a:gd name="connsiteY85" fmla="*/ 106010 h 162245"/>
                  <a:gd name="connsiteX86" fmla="*/ 77462 w 331997"/>
                  <a:gd name="connsiteY86" fmla="*/ 105457 h 162245"/>
                  <a:gd name="connsiteX87" fmla="*/ 96658 w 331997"/>
                  <a:gd name="connsiteY87" fmla="*/ 94874 h 162245"/>
                  <a:gd name="connsiteX88" fmla="*/ 52482 w 331997"/>
                  <a:gd name="connsiteY88" fmla="*/ 94874 h 162245"/>
                  <a:gd name="connsiteX89" fmla="*/ 33839 w 331997"/>
                  <a:gd name="connsiteY89" fmla="*/ 95735 h 162245"/>
                  <a:gd name="connsiteX90" fmla="*/ 34393 w 331997"/>
                  <a:gd name="connsiteY90" fmla="*/ 91121 h 162245"/>
                  <a:gd name="connsiteX91" fmla="*/ 34701 w 331997"/>
                  <a:gd name="connsiteY91" fmla="*/ 88229 h 162245"/>
                  <a:gd name="connsiteX92" fmla="*/ 34393 w 331997"/>
                  <a:gd name="connsiteY92" fmla="*/ 86506 h 162245"/>
                  <a:gd name="connsiteX93" fmla="*/ 34086 w 331997"/>
                  <a:gd name="connsiteY93" fmla="*/ 81892 h 162245"/>
                  <a:gd name="connsiteX94" fmla="*/ 18027 w 331997"/>
                  <a:gd name="connsiteY94" fmla="*/ 90751 h 162245"/>
                  <a:gd name="connsiteX95" fmla="*/ 13412 w 331997"/>
                  <a:gd name="connsiteY95" fmla="*/ 93028 h 162245"/>
                  <a:gd name="connsiteX96" fmla="*/ 8798 w 331997"/>
                  <a:gd name="connsiteY96" fmla="*/ 85891 h 162245"/>
                  <a:gd name="connsiteX97" fmla="*/ 0 w 331997"/>
                  <a:gd name="connsiteY97" fmla="*/ 79431 h 162245"/>
                  <a:gd name="connsiteX98" fmla="*/ 177566 w 331997"/>
                  <a:gd name="connsiteY98" fmla="*/ 149940 h 162245"/>
                  <a:gd name="connsiteX99" fmla="*/ 181872 w 331997"/>
                  <a:gd name="connsiteY99" fmla="*/ 143357 h 162245"/>
                  <a:gd name="connsiteX100" fmla="*/ 187041 w 331997"/>
                  <a:gd name="connsiteY100" fmla="*/ 133635 h 162245"/>
                  <a:gd name="connsiteX101" fmla="*/ 193378 w 331997"/>
                  <a:gd name="connsiteY101" fmla="*/ 116469 h 162245"/>
                  <a:gd name="connsiteX102" fmla="*/ 197377 w 331997"/>
                  <a:gd name="connsiteY102" fmla="*/ 87552 h 162245"/>
                  <a:gd name="connsiteX103" fmla="*/ 198238 w 331997"/>
                  <a:gd name="connsiteY103" fmla="*/ 60603 h 162245"/>
                  <a:gd name="connsiteX104" fmla="*/ 198238 w 331997"/>
                  <a:gd name="connsiteY104" fmla="*/ 46575 h 162245"/>
                  <a:gd name="connsiteX105" fmla="*/ 197070 w 331997"/>
                  <a:gd name="connsiteY105" fmla="*/ 20796 h 162245"/>
                  <a:gd name="connsiteX106" fmla="*/ 216573 w 331997"/>
                  <a:gd name="connsiteY106" fmla="*/ 21657 h 162245"/>
                  <a:gd name="connsiteX107" fmla="*/ 259642 w 331997"/>
                  <a:gd name="connsiteY107" fmla="*/ 21657 h 162245"/>
                  <a:gd name="connsiteX108" fmla="*/ 254474 w 331997"/>
                  <a:gd name="connsiteY108" fmla="*/ 10460 h 162245"/>
                  <a:gd name="connsiteX109" fmla="*/ 251889 w 331997"/>
                  <a:gd name="connsiteY109" fmla="*/ 5845 h 162245"/>
                  <a:gd name="connsiteX110" fmla="*/ 267948 w 331997"/>
                  <a:gd name="connsiteY110" fmla="*/ 676 h 162245"/>
                  <a:gd name="connsiteX111" fmla="*/ 275146 w 331997"/>
                  <a:gd name="connsiteY111" fmla="*/ 21903 h 162245"/>
                  <a:gd name="connsiteX112" fmla="*/ 296927 w 331997"/>
                  <a:gd name="connsiteY112" fmla="*/ 21903 h 162245"/>
                  <a:gd name="connsiteX113" fmla="*/ 328490 w 331997"/>
                  <a:gd name="connsiteY113" fmla="*/ 20735 h 162245"/>
                  <a:gd name="connsiteX114" fmla="*/ 327936 w 331997"/>
                  <a:gd name="connsiteY114" fmla="*/ 25349 h 162245"/>
                  <a:gd name="connsiteX115" fmla="*/ 327936 w 331997"/>
                  <a:gd name="connsiteY115" fmla="*/ 27933 h 162245"/>
                  <a:gd name="connsiteX116" fmla="*/ 328798 w 331997"/>
                  <a:gd name="connsiteY116" fmla="*/ 34516 h 162245"/>
                  <a:gd name="connsiteX117" fmla="*/ 309294 w 331997"/>
                  <a:gd name="connsiteY117" fmla="*/ 33963 h 162245"/>
                  <a:gd name="connsiteX118" fmla="*/ 296927 w 331997"/>
                  <a:gd name="connsiteY118" fmla="*/ 33655 h 162245"/>
                  <a:gd name="connsiteX119" fmla="*/ 212267 w 331997"/>
                  <a:gd name="connsiteY119" fmla="*/ 33655 h 162245"/>
                  <a:gd name="connsiteX120" fmla="*/ 212267 w 331997"/>
                  <a:gd name="connsiteY120" fmla="*/ 52790 h 162245"/>
                  <a:gd name="connsiteX121" fmla="*/ 238354 w 331997"/>
                  <a:gd name="connsiteY121" fmla="*/ 52790 h 162245"/>
                  <a:gd name="connsiteX122" fmla="*/ 238354 w 331997"/>
                  <a:gd name="connsiteY122" fmla="*/ 47929 h 162245"/>
                  <a:gd name="connsiteX123" fmla="*/ 238046 w 331997"/>
                  <a:gd name="connsiteY123" fmla="*/ 42761 h 162245"/>
                  <a:gd name="connsiteX124" fmla="*/ 237492 w 331997"/>
                  <a:gd name="connsiteY124" fmla="*/ 37346 h 162245"/>
                  <a:gd name="connsiteX125" fmla="*/ 244075 w 331997"/>
                  <a:gd name="connsiteY125" fmla="*/ 38208 h 162245"/>
                  <a:gd name="connsiteX126" fmla="*/ 252135 w 331997"/>
                  <a:gd name="connsiteY126" fmla="*/ 37346 h 162245"/>
                  <a:gd name="connsiteX127" fmla="*/ 251274 w 331997"/>
                  <a:gd name="connsiteY127" fmla="*/ 43069 h 162245"/>
                  <a:gd name="connsiteX128" fmla="*/ 251274 w 331997"/>
                  <a:gd name="connsiteY128" fmla="*/ 52543 h 162245"/>
                  <a:gd name="connsiteX129" fmla="*/ 286590 w 331997"/>
                  <a:gd name="connsiteY129" fmla="*/ 52543 h 162245"/>
                  <a:gd name="connsiteX130" fmla="*/ 286590 w 331997"/>
                  <a:gd name="connsiteY130" fmla="*/ 48790 h 162245"/>
                  <a:gd name="connsiteX131" fmla="*/ 286283 w 331997"/>
                  <a:gd name="connsiteY131" fmla="*/ 42761 h 162245"/>
                  <a:gd name="connsiteX132" fmla="*/ 285729 w 331997"/>
                  <a:gd name="connsiteY132" fmla="*/ 37346 h 162245"/>
                  <a:gd name="connsiteX133" fmla="*/ 293174 w 331997"/>
                  <a:gd name="connsiteY133" fmla="*/ 38208 h 162245"/>
                  <a:gd name="connsiteX134" fmla="*/ 300926 w 331997"/>
                  <a:gd name="connsiteY134" fmla="*/ 37346 h 162245"/>
                  <a:gd name="connsiteX135" fmla="*/ 300065 w 331997"/>
                  <a:gd name="connsiteY135" fmla="*/ 43069 h 162245"/>
                  <a:gd name="connsiteX136" fmla="*/ 300065 w 331997"/>
                  <a:gd name="connsiteY136" fmla="*/ 52543 h 162245"/>
                  <a:gd name="connsiteX137" fmla="*/ 312431 w 331997"/>
                  <a:gd name="connsiteY137" fmla="*/ 52543 h 162245"/>
                  <a:gd name="connsiteX138" fmla="*/ 331628 w 331997"/>
                  <a:gd name="connsiteY138" fmla="*/ 51682 h 162245"/>
                  <a:gd name="connsiteX139" fmla="*/ 331320 w 331997"/>
                  <a:gd name="connsiteY139" fmla="*/ 55989 h 162245"/>
                  <a:gd name="connsiteX140" fmla="*/ 331012 w 331997"/>
                  <a:gd name="connsiteY140" fmla="*/ 58881 h 162245"/>
                  <a:gd name="connsiteX141" fmla="*/ 331012 w 331997"/>
                  <a:gd name="connsiteY141" fmla="*/ 60603 h 162245"/>
                  <a:gd name="connsiteX142" fmla="*/ 331566 w 331997"/>
                  <a:gd name="connsiteY142" fmla="*/ 65218 h 162245"/>
                  <a:gd name="connsiteX143" fmla="*/ 312370 w 331997"/>
                  <a:gd name="connsiteY143" fmla="*/ 64356 h 162245"/>
                  <a:gd name="connsiteX144" fmla="*/ 300127 w 331997"/>
                  <a:gd name="connsiteY144" fmla="*/ 64356 h 162245"/>
                  <a:gd name="connsiteX145" fmla="*/ 300127 w 331997"/>
                  <a:gd name="connsiteY145" fmla="*/ 75554 h 162245"/>
                  <a:gd name="connsiteX146" fmla="*/ 300434 w 331997"/>
                  <a:gd name="connsiteY146" fmla="*/ 82999 h 162245"/>
                  <a:gd name="connsiteX147" fmla="*/ 300988 w 331997"/>
                  <a:gd name="connsiteY147" fmla="*/ 90751 h 162245"/>
                  <a:gd name="connsiteX148" fmla="*/ 285175 w 331997"/>
                  <a:gd name="connsiteY148" fmla="*/ 89890 h 162245"/>
                  <a:gd name="connsiteX149" fmla="*/ 253305 w 331997"/>
                  <a:gd name="connsiteY149" fmla="*/ 89890 h 162245"/>
                  <a:gd name="connsiteX150" fmla="*/ 237800 w 331997"/>
                  <a:gd name="connsiteY150" fmla="*/ 90751 h 162245"/>
                  <a:gd name="connsiteX151" fmla="*/ 238354 w 331997"/>
                  <a:gd name="connsiteY151" fmla="*/ 82999 h 162245"/>
                  <a:gd name="connsiteX152" fmla="*/ 238662 w 331997"/>
                  <a:gd name="connsiteY152" fmla="*/ 76108 h 162245"/>
                  <a:gd name="connsiteX153" fmla="*/ 238662 w 331997"/>
                  <a:gd name="connsiteY153" fmla="*/ 64356 h 162245"/>
                  <a:gd name="connsiteX154" fmla="*/ 212267 w 331997"/>
                  <a:gd name="connsiteY154" fmla="*/ 64356 h 162245"/>
                  <a:gd name="connsiteX155" fmla="*/ 211959 w 331997"/>
                  <a:gd name="connsiteY155" fmla="*/ 75554 h 162245"/>
                  <a:gd name="connsiteX156" fmla="*/ 210790 w 331997"/>
                  <a:gd name="connsiteY156" fmla="*/ 92167 h 162245"/>
                  <a:gd name="connsiteX157" fmla="*/ 208759 w 331997"/>
                  <a:gd name="connsiteY157" fmla="*/ 110809 h 162245"/>
                  <a:gd name="connsiteX158" fmla="*/ 203591 w 331997"/>
                  <a:gd name="connsiteY158" fmla="*/ 131420 h 162245"/>
                  <a:gd name="connsiteX159" fmla="*/ 195285 w 331997"/>
                  <a:gd name="connsiteY159" fmla="*/ 153201 h 162245"/>
                  <a:gd name="connsiteX160" fmla="*/ 192147 w 331997"/>
                  <a:gd name="connsiteY160" fmla="*/ 160092 h 162245"/>
                  <a:gd name="connsiteX161" fmla="*/ 187840 w 331997"/>
                  <a:gd name="connsiteY161" fmla="*/ 156093 h 162245"/>
                  <a:gd name="connsiteX162" fmla="*/ 177566 w 331997"/>
                  <a:gd name="connsiteY162" fmla="*/ 149940 h 162245"/>
                  <a:gd name="connsiteX163" fmla="*/ 209744 w 331997"/>
                  <a:gd name="connsiteY163" fmla="*/ 144464 h 162245"/>
                  <a:gd name="connsiteX164" fmla="*/ 254535 w 331997"/>
                  <a:gd name="connsiteY164" fmla="*/ 134989 h 162245"/>
                  <a:gd name="connsiteX165" fmla="*/ 243645 w 331997"/>
                  <a:gd name="connsiteY165" fmla="*/ 123238 h 162245"/>
                  <a:gd name="connsiteX166" fmla="*/ 235585 w 331997"/>
                  <a:gd name="connsiteY166" fmla="*/ 109763 h 162245"/>
                  <a:gd name="connsiteX167" fmla="*/ 221495 w 331997"/>
                  <a:gd name="connsiteY167" fmla="*/ 110932 h 162245"/>
                  <a:gd name="connsiteX168" fmla="*/ 221803 w 331997"/>
                  <a:gd name="connsiteY168" fmla="*/ 106625 h 162245"/>
                  <a:gd name="connsiteX169" fmla="*/ 222111 w 331997"/>
                  <a:gd name="connsiteY169" fmla="*/ 104041 h 162245"/>
                  <a:gd name="connsiteX170" fmla="*/ 221557 w 331997"/>
                  <a:gd name="connsiteY170" fmla="*/ 97458 h 162245"/>
                  <a:gd name="connsiteX171" fmla="*/ 242784 w 331997"/>
                  <a:gd name="connsiteY171" fmla="*/ 98320 h 162245"/>
                  <a:gd name="connsiteX172" fmla="*/ 290405 w 331997"/>
                  <a:gd name="connsiteY172" fmla="*/ 98320 h 162245"/>
                  <a:gd name="connsiteX173" fmla="*/ 311078 w 331997"/>
                  <a:gd name="connsiteY173" fmla="*/ 97458 h 162245"/>
                  <a:gd name="connsiteX174" fmla="*/ 301603 w 331997"/>
                  <a:gd name="connsiteY174" fmla="*/ 112901 h 162245"/>
                  <a:gd name="connsiteX175" fmla="*/ 280684 w 331997"/>
                  <a:gd name="connsiteY175" fmla="*/ 134989 h 162245"/>
                  <a:gd name="connsiteX176" fmla="*/ 303326 w 331997"/>
                  <a:gd name="connsiteY176" fmla="*/ 142126 h 162245"/>
                  <a:gd name="connsiteX177" fmla="*/ 317108 w 331997"/>
                  <a:gd name="connsiteY177" fmla="*/ 143849 h 162245"/>
                  <a:gd name="connsiteX178" fmla="*/ 327137 w 331997"/>
                  <a:gd name="connsiteY178" fmla="*/ 144403 h 162245"/>
                  <a:gd name="connsiteX179" fmla="*/ 331997 w 331997"/>
                  <a:gd name="connsiteY179" fmla="*/ 144956 h 162245"/>
                  <a:gd name="connsiteX180" fmla="*/ 321968 w 331997"/>
                  <a:gd name="connsiteY180" fmla="*/ 157262 h 162245"/>
                  <a:gd name="connsiteX181" fmla="*/ 319692 w 331997"/>
                  <a:gd name="connsiteY181" fmla="*/ 161569 h 162245"/>
                  <a:gd name="connsiteX182" fmla="*/ 314216 w 331997"/>
                  <a:gd name="connsiteY182" fmla="*/ 159846 h 162245"/>
                  <a:gd name="connsiteX183" fmla="*/ 300434 w 331997"/>
                  <a:gd name="connsiteY183" fmla="*/ 156093 h 162245"/>
                  <a:gd name="connsiteX184" fmla="*/ 268317 w 331997"/>
                  <a:gd name="connsiteY184" fmla="*/ 142926 h 162245"/>
                  <a:gd name="connsiteX185" fmla="*/ 220696 w 331997"/>
                  <a:gd name="connsiteY185" fmla="*/ 158984 h 162245"/>
                  <a:gd name="connsiteX186" fmla="*/ 215219 w 331997"/>
                  <a:gd name="connsiteY186" fmla="*/ 160154 h 162245"/>
                  <a:gd name="connsiteX187" fmla="*/ 212328 w 331997"/>
                  <a:gd name="connsiteY187" fmla="*/ 155539 h 162245"/>
                  <a:gd name="connsiteX188" fmla="*/ 210605 w 331997"/>
                  <a:gd name="connsiteY188" fmla="*/ 152401 h 162245"/>
                  <a:gd name="connsiteX189" fmla="*/ 208021 w 331997"/>
                  <a:gd name="connsiteY189" fmla="*/ 148956 h 162245"/>
                  <a:gd name="connsiteX190" fmla="*/ 204022 w 331997"/>
                  <a:gd name="connsiteY190" fmla="*/ 144095 h 162245"/>
                  <a:gd name="connsiteX191" fmla="*/ 209744 w 331997"/>
                  <a:gd name="connsiteY191" fmla="*/ 144095 h 162245"/>
                  <a:gd name="connsiteX192" fmla="*/ 209744 w 331997"/>
                  <a:gd name="connsiteY192" fmla="*/ 144464 h 162245"/>
                  <a:gd name="connsiteX193" fmla="*/ 286036 w 331997"/>
                  <a:gd name="connsiteY193" fmla="*/ 109825 h 162245"/>
                  <a:gd name="connsiteX194" fmla="*/ 250721 w 331997"/>
                  <a:gd name="connsiteY194" fmla="*/ 109825 h 162245"/>
                  <a:gd name="connsiteX195" fmla="*/ 256750 w 331997"/>
                  <a:gd name="connsiteY195" fmla="*/ 119546 h 162245"/>
                  <a:gd name="connsiteX196" fmla="*/ 266779 w 331997"/>
                  <a:gd name="connsiteY196" fmla="*/ 128406 h 162245"/>
                  <a:gd name="connsiteX197" fmla="*/ 275700 w 331997"/>
                  <a:gd name="connsiteY197" fmla="*/ 122376 h 162245"/>
                  <a:gd name="connsiteX198" fmla="*/ 286036 w 331997"/>
                  <a:gd name="connsiteY198" fmla="*/ 109825 h 162245"/>
                  <a:gd name="connsiteX199" fmla="*/ 251889 w 331997"/>
                  <a:gd name="connsiteY199" fmla="*/ 79431 h 162245"/>
                  <a:gd name="connsiteX200" fmla="*/ 287206 w 331997"/>
                  <a:gd name="connsiteY200" fmla="*/ 79431 h 162245"/>
                  <a:gd name="connsiteX201" fmla="*/ 287206 w 331997"/>
                  <a:gd name="connsiteY201" fmla="*/ 64234 h 162245"/>
                  <a:gd name="connsiteX202" fmla="*/ 251889 w 331997"/>
                  <a:gd name="connsiteY202" fmla="*/ 64234 h 162245"/>
                  <a:gd name="connsiteX203" fmla="*/ 251889 w 331997"/>
                  <a:gd name="connsiteY203" fmla="*/ 79431 h 162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</a:cxnLst>
                <a:rect l="l" t="t" r="r" b="b"/>
                <a:pathLst>
                  <a:path w="331997" h="162245">
                    <a:moveTo>
                      <a:pt x="0" y="79431"/>
                    </a:moveTo>
                    <a:lnTo>
                      <a:pt x="6029" y="78015"/>
                    </a:lnTo>
                    <a:cubicBezTo>
                      <a:pt x="21226" y="74262"/>
                      <a:pt x="32732" y="69710"/>
                      <a:pt x="40177" y="64234"/>
                    </a:cubicBezTo>
                    <a:cubicBezTo>
                      <a:pt x="47929" y="58819"/>
                      <a:pt x="54266" y="53897"/>
                      <a:pt x="59127" y="49344"/>
                    </a:cubicBezTo>
                    <a:lnTo>
                      <a:pt x="41038" y="49344"/>
                    </a:lnTo>
                    <a:cubicBezTo>
                      <a:pt x="32732" y="49344"/>
                      <a:pt x="20981" y="49652"/>
                      <a:pt x="6029" y="50513"/>
                    </a:cubicBezTo>
                    <a:cubicBezTo>
                      <a:pt x="6337" y="48483"/>
                      <a:pt x="6337" y="46760"/>
                      <a:pt x="6583" y="45653"/>
                    </a:cubicBezTo>
                    <a:cubicBezTo>
                      <a:pt x="6829" y="44545"/>
                      <a:pt x="6891" y="43376"/>
                      <a:pt x="6891" y="42207"/>
                    </a:cubicBezTo>
                    <a:cubicBezTo>
                      <a:pt x="6891" y="41038"/>
                      <a:pt x="6583" y="38454"/>
                      <a:pt x="6029" y="34208"/>
                    </a:cubicBezTo>
                    <a:cubicBezTo>
                      <a:pt x="25841" y="35070"/>
                      <a:pt x="37592" y="35378"/>
                      <a:pt x="41038" y="35378"/>
                    </a:cubicBezTo>
                    <a:lnTo>
                      <a:pt x="76601" y="35378"/>
                    </a:lnTo>
                    <a:lnTo>
                      <a:pt x="76601" y="21842"/>
                    </a:lnTo>
                    <a:cubicBezTo>
                      <a:pt x="61404" y="22703"/>
                      <a:pt x="52790" y="23011"/>
                      <a:pt x="50759" y="23011"/>
                    </a:cubicBezTo>
                    <a:lnTo>
                      <a:pt x="34701" y="23257"/>
                    </a:lnTo>
                    <a:lnTo>
                      <a:pt x="26641" y="23565"/>
                    </a:lnTo>
                    <a:cubicBezTo>
                      <a:pt x="26087" y="21288"/>
                      <a:pt x="25225" y="18950"/>
                      <a:pt x="24610" y="16981"/>
                    </a:cubicBezTo>
                    <a:cubicBezTo>
                      <a:pt x="24057" y="14951"/>
                      <a:pt x="22026" y="11813"/>
                      <a:pt x="19135" y="7506"/>
                    </a:cubicBezTo>
                    <a:lnTo>
                      <a:pt x="25164" y="8060"/>
                    </a:lnTo>
                    <a:cubicBezTo>
                      <a:pt x="28917" y="8614"/>
                      <a:pt x="36054" y="8614"/>
                      <a:pt x="46699" y="8614"/>
                    </a:cubicBezTo>
                    <a:cubicBezTo>
                      <a:pt x="59065" y="8614"/>
                      <a:pt x="73954" y="8060"/>
                      <a:pt x="91490" y="6583"/>
                    </a:cubicBezTo>
                    <a:cubicBezTo>
                      <a:pt x="108963" y="5168"/>
                      <a:pt x="121638" y="3445"/>
                      <a:pt x="129636" y="1415"/>
                    </a:cubicBezTo>
                    <a:lnTo>
                      <a:pt x="135358" y="0"/>
                    </a:lnTo>
                    <a:cubicBezTo>
                      <a:pt x="138496" y="5414"/>
                      <a:pt x="141941" y="10582"/>
                      <a:pt x="145694" y="15751"/>
                    </a:cubicBezTo>
                    <a:lnTo>
                      <a:pt x="127360" y="17166"/>
                    </a:lnTo>
                    <a:lnTo>
                      <a:pt x="107856" y="18889"/>
                    </a:lnTo>
                    <a:lnTo>
                      <a:pt x="90075" y="20304"/>
                    </a:lnTo>
                    <a:lnTo>
                      <a:pt x="90075" y="34640"/>
                    </a:lnTo>
                    <a:lnTo>
                      <a:pt x="122807" y="34640"/>
                    </a:lnTo>
                    <a:cubicBezTo>
                      <a:pt x="125945" y="34640"/>
                      <a:pt x="138004" y="34332"/>
                      <a:pt x="158984" y="33470"/>
                    </a:cubicBezTo>
                    <a:cubicBezTo>
                      <a:pt x="158430" y="35747"/>
                      <a:pt x="158123" y="37777"/>
                      <a:pt x="158123" y="38639"/>
                    </a:cubicBezTo>
                    <a:cubicBezTo>
                      <a:pt x="157815" y="39807"/>
                      <a:pt x="157815" y="40669"/>
                      <a:pt x="157815" y="40915"/>
                    </a:cubicBezTo>
                    <a:cubicBezTo>
                      <a:pt x="157815" y="41469"/>
                      <a:pt x="158123" y="44053"/>
                      <a:pt x="158984" y="48914"/>
                    </a:cubicBezTo>
                    <a:cubicBezTo>
                      <a:pt x="144034" y="48052"/>
                      <a:pt x="132036" y="47745"/>
                      <a:pt x="122807" y="47745"/>
                    </a:cubicBezTo>
                    <a:lnTo>
                      <a:pt x="106995" y="47745"/>
                    </a:lnTo>
                    <a:cubicBezTo>
                      <a:pt x="110748" y="51744"/>
                      <a:pt x="116162" y="56358"/>
                      <a:pt x="123053" y="61773"/>
                    </a:cubicBezTo>
                    <a:cubicBezTo>
                      <a:pt x="130252" y="67187"/>
                      <a:pt x="142003" y="71248"/>
                      <a:pt x="158615" y="73832"/>
                    </a:cubicBezTo>
                    <a:lnTo>
                      <a:pt x="164091" y="74693"/>
                    </a:lnTo>
                    <a:cubicBezTo>
                      <a:pt x="160953" y="77831"/>
                      <a:pt x="158923" y="80415"/>
                      <a:pt x="157508" y="82446"/>
                    </a:cubicBezTo>
                    <a:cubicBezTo>
                      <a:pt x="156093" y="84476"/>
                      <a:pt x="154616" y="87613"/>
                      <a:pt x="153509" y="91613"/>
                    </a:cubicBezTo>
                    <a:lnTo>
                      <a:pt x="148033" y="89337"/>
                    </a:lnTo>
                    <a:cubicBezTo>
                      <a:pt x="129698" y="81338"/>
                      <a:pt x="117639" y="74693"/>
                      <a:pt x="111301" y="69586"/>
                    </a:cubicBezTo>
                    <a:cubicBezTo>
                      <a:pt x="105272" y="64418"/>
                      <a:pt x="100965" y="60419"/>
                      <a:pt x="98689" y="57835"/>
                    </a:cubicBezTo>
                    <a:lnTo>
                      <a:pt x="93212" y="50944"/>
                    </a:lnTo>
                    <a:lnTo>
                      <a:pt x="90936" y="48052"/>
                    </a:lnTo>
                    <a:lnTo>
                      <a:pt x="89767" y="48052"/>
                    </a:lnTo>
                    <a:lnTo>
                      <a:pt x="89767" y="66080"/>
                    </a:lnTo>
                    <a:cubicBezTo>
                      <a:pt x="89767" y="68356"/>
                      <a:pt x="90075" y="72663"/>
                      <a:pt x="90628" y="79000"/>
                    </a:cubicBezTo>
                    <a:cubicBezTo>
                      <a:pt x="86629" y="78447"/>
                      <a:pt x="84291" y="78447"/>
                      <a:pt x="83184" y="78447"/>
                    </a:cubicBezTo>
                    <a:cubicBezTo>
                      <a:pt x="82322" y="78447"/>
                      <a:pt x="79738" y="78754"/>
                      <a:pt x="75431" y="79000"/>
                    </a:cubicBezTo>
                    <a:cubicBezTo>
                      <a:pt x="75985" y="72970"/>
                      <a:pt x="76601" y="68663"/>
                      <a:pt x="76601" y="66080"/>
                    </a:cubicBezTo>
                    <a:lnTo>
                      <a:pt x="76601" y="47929"/>
                    </a:lnTo>
                    <a:cubicBezTo>
                      <a:pt x="74016" y="50513"/>
                      <a:pt x="71124" y="53344"/>
                      <a:pt x="67679" y="56789"/>
                    </a:cubicBezTo>
                    <a:cubicBezTo>
                      <a:pt x="64234" y="60234"/>
                      <a:pt x="60788" y="63680"/>
                      <a:pt x="56789" y="67371"/>
                    </a:cubicBezTo>
                    <a:cubicBezTo>
                      <a:pt x="52790" y="70817"/>
                      <a:pt x="45591" y="75985"/>
                      <a:pt x="35009" y="82261"/>
                    </a:cubicBezTo>
                    <a:cubicBezTo>
                      <a:pt x="41592" y="82815"/>
                      <a:pt x="47621" y="83122"/>
                      <a:pt x="52790" y="83122"/>
                    </a:cubicBezTo>
                    <a:lnTo>
                      <a:pt x="110194" y="83122"/>
                    </a:lnTo>
                    <a:cubicBezTo>
                      <a:pt x="116531" y="83122"/>
                      <a:pt x="123976" y="82815"/>
                      <a:pt x="132282" y="82261"/>
                    </a:cubicBezTo>
                    <a:cubicBezTo>
                      <a:pt x="121392" y="91121"/>
                      <a:pt x="113947" y="97150"/>
                      <a:pt x="109640" y="99734"/>
                    </a:cubicBezTo>
                    <a:lnTo>
                      <a:pt x="90936" y="111547"/>
                    </a:lnTo>
                    <a:lnTo>
                      <a:pt x="90936" y="111855"/>
                    </a:lnTo>
                    <a:lnTo>
                      <a:pt x="119607" y="111855"/>
                    </a:lnTo>
                    <a:cubicBezTo>
                      <a:pt x="128775" y="111855"/>
                      <a:pt x="141142" y="111547"/>
                      <a:pt x="156892" y="110686"/>
                    </a:cubicBezTo>
                    <a:cubicBezTo>
                      <a:pt x="156585" y="113270"/>
                      <a:pt x="156339" y="114993"/>
                      <a:pt x="156339" y="116100"/>
                    </a:cubicBezTo>
                    <a:cubicBezTo>
                      <a:pt x="156339" y="117270"/>
                      <a:pt x="156031" y="118377"/>
                      <a:pt x="156031" y="119546"/>
                    </a:cubicBezTo>
                    <a:cubicBezTo>
                      <a:pt x="156031" y="120715"/>
                      <a:pt x="156339" y="123299"/>
                      <a:pt x="156892" y="127298"/>
                    </a:cubicBezTo>
                    <a:cubicBezTo>
                      <a:pt x="141941" y="126437"/>
                      <a:pt x="129636" y="125883"/>
                      <a:pt x="119607" y="125883"/>
                    </a:cubicBezTo>
                    <a:lnTo>
                      <a:pt x="90936" y="125883"/>
                    </a:lnTo>
                    <a:lnTo>
                      <a:pt x="90936" y="145941"/>
                    </a:lnTo>
                    <a:cubicBezTo>
                      <a:pt x="90936" y="150802"/>
                      <a:pt x="90075" y="154801"/>
                      <a:pt x="88352" y="157385"/>
                    </a:cubicBezTo>
                    <a:cubicBezTo>
                      <a:pt x="86629" y="160276"/>
                      <a:pt x="78015" y="161692"/>
                      <a:pt x="62265" y="162246"/>
                    </a:cubicBezTo>
                    <a:cubicBezTo>
                      <a:pt x="62265" y="159969"/>
                      <a:pt x="61957" y="157939"/>
                      <a:pt x="61711" y="156831"/>
                    </a:cubicBezTo>
                    <a:cubicBezTo>
                      <a:pt x="61404" y="155416"/>
                      <a:pt x="61157" y="154247"/>
                      <a:pt x="60542" y="153078"/>
                    </a:cubicBezTo>
                    <a:cubicBezTo>
                      <a:pt x="59988" y="151663"/>
                      <a:pt x="57958" y="148217"/>
                      <a:pt x="54205" y="142742"/>
                    </a:cubicBezTo>
                    <a:cubicBezTo>
                      <a:pt x="61404" y="144156"/>
                      <a:pt x="66817" y="144772"/>
                      <a:pt x="70571" y="144464"/>
                    </a:cubicBezTo>
                    <a:cubicBezTo>
                      <a:pt x="72601" y="144464"/>
                      <a:pt x="74016" y="144156"/>
                      <a:pt x="74877" y="143295"/>
                    </a:cubicBezTo>
                    <a:cubicBezTo>
                      <a:pt x="75739" y="142434"/>
                      <a:pt x="76047" y="140403"/>
                      <a:pt x="76047" y="137573"/>
                    </a:cubicBezTo>
                    <a:lnTo>
                      <a:pt x="76047" y="125821"/>
                    </a:lnTo>
                    <a:lnTo>
                      <a:pt x="45037" y="125821"/>
                    </a:lnTo>
                    <a:cubicBezTo>
                      <a:pt x="37839" y="125821"/>
                      <a:pt x="25841" y="126375"/>
                      <a:pt x="8860" y="127237"/>
                    </a:cubicBezTo>
                    <a:cubicBezTo>
                      <a:pt x="8860" y="125206"/>
                      <a:pt x="9167" y="122930"/>
                      <a:pt x="9167" y="120961"/>
                    </a:cubicBezTo>
                    <a:cubicBezTo>
                      <a:pt x="9167" y="118992"/>
                      <a:pt x="9475" y="117208"/>
                      <a:pt x="9475" y="116347"/>
                    </a:cubicBezTo>
                    <a:lnTo>
                      <a:pt x="8921" y="110624"/>
                    </a:lnTo>
                    <a:cubicBezTo>
                      <a:pt x="24119" y="111486"/>
                      <a:pt x="36178" y="111794"/>
                      <a:pt x="45099" y="111794"/>
                    </a:cubicBezTo>
                    <a:lnTo>
                      <a:pt x="75493" y="111794"/>
                    </a:lnTo>
                    <a:lnTo>
                      <a:pt x="75493" y="108040"/>
                    </a:lnTo>
                    <a:lnTo>
                      <a:pt x="75185" y="106010"/>
                    </a:lnTo>
                    <a:lnTo>
                      <a:pt x="77462" y="105457"/>
                    </a:lnTo>
                    <a:cubicBezTo>
                      <a:pt x="82076" y="104041"/>
                      <a:pt x="88352" y="100596"/>
                      <a:pt x="96658" y="94874"/>
                    </a:cubicBezTo>
                    <a:lnTo>
                      <a:pt x="52482" y="94874"/>
                    </a:lnTo>
                    <a:cubicBezTo>
                      <a:pt x="46760" y="94874"/>
                      <a:pt x="40423" y="95182"/>
                      <a:pt x="33839" y="95735"/>
                    </a:cubicBezTo>
                    <a:cubicBezTo>
                      <a:pt x="34147" y="94013"/>
                      <a:pt x="34393" y="92597"/>
                      <a:pt x="34393" y="91121"/>
                    </a:cubicBezTo>
                    <a:cubicBezTo>
                      <a:pt x="34701" y="89952"/>
                      <a:pt x="34701" y="89090"/>
                      <a:pt x="34701" y="88229"/>
                    </a:cubicBezTo>
                    <a:lnTo>
                      <a:pt x="34393" y="86506"/>
                    </a:lnTo>
                    <a:lnTo>
                      <a:pt x="34086" y="81892"/>
                    </a:lnTo>
                    <a:cubicBezTo>
                      <a:pt x="28363" y="85337"/>
                      <a:pt x="22888" y="88167"/>
                      <a:pt x="18027" y="90751"/>
                    </a:cubicBezTo>
                    <a:lnTo>
                      <a:pt x="13412" y="93028"/>
                    </a:lnTo>
                    <a:cubicBezTo>
                      <a:pt x="11383" y="89275"/>
                      <a:pt x="9967" y="86998"/>
                      <a:pt x="8798" y="85891"/>
                    </a:cubicBezTo>
                    <a:cubicBezTo>
                      <a:pt x="7998" y="85768"/>
                      <a:pt x="4861" y="83184"/>
                      <a:pt x="0" y="79431"/>
                    </a:cubicBezTo>
                    <a:close/>
                    <a:moveTo>
                      <a:pt x="177566" y="149940"/>
                    </a:moveTo>
                    <a:lnTo>
                      <a:pt x="181872" y="143357"/>
                    </a:lnTo>
                    <a:cubicBezTo>
                      <a:pt x="183287" y="141080"/>
                      <a:pt x="185010" y="137635"/>
                      <a:pt x="187041" y="133635"/>
                    </a:cubicBezTo>
                    <a:cubicBezTo>
                      <a:pt x="189071" y="129636"/>
                      <a:pt x="191040" y="123914"/>
                      <a:pt x="193378" y="116469"/>
                    </a:cubicBezTo>
                    <a:cubicBezTo>
                      <a:pt x="195654" y="109332"/>
                      <a:pt x="197131" y="99550"/>
                      <a:pt x="197377" y="87552"/>
                    </a:cubicBezTo>
                    <a:cubicBezTo>
                      <a:pt x="197931" y="75493"/>
                      <a:pt x="197931" y="66633"/>
                      <a:pt x="198238" y="60603"/>
                    </a:cubicBezTo>
                    <a:lnTo>
                      <a:pt x="198238" y="46575"/>
                    </a:lnTo>
                    <a:lnTo>
                      <a:pt x="197070" y="20796"/>
                    </a:lnTo>
                    <a:cubicBezTo>
                      <a:pt x="207960" y="21350"/>
                      <a:pt x="214297" y="21657"/>
                      <a:pt x="216573" y="21657"/>
                    </a:cubicBezTo>
                    <a:lnTo>
                      <a:pt x="259642" y="21657"/>
                    </a:lnTo>
                    <a:cubicBezTo>
                      <a:pt x="258227" y="18212"/>
                      <a:pt x="256504" y="14520"/>
                      <a:pt x="254474" y="10460"/>
                    </a:cubicBezTo>
                    <a:lnTo>
                      <a:pt x="251889" y="5845"/>
                    </a:lnTo>
                    <a:cubicBezTo>
                      <a:pt x="256750" y="4983"/>
                      <a:pt x="262226" y="3261"/>
                      <a:pt x="267948" y="676"/>
                    </a:cubicBezTo>
                    <a:lnTo>
                      <a:pt x="275146" y="21903"/>
                    </a:lnTo>
                    <a:lnTo>
                      <a:pt x="296927" y="21903"/>
                    </a:lnTo>
                    <a:cubicBezTo>
                      <a:pt x="302957" y="21903"/>
                      <a:pt x="313539" y="21596"/>
                      <a:pt x="328490" y="20735"/>
                    </a:cubicBezTo>
                    <a:cubicBezTo>
                      <a:pt x="328182" y="22765"/>
                      <a:pt x="327936" y="24180"/>
                      <a:pt x="327936" y="25349"/>
                    </a:cubicBezTo>
                    <a:lnTo>
                      <a:pt x="327936" y="27933"/>
                    </a:lnTo>
                    <a:cubicBezTo>
                      <a:pt x="327936" y="28487"/>
                      <a:pt x="328244" y="30824"/>
                      <a:pt x="328798" y="34516"/>
                    </a:cubicBezTo>
                    <a:cubicBezTo>
                      <a:pt x="321599" y="34516"/>
                      <a:pt x="315324" y="34208"/>
                      <a:pt x="309294" y="33963"/>
                    </a:cubicBezTo>
                    <a:cubicBezTo>
                      <a:pt x="303264" y="33655"/>
                      <a:pt x="299265" y="33655"/>
                      <a:pt x="296927" y="33655"/>
                    </a:cubicBezTo>
                    <a:lnTo>
                      <a:pt x="212267" y="33655"/>
                    </a:lnTo>
                    <a:lnTo>
                      <a:pt x="212267" y="52790"/>
                    </a:lnTo>
                    <a:lnTo>
                      <a:pt x="238354" y="52790"/>
                    </a:lnTo>
                    <a:lnTo>
                      <a:pt x="238354" y="47929"/>
                    </a:lnTo>
                    <a:cubicBezTo>
                      <a:pt x="238354" y="45653"/>
                      <a:pt x="238354" y="43930"/>
                      <a:pt x="238046" y="42761"/>
                    </a:cubicBezTo>
                    <a:lnTo>
                      <a:pt x="237492" y="37346"/>
                    </a:lnTo>
                    <a:cubicBezTo>
                      <a:pt x="241245" y="37900"/>
                      <a:pt x="243522" y="38208"/>
                      <a:pt x="244075" y="38208"/>
                    </a:cubicBezTo>
                    <a:cubicBezTo>
                      <a:pt x="244629" y="38208"/>
                      <a:pt x="247521" y="37900"/>
                      <a:pt x="252135" y="37346"/>
                    </a:cubicBezTo>
                    <a:cubicBezTo>
                      <a:pt x="251582" y="39931"/>
                      <a:pt x="251582" y="41653"/>
                      <a:pt x="251274" y="43069"/>
                    </a:cubicBezTo>
                    <a:lnTo>
                      <a:pt x="251274" y="52543"/>
                    </a:lnTo>
                    <a:lnTo>
                      <a:pt x="286590" y="52543"/>
                    </a:lnTo>
                    <a:lnTo>
                      <a:pt x="286590" y="48790"/>
                    </a:lnTo>
                    <a:cubicBezTo>
                      <a:pt x="286590" y="45653"/>
                      <a:pt x="286590" y="43622"/>
                      <a:pt x="286283" y="42761"/>
                    </a:cubicBezTo>
                    <a:lnTo>
                      <a:pt x="285729" y="37346"/>
                    </a:lnTo>
                    <a:cubicBezTo>
                      <a:pt x="289728" y="37900"/>
                      <a:pt x="292312" y="38208"/>
                      <a:pt x="293174" y="38208"/>
                    </a:cubicBezTo>
                    <a:cubicBezTo>
                      <a:pt x="294035" y="38208"/>
                      <a:pt x="296619" y="37900"/>
                      <a:pt x="300926" y="37346"/>
                    </a:cubicBezTo>
                    <a:cubicBezTo>
                      <a:pt x="300372" y="39931"/>
                      <a:pt x="300372" y="41653"/>
                      <a:pt x="300065" y="43069"/>
                    </a:cubicBezTo>
                    <a:lnTo>
                      <a:pt x="300065" y="52543"/>
                    </a:lnTo>
                    <a:lnTo>
                      <a:pt x="312431" y="52543"/>
                    </a:lnTo>
                    <a:cubicBezTo>
                      <a:pt x="318154" y="52543"/>
                      <a:pt x="324798" y="52236"/>
                      <a:pt x="331628" y="51682"/>
                    </a:cubicBezTo>
                    <a:cubicBezTo>
                      <a:pt x="331320" y="53712"/>
                      <a:pt x="331320" y="55128"/>
                      <a:pt x="331320" y="55989"/>
                    </a:cubicBezTo>
                    <a:cubicBezTo>
                      <a:pt x="331320" y="56850"/>
                      <a:pt x="331320" y="58020"/>
                      <a:pt x="331012" y="58881"/>
                    </a:cubicBezTo>
                    <a:cubicBezTo>
                      <a:pt x="330705" y="59742"/>
                      <a:pt x="331012" y="60296"/>
                      <a:pt x="331012" y="60603"/>
                    </a:cubicBezTo>
                    <a:lnTo>
                      <a:pt x="331566" y="65218"/>
                    </a:lnTo>
                    <a:cubicBezTo>
                      <a:pt x="324676" y="64664"/>
                      <a:pt x="318338" y="64356"/>
                      <a:pt x="312370" y="64356"/>
                    </a:cubicBezTo>
                    <a:lnTo>
                      <a:pt x="300127" y="64356"/>
                    </a:lnTo>
                    <a:lnTo>
                      <a:pt x="300127" y="75554"/>
                    </a:lnTo>
                    <a:cubicBezTo>
                      <a:pt x="300127" y="79553"/>
                      <a:pt x="300127" y="81830"/>
                      <a:pt x="300434" y="82999"/>
                    </a:cubicBezTo>
                    <a:lnTo>
                      <a:pt x="300988" y="90751"/>
                    </a:lnTo>
                    <a:cubicBezTo>
                      <a:pt x="295512" y="90198"/>
                      <a:pt x="290097" y="89890"/>
                      <a:pt x="285175" y="89890"/>
                    </a:cubicBezTo>
                    <a:lnTo>
                      <a:pt x="253305" y="89890"/>
                    </a:lnTo>
                    <a:cubicBezTo>
                      <a:pt x="248444" y="89890"/>
                      <a:pt x="243276" y="90198"/>
                      <a:pt x="237800" y="90751"/>
                    </a:cubicBezTo>
                    <a:cubicBezTo>
                      <a:pt x="238108" y="87613"/>
                      <a:pt x="238108" y="85030"/>
                      <a:pt x="238354" y="82999"/>
                    </a:cubicBezTo>
                    <a:cubicBezTo>
                      <a:pt x="238354" y="80969"/>
                      <a:pt x="238662" y="78692"/>
                      <a:pt x="238662" y="76108"/>
                    </a:cubicBezTo>
                    <a:lnTo>
                      <a:pt x="238662" y="64356"/>
                    </a:lnTo>
                    <a:lnTo>
                      <a:pt x="212267" y="64356"/>
                    </a:lnTo>
                    <a:cubicBezTo>
                      <a:pt x="212267" y="68110"/>
                      <a:pt x="211959" y="71801"/>
                      <a:pt x="211959" y="75554"/>
                    </a:cubicBezTo>
                    <a:cubicBezTo>
                      <a:pt x="211959" y="79308"/>
                      <a:pt x="211405" y="84722"/>
                      <a:pt x="210790" y="92167"/>
                    </a:cubicBezTo>
                    <a:cubicBezTo>
                      <a:pt x="210236" y="99304"/>
                      <a:pt x="209375" y="105641"/>
                      <a:pt x="208759" y="110809"/>
                    </a:cubicBezTo>
                    <a:cubicBezTo>
                      <a:pt x="207898" y="115978"/>
                      <a:pt x="206175" y="122869"/>
                      <a:pt x="203591" y="131420"/>
                    </a:cubicBezTo>
                    <a:cubicBezTo>
                      <a:pt x="201007" y="140034"/>
                      <a:pt x="198115" y="147479"/>
                      <a:pt x="195285" y="153201"/>
                    </a:cubicBezTo>
                    <a:lnTo>
                      <a:pt x="192147" y="160092"/>
                    </a:lnTo>
                    <a:cubicBezTo>
                      <a:pt x="190424" y="158369"/>
                      <a:pt x="189010" y="156954"/>
                      <a:pt x="187840" y="156093"/>
                    </a:cubicBezTo>
                    <a:cubicBezTo>
                      <a:pt x="186179" y="154801"/>
                      <a:pt x="183041" y="152770"/>
                      <a:pt x="177566" y="149940"/>
                    </a:cubicBezTo>
                    <a:close/>
                    <a:moveTo>
                      <a:pt x="209744" y="144464"/>
                    </a:moveTo>
                    <a:cubicBezTo>
                      <a:pt x="223833" y="144464"/>
                      <a:pt x="238723" y="141326"/>
                      <a:pt x="254535" y="134989"/>
                    </a:cubicBezTo>
                    <a:cubicBezTo>
                      <a:pt x="249674" y="130128"/>
                      <a:pt x="245921" y="126129"/>
                      <a:pt x="243645" y="123238"/>
                    </a:cubicBezTo>
                    <a:cubicBezTo>
                      <a:pt x="241368" y="120100"/>
                      <a:pt x="238784" y="115485"/>
                      <a:pt x="235585" y="109763"/>
                    </a:cubicBezTo>
                    <a:lnTo>
                      <a:pt x="221495" y="110932"/>
                    </a:lnTo>
                    <a:cubicBezTo>
                      <a:pt x="221803" y="108902"/>
                      <a:pt x="221803" y="107486"/>
                      <a:pt x="221803" y="106625"/>
                    </a:cubicBezTo>
                    <a:cubicBezTo>
                      <a:pt x="221803" y="105764"/>
                      <a:pt x="221803" y="104903"/>
                      <a:pt x="222111" y="104041"/>
                    </a:cubicBezTo>
                    <a:cubicBezTo>
                      <a:pt x="222111" y="103180"/>
                      <a:pt x="222111" y="101150"/>
                      <a:pt x="221557" y="97458"/>
                    </a:cubicBezTo>
                    <a:cubicBezTo>
                      <a:pt x="229002" y="98012"/>
                      <a:pt x="236200" y="98320"/>
                      <a:pt x="242784" y="98320"/>
                    </a:cubicBezTo>
                    <a:lnTo>
                      <a:pt x="290405" y="98320"/>
                    </a:lnTo>
                    <a:cubicBezTo>
                      <a:pt x="296989" y="98320"/>
                      <a:pt x="303880" y="98012"/>
                      <a:pt x="311078" y="97458"/>
                    </a:cubicBezTo>
                    <a:cubicBezTo>
                      <a:pt x="308187" y="102872"/>
                      <a:pt x="305049" y="108040"/>
                      <a:pt x="301603" y="112901"/>
                    </a:cubicBezTo>
                    <a:cubicBezTo>
                      <a:pt x="298157" y="117761"/>
                      <a:pt x="290959" y="124960"/>
                      <a:pt x="280684" y="134989"/>
                    </a:cubicBezTo>
                    <a:cubicBezTo>
                      <a:pt x="290159" y="138742"/>
                      <a:pt x="297604" y="141265"/>
                      <a:pt x="303326" y="142126"/>
                    </a:cubicBezTo>
                    <a:cubicBezTo>
                      <a:pt x="308802" y="142988"/>
                      <a:pt x="313354" y="143541"/>
                      <a:pt x="317108" y="143849"/>
                    </a:cubicBezTo>
                    <a:lnTo>
                      <a:pt x="327137" y="144403"/>
                    </a:lnTo>
                    <a:lnTo>
                      <a:pt x="331997" y="144956"/>
                    </a:lnTo>
                    <a:cubicBezTo>
                      <a:pt x="329967" y="146987"/>
                      <a:pt x="326521" y="151232"/>
                      <a:pt x="321968" y="157262"/>
                    </a:cubicBezTo>
                    <a:lnTo>
                      <a:pt x="319692" y="161569"/>
                    </a:lnTo>
                    <a:lnTo>
                      <a:pt x="314216" y="159846"/>
                    </a:lnTo>
                    <a:cubicBezTo>
                      <a:pt x="313908" y="159846"/>
                      <a:pt x="309355" y="158677"/>
                      <a:pt x="300434" y="156093"/>
                    </a:cubicBezTo>
                    <a:cubicBezTo>
                      <a:pt x="291513" y="153509"/>
                      <a:pt x="280930" y="149202"/>
                      <a:pt x="268317" y="142926"/>
                    </a:cubicBezTo>
                    <a:cubicBezTo>
                      <a:pt x="251705" y="150371"/>
                      <a:pt x="235893" y="155847"/>
                      <a:pt x="220696" y="158984"/>
                    </a:cubicBezTo>
                    <a:lnTo>
                      <a:pt x="215219" y="160154"/>
                    </a:lnTo>
                    <a:cubicBezTo>
                      <a:pt x="214051" y="158738"/>
                      <a:pt x="213190" y="157262"/>
                      <a:pt x="212328" y="155539"/>
                    </a:cubicBezTo>
                    <a:cubicBezTo>
                      <a:pt x="211466" y="153816"/>
                      <a:pt x="210913" y="152955"/>
                      <a:pt x="210605" y="152401"/>
                    </a:cubicBezTo>
                    <a:lnTo>
                      <a:pt x="208021" y="148956"/>
                    </a:lnTo>
                    <a:lnTo>
                      <a:pt x="204022" y="144095"/>
                    </a:lnTo>
                    <a:lnTo>
                      <a:pt x="209744" y="144095"/>
                    </a:lnTo>
                    <a:lnTo>
                      <a:pt x="209744" y="144464"/>
                    </a:lnTo>
                    <a:close/>
                    <a:moveTo>
                      <a:pt x="286036" y="109825"/>
                    </a:moveTo>
                    <a:lnTo>
                      <a:pt x="250721" y="109825"/>
                    </a:lnTo>
                    <a:cubicBezTo>
                      <a:pt x="252443" y="113578"/>
                      <a:pt x="254474" y="116716"/>
                      <a:pt x="256750" y="119546"/>
                    </a:cubicBezTo>
                    <a:cubicBezTo>
                      <a:pt x="259026" y="122438"/>
                      <a:pt x="262472" y="125268"/>
                      <a:pt x="266779" y="128406"/>
                    </a:cubicBezTo>
                    <a:cubicBezTo>
                      <a:pt x="269917" y="126683"/>
                      <a:pt x="272809" y="124653"/>
                      <a:pt x="275700" y="122376"/>
                    </a:cubicBezTo>
                    <a:cubicBezTo>
                      <a:pt x="278592" y="120407"/>
                      <a:pt x="282037" y="116100"/>
                      <a:pt x="286036" y="109825"/>
                    </a:cubicBezTo>
                    <a:close/>
                    <a:moveTo>
                      <a:pt x="251889" y="79431"/>
                    </a:moveTo>
                    <a:lnTo>
                      <a:pt x="287206" y="79431"/>
                    </a:lnTo>
                    <a:lnTo>
                      <a:pt x="287206" y="64234"/>
                    </a:lnTo>
                    <a:lnTo>
                      <a:pt x="251889" y="64234"/>
                    </a:lnTo>
                    <a:lnTo>
                      <a:pt x="251889" y="79431"/>
                    </a:ln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  <a:effectLst>
                <a:outerShdw blurRad="63500" algn="ctr" rotWithShape="0">
                  <a:prstClr val="black">
                    <a:alpha val="21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209" name="图片 208">
              <a:extLst>
                <a:ext uri="{FF2B5EF4-FFF2-40B4-BE49-F238E27FC236}">
                  <a16:creationId xmlns:a16="http://schemas.microsoft.com/office/drawing/2014/main" id="{0B1630F1-D637-E2FF-D946-95C0B2656E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4322" y="2679700"/>
              <a:ext cx="2503356" cy="1493226"/>
            </a:xfrm>
            <a:prstGeom prst="rect">
              <a:avLst/>
            </a:prstGeom>
          </p:spPr>
        </p:pic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12CA1C51-743A-CAB7-9B29-272478F56D4C}"/>
              </a:ext>
            </a:extLst>
          </p:cNvPr>
          <p:cNvGrpSpPr/>
          <p:nvPr/>
        </p:nvGrpSpPr>
        <p:grpSpPr>
          <a:xfrm>
            <a:off x="7806750" y="2087137"/>
            <a:ext cx="3408637" cy="1456568"/>
            <a:chOff x="7806750" y="2087137"/>
            <a:chExt cx="3408637" cy="1456568"/>
          </a:xfrm>
        </p:grpSpPr>
        <p:sp>
          <p:nvSpPr>
            <p:cNvPr id="225" name="矩形: 圆角 224">
              <a:extLst>
                <a:ext uri="{FF2B5EF4-FFF2-40B4-BE49-F238E27FC236}">
                  <a16:creationId xmlns:a16="http://schemas.microsoft.com/office/drawing/2014/main" id="{9B332250-31F6-04F6-10BB-F5DA07B4DEC7}"/>
                </a:ext>
              </a:extLst>
            </p:cNvPr>
            <p:cNvSpPr/>
            <p:nvPr/>
          </p:nvSpPr>
          <p:spPr>
            <a:xfrm>
              <a:off x="7806750" y="2087137"/>
              <a:ext cx="3408637" cy="1456568"/>
            </a:xfrm>
            <a:prstGeom prst="roundRect">
              <a:avLst>
                <a:gd name="adj" fmla="val 7429"/>
              </a:avLst>
            </a:prstGeom>
            <a:noFill/>
            <a:ln w="19050">
              <a:gradFill>
                <a:gsLst>
                  <a:gs pos="0">
                    <a:srgbClr val="5B2CF2"/>
                  </a:gs>
                  <a:gs pos="100000">
                    <a:srgbClr val="0594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文本框 225">
              <a:extLst>
                <a:ext uri="{FF2B5EF4-FFF2-40B4-BE49-F238E27FC236}">
                  <a16:creationId xmlns:a16="http://schemas.microsoft.com/office/drawing/2014/main" id="{BD5189EA-7A7B-1622-D5A4-4B6DFFE606F2}"/>
                </a:ext>
              </a:extLst>
            </p:cNvPr>
            <p:cNvSpPr txBox="1"/>
            <p:nvPr/>
          </p:nvSpPr>
          <p:spPr>
            <a:xfrm>
              <a:off x="7905751" y="2175925"/>
              <a:ext cx="1155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rgbClr val="5B2CF2"/>
                      </a:gs>
                      <a:gs pos="100000">
                        <a:srgbClr val="0594FF"/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第二季度</a:t>
              </a:r>
            </a:p>
          </p:txBody>
        </p:sp>
        <p:cxnSp>
          <p:nvCxnSpPr>
            <p:cNvPr id="227" name="直接连接符 226">
              <a:extLst>
                <a:ext uri="{FF2B5EF4-FFF2-40B4-BE49-F238E27FC236}">
                  <a16:creationId xmlns:a16="http://schemas.microsoft.com/office/drawing/2014/main" id="{D1573E25-27CA-1577-BB7E-37BA7A96E896}"/>
                </a:ext>
              </a:extLst>
            </p:cNvPr>
            <p:cNvCxnSpPr>
              <a:cxnSpLocks/>
            </p:cNvCxnSpPr>
            <p:nvPr/>
          </p:nvCxnSpPr>
          <p:spPr>
            <a:xfrm>
              <a:off x="8048685" y="2583651"/>
              <a:ext cx="266700" cy="0"/>
            </a:xfrm>
            <a:prstGeom prst="line">
              <a:avLst/>
            </a:prstGeom>
            <a:ln w="12700">
              <a:gradFill>
                <a:gsLst>
                  <a:gs pos="0">
                    <a:srgbClr val="0594FF"/>
                  </a:gs>
                  <a:gs pos="100000">
                    <a:srgbClr val="5B2CF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8" name="文本框 227">
              <a:extLst>
                <a:ext uri="{FF2B5EF4-FFF2-40B4-BE49-F238E27FC236}">
                  <a16:creationId xmlns:a16="http://schemas.microsoft.com/office/drawing/2014/main" id="{AC3A465F-A0BF-CC5C-DBCE-AA4E19D2BA48}"/>
                </a:ext>
              </a:extLst>
            </p:cNvPr>
            <p:cNvSpPr txBox="1"/>
            <p:nvPr/>
          </p:nvSpPr>
          <p:spPr>
            <a:xfrm>
              <a:off x="7930783" y="2652200"/>
              <a:ext cx="32266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    补充说明内容   补充说明内容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pPr algn="ju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pPr algn="just"/>
              <a:endPara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2E6C4C50-240A-4919-9E30-7BB64DE1009B}"/>
              </a:ext>
            </a:extLst>
          </p:cNvPr>
          <p:cNvGrpSpPr/>
          <p:nvPr/>
        </p:nvGrpSpPr>
        <p:grpSpPr>
          <a:xfrm>
            <a:off x="7806750" y="4162155"/>
            <a:ext cx="3408637" cy="1456568"/>
            <a:chOff x="7806750" y="4162155"/>
            <a:chExt cx="3408637" cy="1456568"/>
          </a:xfrm>
        </p:grpSpPr>
        <p:sp>
          <p:nvSpPr>
            <p:cNvPr id="238" name="矩形: 圆角 237">
              <a:extLst>
                <a:ext uri="{FF2B5EF4-FFF2-40B4-BE49-F238E27FC236}">
                  <a16:creationId xmlns:a16="http://schemas.microsoft.com/office/drawing/2014/main" id="{B4E85157-F327-5382-C790-653871B34663}"/>
                </a:ext>
              </a:extLst>
            </p:cNvPr>
            <p:cNvSpPr/>
            <p:nvPr/>
          </p:nvSpPr>
          <p:spPr>
            <a:xfrm>
              <a:off x="7806750" y="4162155"/>
              <a:ext cx="3408637" cy="1456568"/>
            </a:xfrm>
            <a:prstGeom prst="roundRect">
              <a:avLst>
                <a:gd name="adj" fmla="val 7429"/>
              </a:avLst>
            </a:prstGeom>
            <a:noFill/>
            <a:ln w="19050">
              <a:gradFill>
                <a:gsLst>
                  <a:gs pos="0">
                    <a:srgbClr val="5B2CF2"/>
                  </a:gs>
                  <a:gs pos="100000">
                    <a:srgbClr val="0594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文本框 238">
              <a:extLst>
                <a:ext uri="{FF2B5EF4-FFF2-40B4-BE49-F238E27FC236}">
                  <a16:creationId xmlns:a16="http://schemas.microsoft.com/office/drawing/2014/main" id="{3783E071-8A93-8539-067C-97E8992BDA79}"/>
                </a:ext>
              </a:extLst>
            </p:cNvPr>
            <p:cNvSpPr txBox="1"/>
            <p:nvPr/>
          </p:nvSpPr>
          <p:spPr>
            <a:xfrm>
              <a:off x="7905751" y="4250943"/>
              <a:ext cx="1155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rgbClr val="5B2CF2"/>
                      </a:gs>
                      <a:gs pos="100000">
                        <a:srgbClr val="0594FF"/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第四季度</a:t>
              </a:r>
            </a:p>
          </p:txBody>
        </p: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id="{29F40186-CA6A-FEBB-66D4-F749FFF1D140}"/>
                </a:ext>
              </a:extLst>
            </p:cNvPr>
            <p:cNvCxnSpPr>
              <a:cxnSpLocks/>
            </p:cNvCxnSpPr>
            <p:nvPr/>
          </p:nvCxnSpPr>
          <p:spPr>
            <a:xfrm>
              <a:off x="8048685" y="4658669"/>
              <a:ext cx="266700" cy="0"/>
            </a:xfrm>
            <a:prstGeom prst="line">
              <a:avLst/>
            </a:prstGeom>
            <a:ln w="12700">
              <a:gradFill>
                <a:gsLst>
                  <a:gs pos="0">
                    <a:srgbClr val="0594FF"/>
                  </a:gs>
                  <a:gs pos="100000">
                    <a:srgbClr val="5B2CF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文本框 240">
              <a:extLst>
                <a:ext uri="{FF2B5EF4-FFF2-40B4-BE49-F238E27FC236}">
                  <a16:creationId xmlns:a16="http://schemas.microsoft.com/office/drawing/2014/main" id="{4ADFA68E-358A-357D-7744-E5DBB7903118}"/>
                </a:ext>
              </a:extLst>
            </p:cNvPr>
            <p:cNvSpPr txBox="1"/>
            <p:nvPr/>
          </p:nvSpPr>
          <p:spPr>
            <a:xfrm>
              <a:off x="7930783" y="4727218"/>
              <a:ext cx="32266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    补充说明内容   补充说明内容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pPr algn="ju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pPr algn="just"/>
              <a:endPara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id="{1F852100-0C7F-FA3F-B63E-A05E6A1586A5}"/>
              </a:ext>
            </a:extLst>
          </p:cNvPr>
          <p:cNvGrpSpPr/>
          <p:nvPr/>
        </p:nvGrpSpPr>
        <p:grpSpPr>
          <a:xfrm>
            <a:off x="975360" y="2087137"/>
            <a:ext cx="3408637" cy="1456568"/>
            <a:chOff x="975360" y="2087137"/>
            <a:chExt cx="3408637" cy="1456568"/>
          </a:xfrm>
        </p:grpSpPr>
        <p:sp>
          <p:nvSpPr>
            <p:cNvPr id="211" name="矩形: 圆角 210">
              <a:extLst>
                <a:ext uri="{FF2B5EF4-FFF2-40B4-BE49-F238E27FC236}">
                  <a16:creationId xmlns:a16="http://schemas.microsoft.com/office/drawing/2014/main" id="{AC26087C-84B5-E436-F28C-19E6961BAA7D}"/>
                </a:ext>
              </a:extLst>
            </p:cNvPr>
            <p:cNvSpPr/>
            <p:nvPr/>
          </p:nvSpPr>
          <p:spPr>
            <a:xfrm>
              <a:off x="975360" y="2087137"/>
              <a:ext cx="3408637" cy="1456568"/>
            </a:xfrm>
            <a:prstGeom prst="roundRect">
              <a:avLst>
                <a:gd name="adj" fmla="val 7429"/>
              </a:avLst>
            </a:prstGeom>
            <a:noFill/>
            <a:ln w="19050">
              <a:gradFill>
                <a:gsLst>
                  <a:gs pos="0">
                    <a:srgbClr val="5B2CF2"/>
                  </a:gs>
                  <a:gs pos="100000">
                    <a:srgbClr val="0594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FD1BA5CF-70C5-B822-4B31-92B3ECA67082}"/>
                </a:ext>
              </a:extLst>
            </p:cNvPr>
            <p:cNvSpPr txBox="1"/>
            <p:nvPr/>
          </p:nvSpPr>
          <p:spPr>
            <a:xfrm>
              <a:off x="1074361" y="2175925"/>
              <a:ext cx="1155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rgbClr val="5B2CF2"/>
                      </a:gs>
                      <a:gs pos="100000">
                        <a:srgbClr val="0594FF"/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第一季度</a:t>
              </a:r>
            </a:p>
          </p:txBody>
        </p: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id="{26401365-FDAF-EC6F-5177-213AE759C81B}"/>
                </a:ext>
              </a:extLst>
            </p:cNvPr>
            <p:cNvCxnSpPr>
              <a:cxnSpLocks/>
            </p:cNvCxnSpPr>
            <p:nvPr/>
          </p:nvCxnSpPr>
          <p:spPr>
            <a:xfrm>
              <a:off x="1217295" y="2583651"/>
              <a:ext cx="266700" cy="0"/>
            </a:xfrm>
            <a:prstGeom prst="line">
              <a:avLst/>
            </a:prstGeom>
            <a:ln w="12700">
              <a:gradFill>
                <a:gsLst>
                  <a:gs pos="0">
                    <a:srgbClr val="0594FF"/>
                  </a:gs>
                  <a:gs pos="100000">
                    <a:srgbClr val="5B2CF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0ED0A0C5-6078-0891-64B4-EAABAEC3F9ED}"/>
                </a:ext>
              </a:extLst>
            </p:cNvPr>
            <p:cNvSpPr txBox="1"/>
            <p:nvPr/>
          </p:nvSpPr>
          <p:spPr>
            <a:xfrm>
              <a:off x="1099393" y="2652200"/>
              <a:ext cx="32266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    补充说明内容   补充说明内容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pPr algn="ju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pPr algn="just"/>
              <a:endPara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0ECA22C2-917D-6285-FE76-BA4C8D89E405}"/>
              </a:ext>
            </a:extLst>
          </p:cNvPr>
          <p:cNvGrpSpPr/>
          <p:nvPr/>
        </p:nvGrpSpPr>
        <p:grpSpPr>
          <a:xfrm>
            <a:off x="975360" y="4162155"/>
            <a:ext cx="3408637" cy="1456568"/>
            <a:chOff x="975360" y="4162155"/>
            <a:chExt cx="3408637" cy="1456568"/>
          </a:xfrm>
        </p:grpSpPr>
        <p:sp>
          <p:nvSpPr>
            <p:cNvPr id="258" name="矩形: 圆角 257">
              <a:extLst>
                <a:ext uri="{FF2B5EF4-FFF2-40B4-BE49-F238E27FC236}">
                  <a16:creationId xmlns:a16="http://schemas.microsoft.com/office/drawing/2014/main" id="{28D35B93-EE13-459E-0BCD-B0858D1C8462}"/>
                </a:ext>
              </a:extLst>
            </p:cNvPr>
            <p:cNvSpPr/>
            <p:nvPr/>
          </p:nvSpPr>
          <p:spPr>
            <a:xfrm>
              <a:off x="975360" y="4162155"/>
              <a:ext cx="3408637" cy="1456568"/>
            </a:xfrm>
            <a:prstGeom prst="roundRect">
              <a:avLst>
                <a:gd name="adj" fmla="val 7429"/>
              </a:avLst>
            </a:prstGeom>
            <a:noFill/>
            <a:ln w="19050">
              <a:gradFill>
                <a:gsLst>
                  <a:gs pos="0">
                    <a:srgbClr val="5B2CF2"/>
                  </a:gs>
                  <a:gs pos="100000">
                    <a:srgbClr val="0594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E8B2EB2E-009B-A9FB-B7AA-008D1C54296A}"/>
                </a:ext>
              </a:extLst>
            </p:cNvPr>
            <p:cNvSpPr txBox="1"/>
            <p:nvPr/>
          </p:nvSpPr>
          <p:spPr>
            <a:xfrm>
              <a:off x="1074361" y="4250943"/>
              <a:ext cx="1155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rgbClr val="5B2CF2"/>
                      </a:gs>
                      <a:gs pos="100000">
                        <a:srgbClr val="0594FF"/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第三季度</a:t>
              </a:r>
            </a:p>
          </p:txBody>
        </p:sp>
        <p:cxnSp>
          <p:nvCxnSpPr>
            <p:cNvPr id="260" name="直接连接符 259">
              <a:extLst>
                <a:ext uri="{FF2B5EF4-FFF2-40B4-BE49-F238E27FC236}">
                  <a16:creationId xmlns:a16="http://schemas.microsoft.com/office/drawing/2014/main" id="{C26E6B7C-6D10-1B1E-A0A8-DDB7E4117A9D}"/>
                </a:ext>
              </a:extLst>
            </p:cNvPr>
            <p:cNvCxnSpPr>
              <a:cxnSpLocks/>
            </p:cNvCxnSpPr>
            <p:nvPr/>
          </p:nvCxnSpPr>
          <p:spPr>
            <a:xfrm>
              <a:off x="1217295" y="4658669"/>
              <a:ext cx="266700" cy="0"/>
            </a:xfrm>
            <a:prstGeom prst="line">
              <a:avLst/>
            </a:prstGeom>
            <a:ln w="12700">
              <a:gradFill>
                <a:gsLst>
                  <a:gs pos="0">
                    <a:srgbClr val="0594FF"/>
                  </a:gs>
                  <a:gs pos="100000">
                    <a:srgbClr val="5B2CF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AE9DEE72-E511-34D6-E01D-E1395D00FDBE}"/>
                </a:ext>
              </a:extLst>
            </p:cNvPr>
            <p:cNvSpPr txBox="1"/>
            <p:nvPr/>
          </p:nvSpPr>
          <p:spPr>
            <a:xfrm>
              <a:off x="1099393" y="4727218"/>
              <a:ext cx="32266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    补充说明内容   补充说明内容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pPr algn="just"/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…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pPr algn="just"/>
              <a:endPara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7721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图片 235" descr="背景图案&#10;&#10;描述已自动生成">
            <a:extLst>
              <a:ext uri="{FF2B5EF4-FFF2-40B4-BE49-F238E27FC236}">
                <a16:creationId xmlns:a16="http://schemas.microsoft.com/office/drawing/2014/main" id="{862E7BC5-D08B-1D09-A751-D1AD10D005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11661" b="2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65" name="椭圆 264">
            <a:extLst>
              <a:ext uri="{FF2B5EF4-FFF2-40B4-BE49-F238E27FC236}">
                <a16:creationId xmlns:a16="http://schemas.microsoft.com/office/drawing/2014/main" id="{AC4C7403-0775-C015-2249-119C1CF467E7}"/>
              </a:ext>
            </a:extLst>
          </p:cNvPr>
          <p:cNvSpPr/>
          <p:nvPr/>
        </p:nvSpPr>
        <p:spPr>
          <a:xfrm>
            <a:off x="-2568557" y="3583626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>
            <a:extLst>
              <a:ext uri="{FF2B5EF4-FFF2-40B4-BE49-F238E27FC236}">
                <a16:creationId xmlns:a16="http://schemas.microsoft.com/office/drawing/2014/main" id="{D953A1FA-9647-3BA9-30A9-332A1DE467AF}"/>
              </a:ext>
            </a:extLst>
          </p:cNvPr>
          <p:cNvSpPr/>
          <p:nvPr/>
        </p:nvSpPr>
        <p:spPr>
          <a:xfrm>
            <a:off x="7107172" y="4418002"/>
            <a:ext cx="3003183" cy="287947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825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>
            <a:extLst>
              <a:ext uri="{FF2B5EF4-FFF2-40B4-BE49-F238E27FC236}">
                <a16:creationId xmlns:a16="http://schemas.microsoft.com/office/drawing/2014/main" id="{5FD68F61-DC5F-3E87-7A4D-2377AFA55D40}"/>
              </a:ext>
            </a:extLst>
          </p:cNvPr>
          <p:cNvSpPr/>
          <p:nvPr/>
        </p:nvSpPr>
        <p:spPr>
          <a:xfrm>
            <a:off x="0" y="-269367"/>
            <a:ext cx="2752721" cy="275272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71DB53C9-0923-5477-120C-51267AE42A0E}"/>
              </a:ext>
            </a:extLst>
          </p:cNvPr>
          <p:cNvSpPr/>
          <p:nvPr/>
        </p:nvSpPr>
        <p:spPr>
          <a:xfrm>
            <a:off x="8417293" y="-2439312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19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>
            <a:extLst>
              <a:ext uri="{FF2B5EF4-FFF2-40B4-BE49-F238E27FC236}">
                <a16:creationId xmlns:a16="http://schemas.microsoft.com/office/drawing/2014/main" id="{ADAFB362-F489-6985-99DE-A000519B8FEA}"/>
              </a:ext>
            </a:extLst>
          </p:cNvPr>
          <p:cNvSpPr/>
          <p:nvPr/>
        </p:nvSpPr>
        <p:spPr>
          <a:xfrm>
            <a:off x="7106898" y="4418002"/>
            <a:ext cx="3003183" cy="2879471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914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>
            <a:extLst>
              <a:ext uri="{FF2B5EF4-FFF2-40B4-BE49-F238E27FC236}">
                <a16:creationId xmlns:a16="http://schemas.microsoft.com/office/drawing/2014/main" id="{CA4B2E36-4354-A02F-6D83-3CDA75488AA7}"/>
              </a:ext>
            </a:extLst>
          </p:cNvPr>
          <p:cNvSpPr/>
          <p:nvPr/>
        </p:nvSpPr>
        <p:spPr>
          <a:xfrm>
            <a:off x="8417019" y="-2439312"/>
            <a:ext cx="6022938" cy="6022938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5316F83-B3F2-DE39-C165-CB7F10A49F47}"/>
              </a:ext>
            </a:extLst>
          </p:cNvPr>
          <p:cNvSpPr/>
          <p:nvPr/>
        </p:nvSpPr>
        <p:spPr>
          <a:xfrm>
            <a:off x="1544320" y="1597740"/>
            <a:ext cx="9103362" cy="3739950"/>
          </a:xfrm>
          <a:prstGeom prst="roundRect">
            <a:avLst>
              <a:gd name="adj" fmla="val 4406"/>
            </a:avLst>
          </a:prstGeom>
          <a:solidFill>
            <a:schemeClr val="bg1">
              <a:alpha val="30000"/>
            </a:schemeClr>
          </a:solidFill>
          <a:ln w="6985">
            <a:solidFill>
              <a:schemeClr val="bg1">
                <a:alpha val="91000"/>
              </a:schemeClr>
            </a:solidFill>
          </a:ln>
          <a:effectLst>
            <a:outerShdw blurRad="101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03623B0-4054-79B8-4E84-80A7DBD41B95}"/>
              </a:ext>
            </a:extLst>
          </p:cNvPr>
          <p:cNvGrpSpPr/>
          <p:nvPr/>
        </p:nvGrpSpPr>
        <p:grpSpPr>
          <a:xfrm>
            <a:off x="2364949" y="1994456"/>
            <a:ext cx="7478026" cy="2939266"/>
            <a:chOff x="2570673" y="1963976"/>
            <a:chExt cx="7478026" cy="293926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241E17C-7B4C-27D5-C2C6-0E5356577807}"/>
                </a:ext>
              </a:extLst>
            </p:cNvPr>
            <p:cNvSpPr txBox="1"/>
            <p:nvPr/>
          </p:nvSpPr>
          <p:spPr>
            <a:xfrm>
              <a:off x="2570673" y="1963976"/>
              <a:ext cx="2218944" cy="2939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500" dirty="0">
                  <a:gradFill>
                    <a:gsLst>
                      <a:gs pos="0">
                        <a:srgbClr val="0396FF">
                          <a:alpha val="70000"/>
                        </a:srgbClr>
                      </a:gs>
                      <a:gs pos="78000">
                        <a:srgbClr val="5B2CF2">
                          <a:alpha val="70000"/>
                        </a:srgbClr>
                      </a:gs>
                    </a:gsLst>
                    <a:path path="circle">
                      <a:fillToRect l="100000" b="100000"/>
                    </a:path>
                  </a:gradFill>
                  <a:latin typeface="Facon" pitchFamily="2" charset="0"/>
                </a:rPr>
                <a:t>2</a:t>
              </a:r>
              <a:endParaRPr lang="zh-CN" altLang="en-US" sz="18500" dirty="0">
                <a:gradFill>
                  <a:gsLst>
                    <a:gs pos="0">
                      <a:srgbClr val="0396FF">
                        <a:alpha val="70000"/>
                      </a:srgbClr>
                    </a:gs>
                    <a:gs pos="78000">
                      <a:srgbClr val="5B2CF2">
                        <a:alpha val="70000"/>
                      </a:srgbClr>
                    </a:gs>
                  </a:gsLst>
                  <a:path path="circle">
                    <a:fillToRect l="100000" b="100000"/>
                  </a:path>
                </a:gradFill>
                <a:latin typeface="Facon" pitchFamily="2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5420762-2FD7-166E-CCDE-8019BD56680F}"/>
                </a:ext>
              </a:extLst>
            </p:cNvPr>
            <p:cNvSpPr txBox="1"/>
            <p:nvPr/>
          </p:nvSpPr>
          <p:spPr>
            <a:xfrm>
              <a:off x="5030354" y="2446890"/>
              <a:ext cx="4519674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500" b="0" i="0" u="none" strike="noStrike" kern="1200" cap="none" spc="300" normalizeH="0" baseline="0" noProof="0" dirty="0">
                  <a:ln>
                    <a:noFill/>
                  </a:ln>
                  <a:gradFill>
                    <a:gsLst>
                      <a:gs pos="0">
                        <a:srgbClr val="0396FF">
                          <a:alpha val="75000"/>
                        </a:srgbClr>
                      </a:gs>
                      <a:gs pos="99000">
                        <a:srgbClr val="5B2CF2">
                          <a:alpha val="75000"/>
                        </a:srgbClr>
                      </a:gs>
                    </a:gsLst>
                    <a:path path="circle">
                      <a:fillToRect l="100000" b="100000"/>
                    </a:path>
                  </a:gradFill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个人反思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EDC608E-9582-DF54-AC69-FAD67FD701F8}"/>
                </a:ext>
              </a:extLst>
            </p:cNvPr>
            <p:cNvSpPr/>
            <p:nvPr/>
          </p:nvSpPr>
          <p:spPr>
            <a:xfrm>
              <a:off x="4560877" y="3686863"/>
              <a:ext cx="548782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cap="all" dirty="0">
                  <a:gradFill>
                    <a:gsLst>
                      <a:gs pos="0">
                        <a:srgbClr val="0396FF">
                          <a:alpha val="73000"/>
                        </a:srgbClr>
                      </a:gs>
                      <a:gs pos="99000">
                        <a:srgbClr val="5B2CF2">
                          <a:alpha val="73000"/>
                        </a:srgbClr>
                      </a:gs>
                    </a:gsLst>
                    <a:path path="circle">
                      <a:fillToRect l="100000" b="100000"/>
                    </a:path>
                  </a:gradFill>
                  <a:latin typeface="Montserrat" panose="00000500000000000000" pitchFamily="50" charset="0"/>
                  <a:ea typeface="思源黑体 CN Medium" panose="020B0600000000000000" pitchFamily="34" charset="-122"/>
                  <a:cs typeface="Segoe UI" panose="020B0502040204020203" pitchFamily="34" charset="0"/>
                </a:rPr>
                <a:t>PERSONAL REFLECTION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859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图片 235" descr="背景图案&#10;&#10;描述已自动生成">
            <a:extLst>
              <a:ext uri="{FF2B5EF4-FFF2-40B4-BE49-F238E27FC236}">
                <a16:creationId xmlns:a16="http://schemas.microsoft.com/office/drawing/2014/main" id="{862E7BC5-D08B-1D09-A751-D1AD10D005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11661" b="2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65" name="椭圆 264">
            <a:extLst>
              <a:ext uri="{FF2B5EF4-FFF2-40B4-BE49-F238E27FC236}">
                <a16:creationId xmlns:a16="http://schemas.microsoft.com/office/drawing/2014/main" id="{AC4C7403-0775-C015-2249-119C1CF467E7}"/>
              </a:ext>
            </a:extLst>
          </p:cNvPr>
          <p:cNvSpPr/>
          <p:nvPr/>
        </p:nvSpPr>
        <p:spPr>
          <a:xfrm>
            <a:off x="-3397567" y="3614106"/>
            <a:ext cx="6758910" cy="6758910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71DB53C9-0923-5477-120C-51267AE42A0E}"/>
              </a:ext>
            </a:extLst>
          </p:cNvPr>
          <p:cNvSpPr/>
          <p:nvPr/>
        </p:nvSpPr>
        <p:spPr>
          <a:xfrm>
            <a:off x="9100211" y="-3083694"/>
            <a:ext cx="6258827" cy="6258827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19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5" name="矩形: 圆角 204">
            <a:extLst>
              <a:ext uri="{FF2B5EF4-FFF2-40B4-BE49-F238E27FC236}">
                <a16:creationId xmlns:a16="http://schemas.microsoft.com/office/drawing/2014/main" id="{1CA62897-BE71-3BCB-2318-2E9F267F284F}"/>
              </a:ext>
            </a:extLst>
          </p:cNvPr>
          <p:cNvSpPr/>
          <p:nvPr/>
        </p:nvSpPr>
        <p:spPr>
          <a:xfrm>
            <a:off x="442912" y="465328"/>
            <a:ext cx="11306175" cy="5960070"/>
          </a:xfrm>
          <a:prstGeom prst="roundRect">
            <a:avLst>
              <a:gd name="adj" fmla="val 3724"/>
            </a:avLst>
          </a:prstGeom>
          <a:solidFill>
            <a:schemeClr val="bg1">
              <a:alpha val="30000"/>
            </a:schemeClr>
          </a:solidFill>
          <a:ln w="9525">
            <a:solidFill>
              <a:schemeClr val="bg1">
                <a:alpha val="91000"/>
              </a:schemeClr>
            </a:solidFill>
          </a:ln>
          <a:effectLst>
            <a:outerShdw blurRad="101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280806CE-8EB5-28BD-25DD-71B9A8201B07}"/>
              </a:ext>
            </a:extLst>
          </p:cNvPr>
          <p:cNvGrpSpPr/>
          <p:nvPr/>
        </p:nvGrpSpPr>
        <p:grpSpPr>
          <a:xfrm flipH="1">
            <a:off x="10894060" y="573835"/>
            <a:ext cx="584179" cy="957798"/>
            <a:chOff x="4863664" y="1446802"/>
            <a:chExt cx="2487946" cy="4079162"/>
          </a:xfrm>
        </p:grpSpPr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3A4A783D-BA3B-2388-9331-15AE20C3ED2B}"/>
                </a:ext>
              </a:extLst>
            </p:cNvPr>
            <p:cNvSpPr/>
            <p:nvPr/>
          </p:nvSpPr>
          <p:spPr>
            <a:xfrm>
              <a:off x="4863664" y="5121666"/>
              <a:ext cx="2487946" cy="404298"/>
            </a:xfrm>
            <a:custGeom>
              <a:avLst/>
              <a:gdLst>
                <a:gd name="connsiteX0" fmla="*/ 48492 w 930213"/>
                <a:gd name="connsiteY0" fmla="*/ 17256 h 151162"/>
                <a:gd name="connsiteX1" fmla="*/ 8944 w 930213"/>
                <a:gd name="connsiteY1" fmla="*/ 33544 h 151162"/>
                <a:gd name="connsiteX2" fmla="*/ 10866 w 930213"/>
                <a:gd name="connsiteY2" fmla="*/ 87023 h 151162"/>
                <a:gd name="connsiteX3" fmla="*/ 62238 w 930213"/>
                <a:gd name="connsiteY3" fmla="*/ 118187 h 151162"/>
                <a:gd name="connsiteX4" fmla="*/ 350899 w 930213"/>
                <a:gd name="connsiteY4" fmla="*/ 151143 h 151162"/>
                <a:gd name="connsiteX5" fmla="*/ 930200 w 930213"/>
                <a:gd name="connsiteY5" fmla="*/ 72146 h 151162"/>
                <a:gd name="connsiteX6" fmla="*/ 502102 w 930213"/>
                <a:gd name="connsiteY6" fmla="*/ 12967 h 151162"/>
                <a:gd name="connsiteX7" fmla="*/ 48492 w 930213"/>
                <a:gd name="connsiteY7" fmla="*/ 17256 h 15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0213" h="151162">
                  <a:moveTo>
                    <a:pt x="48492" y="17256"/>
                  </a:moveTo>
                  <a:cubicBezTo>
                    <a:pt x="34047" y="19971"/>
                    <a:pt x="18671" y="23500"/>
                    <a:pt x="8944" y="33544"/>
                  </a:cubicBezTo>
                  <a:cubicBezTo>
                    <a:pt x="-4744" y="48094"/>
                    <a:pt x="-1657" y="71549"/>
                    <a:pt x="10866" y="87023"/>
                  </a:cubicBezTo>
                  <a:cubicBezTo>
                    <a:pt x="23388" y="102496"/>
                    <a:pt x="42900" y="111292"/>
                    <a:pt x="62238" y="118187"/>
                  </a:cubicBezTo>
                  <a:cubicBezTo>
                    <a:pt x="153332" y="150763"/>
                    <a:pt x="253397" y="151034"/>
                    <a:pt x="350899" y="151143"/>
                  </a:cubicBezTo>
                  <a:cubicBezTo>
                    <a:pt x="547707" y="151143"/>
                    <a:pt x="751972" y="150057"/>
                    <a:pt x="930200" y="72146"/>
                  </a:cubicBezTo>
                  <a:cubicBezTo>
                    <a:pt x="786161" y="20296"/>
                    <a:pt x="652024" y="22848"/>
                    <a:pt x="502102" y="12967"/>
                  </a:cubicBezTo>
                  <a:cubicBezTo>
                    <a:pt x="346123" y="3140"/>
                    <a:pt x="204530" y="-12497"/>
                    <a:pt x="48492" y="172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96FF">
                    <a:alpha val="58000"/>
                  </a:srgbClr>
                </a:gs>
                <a:gs pos="100000">
                  <a:srgbClr val="5B2CF2">
                    <a:alpha val="63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183C7656-CA44-CE7C-9993-1B25CEE01885}"/>
                </a:ext>
              </a:extLst>
            </p:cNvPr>
            <p:cNvSpPr/>
            <p:nvPr/>
          </p:nvSpPr>
          <p:spPr>
            <a:xfrm>
              <a:off x="6077097" y="5110366"/>
              <a:ext cx="450606" cy="250067"/>
            </a:xfrm>
            <a:custGeom>
              <a:avLst/>
              <a:gdLst>
                <a:gd name="connsiteX0" fmla="*/ 78818 w 168476"/>
                <a:gd name="connsiteY0" fmla="*/ 1935 h 93497"/>
                <a:gd name="connsiteX1" fmla="*/ 92564 w 168476"/>
                <a:gd name="connsiteY1" fmla="*/ 33045 h 93497"/>
                <a:gd name="connsiteX2" fmla="*/ 110329 w 168476"/>
                <a:gd name="connsiteY2" fmla="*/ 38149 h 93497"/>
                <a:gd name="connsiteX3" fmla="*/ 161002 w 168476"/>
                <a:gd name="connsiteY3" fmla="*/ 62852 h 93497"/>
                <a:gd name="connsiteX4" fmla="*/ 168457 w 168476"/>
                <a:gd name="connsiteY4" fmla="*/ 76208 h 93497"/>
                <a:gd name="connsiteX5" fmla="*/ 153138 w 168476"/>
                <a:gd name="connsiteY5" fmla="*/ 86198 h 93497"/>
                <a:gd name="connsiteX6" fmla="*/ 112018 w 168476"/>
                <a:gd name="connsiteY6" fmla="*/ 93202 h 93497"/>
                <a:gd name="connsiteX7" fmla="*/ 28553 w 168476"/>
                <a:gd name="connsiteY7" fmla="*/ 80443 h 93497"/>
                <a:gd name="connsiteX8" fmla="*/ 188 w 168476"/>
                <a:gd name="connsiteY8" fmla="*/ 62255 h 93497"/>
                <a:gd name="connsiteX9" fmla="*/ 1353 w 168476"/>
                <a:gd name="connsiteY9" fmla="*/ 39072 h 93497"/>
                <a:gd name="connsiteX10" fmla="*/ 3158 w 168476"/>
                <a:gd name="connsiteY10" fmla="*/ -19 h 9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476" h="93497">
                  <a:moveTo>
                    <a:pt x="78818" y="1935"/>
                  </a:moveTo>
                  <a:cubicBezTo>
                    <a:pt x="75125" y="14021"/>
                    <a:pt x="80810" y="26888"/>
                    <a:pt x="92564" y="33045"/>
                  </a:cubicBezTo>
                  <a:cubicBezTo>
                    <a:pt x="98243" y="35412"/>
                    <a:pt x="104207" y="37122"/>
                    <a:pt x="110329" y="38149"/>
                  </a:cubicBezTo>
                  <a:cubicBezTo>
                    <a:pt x="129112" y="42443"/>
                    <a:pt x="146504" y="50918"/>
                    <a:pt x="161002" y="62852"/>
                  </a:cubicBezTo>
                  <a:cubicBezTo>
                    <a:pt x="165801" y="65800"/>
                    <a:pt x="168620" y="70855"/>
                    <a:pt x="168457" y="76208"/>
                  </a:cubicBezTo>
                  <a:cubicBezTo>
                    <a:pt x="167117" y="82235"/>
                    <a:pt x="159545" y="84787"/>
                    <a:pt x="153138" y="86198"/>
                  </a:cubicBezTo>
                  <a:cubicBezTo>
                    <a:pt x="139666" y="89608"/>
                    <a:pt x="125909" y="91953"/>
                    <a:pt x="112018" y="93202"/>
                  </a:cubicBezTo>
                  <a:cubicBezTo>
                    <a:pt x="83769" y="94994"/>
                    <a:pt x="55812" y="87773"/>
                    <a:pt x="28553" y="80443"/>
                  </a:cubicBezTo>
                  <a:cubicBezTo>
                    <a:pt x="18185" y="77674"/>
                    <a:pt x="2576" y="73493"/>
                    <a:pt x="188" y="62255"/>
                  </a:cubicBezTo>
                  <a:cubicBezTo>
                    <a:pt x="-296" y="54513"/>
                    <a:pt x="95" y="46738"/>
                    <a:pt x="1353" y="39072"/>
                  </a:cubicBezTo>
                  <a:lnTo>
                    <a:pt x="3158" y="-19"/>
                  </a:lnTo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28C2DA23-261E-156B-B759-1BA243ACE5AB}"/>
                </a:ext>
              </a:extLst>
            </p:cNvPr>
            <p:cNvSpPr/>
            <p:nvPr/>
          </p:nvSpPr>
          <p:spPr>
            <a:xfrm>
              <a:off x="5664642" y="5200398"/>
              <a:ext cx="381654" cy="313388"/>
            </a:xfrm>
            <a:custGeom>
              <a:avLst/>
              <a:gdLst>
                <a:gd name="connsiteX0" fmla="*/ 72099 w 142696"/>
                <a:gd name="connsiteY0" fmla="*/ 14911 h 117172"/>
                <a:gd name="connsiteX1" fmla="*/ 76060 w 142696"/>
                <a:gd name="connsiteY1" fmla="*/ 32557 h 117172"/>
                <a:gd name="connsiteX2" fmla="*/ 92659 w 142696"/>
                <a:gd name="connsiteY2" fmla="*/ 43687 h 117172"/>
                <a:gd name="connsiteX3" fmla="*/ 134596 w 142696"/>
                <a:gd name="connsiteY3" fmla="*/ 78380 h 117172"/>
                <a:gd name="connsiteX4" fmla="*/ 141585 w 142696"/>
                <a:gd name="connsiteY4" fmla="*/ 100477 h 117172"/>
                <a:gd name="connsiteX5" fmla="*/ 133373 w 142696"/>
                <a:gd name="connsiteY5" fmla="*/ 108730 h 117172"/>
                <a:gd name="connsiteX6" fmla="*/ 94931 w 142696"/>
                <a:gd name="connsiteY6" fmla="*/ 116982 h 117172"/>
                <a:gd name="connsiteX7" fmla="*/ 1273 w 142696"/>
                <a:gd name="connsiteY7" fmla="*/ 62309 h 117172"/>
                <a:gd name="connsiteX8" fmla="*/ 2031 w 142696"/>
                <a:gd name="connsiteY8" fmla="*/ 26313 h 117172"/>
                <a:gd name="connsiteX9" fmla="*/ 3254 w 142696"/>
                <a:gd name="connsiteY9" fmla="*/ -19 h 11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696" h="117172">
                  <a:moveTo>
                    <a:pt x="72099" y="14911"/>
                  </a:moveTo>
                  <a:cubicBezTo>
                    <a:pt x="69565" y="21008"/>
                    <a:pt x="71121" y="27920"/>
                    <a:pt x="76060" y="32557"/>
                  </a:cubicBezTo>
                  <a:cubicBezTo>
                    <a:pt x="80958" y="37025"/>
                    <a:pt x="86555" y="40777"/>
                    <a:pt x="92659" y="43687"/>
                  </a:cubicBezTo>
                  <a:cubicBezTo>
                    <a:pt x="108770" y="52797"/>
                    <a:pt x="122976" y="64552"/>
                    <a:pt x="134596" y="78380"/>
                  </a:cubicBezTo>
                  <a:cubicBezTo>
                    <a:pt x="139954" y="84732"/>
                    <a:pt x="144963" y="93039"/>
                    <a:pt x="141585" y="100477"/>
                  </a:cubicBezTo>
                  <a:cubicBezTo>
                    <a:pt x="139785" y="103925"/>
                    <a:pt x="136925" y="106797"/>
                    <a:pt x="133373" y="108730"/>
                  </a:cubicBezTo>
                  <a:cubicBezTo>
                    <a:pt x="121747" y="115033"/>
                    <a:pt x="108345" y="117911"/>
                    <a:pt x="94931" y="116982"/>
                  </a:cubicBezTo>
                  <a:cubicBezTo>
                    <a:pt x="61091" y="116168"/>
                    <a:pt x="11059" y="96460"/>
                    <a:pt x="1273" y="62309"/>
                  </a:cubicBezTo>
                  <a:cubicBezTo>
                    <a:pt x="-1813" y="51722"/>
                    <a:pt x="1565" y="37226"/>
                    <a:pt x="2031" y="26313"/>
                  </a:cubicBezTo>
                  <a:lnTo>
                    <a:pt x="3254" y="-19"/>
                  </a:lnTo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EEB11938-8D4A-70E9-F631-38C124C0D957}"/>
                </a:ext>
              </a:extLst>
            </p:cNvPr>
            <p:cNvSpPr/>
            <p:nvPr/>
          </p:nvSpPr>
          <p:spPr>
            <a:xfrm>
              <a:off x="5879166" y="3409056"/>
              <a:ext cx="491332" cy="1764457"/>
            </a:xfrm>
            <a:custGeom>
              <a:avLst/>
              <a:gdLst>
                <a:gd name="connsiteX0" fmla="*/ 183691 w 183703"/>
                <a:gd name="connsiteY0" fmla="*/ 34131 h 659709"/>
                <a:gd name="connsiteX1" fmla="*/ 157364 w 183703"/>
                <a:gd name="connsiteY1" fmla="*/ 647644 h 659709"/>
                <a:gd name="connsiteX2" fmla="*/ 122417 w 183703"/>
                <a:gd name="connsiteY2" fmla="*/ 658882 h 659709"/>
                <a:gd name="connsiteX3" fmla="*/ 76288 w 183703"/>
                <a:gd name="connsiteY3" fmla="*/ 646992 h 659709"/>
                <a:gd name="connsiteX4" fmla="*/ -13 w 183703"/>
                <a:gd name="connsiteY4" fmla="*/ 3564 h 659709"/>
                <a:gd name="connsiteX5" fmla="*/ 183691 w 183703"/>
                <a:gd name="connsiteY5" fmla="*/ -19 h 65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703" h="659709">
                  <a:moveTo>
                    <a:pt x="183691" y="34131"/>
                  </a:moveTo>
                  <a:lnTo>
                    <a:pt x="157364" y="647644"/>
                  </a:lnTo>
                  <a:cubicBezTo>
                    <a:pt x="147206" y="654604"/>
                    <a:pt x="135016" y="658519"/>
                    <a:pt x="122417" y="658882"/>
                  </a:cubicBezTo>
                  <a:cubicBezTo>
                    <a:pt x="98129" y="660185"/>
                    <a:pt x="93761" y="661814"/>
                    <a:pt x="76288" y="646992"/>
                  </a:cubicBezTo>
                  <a:lnTo>
                    <a:pt x="-13" y="3564"/>
                  </a:lnTo>
                  <a:lnTo>
                    <a:pt x="183691" y="-19"/>
                  </a:ln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F692DE1E-B7DB-2DC3-4750-D745AB917B99}"/>
                </a:ext>
              </a:extLst>
            </p:cNvPr>
            <p:cNvSpPr/>
            <p:nvPr/>
          </p:nvSpPr>
          <p:spPr>
            <a:xfrm>
              <a:off x="5879166" y="3409056"/>
              <a:ext cx="491332" cy="1764457"/>
            </a:xfrm>
            <a:custGeom>
              <a:avLst/>
              <a:gdLst>
                <a:gd name="connsiteX0" fmla="*/ 183691 w 183703"/>
                <a:gd name="connsiteY0" fmla="*/ 34131 h 659709"/>
                <a:gd name="connsiteX1" fmla="*/ 157364 w 183703"/>
                <a:gd name="connsiteY1" fmla="*/ 647644 h 659709"/>
                <a:gd name="connsiteX2" fmla="*/ 122417 w 183703"/>
                <a:gd name="connsiteY2" fmla="*/ 658882 h 659709"/>
                <a:gd name="connsiteX3" fmla="*/ 76288 w 183703"/>
                <a:gd name="connsiteY3" fmla="*/ 646992 h 659709"/>
                <a:gd name="connsiteX4" fmla="*/ -13 w 183703"/>
                <a:gd name="connsiteY4" fmla="*/ 3564 h 659709"/>
                <a:gd name="connsiteX5" fmla="*/ 183691 w 183703"/>
                <a:gd name="connsiteY5" fmla="*/ -19 h 65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703" h="659709">
                  <a:moveTo>
                    <a:pt x="183691" y="34131"/>
                  </a:moveTo>
                  <a:lnTo>
                    <a:pt x="157364" y="647644"/>
                  </a:lnTo>
                  <a:cubicBezTo>
                    <a:pt x="147206" y="654604"/>
                    <a:pt x="135016" y="658519"/>
                    <a:pt x="122417" y="658882"/>
                  </a:cubicBezTo>
                  <a:cubicBezTo>
                    <a:pt x="98129" y="660185"/>
                    <a:pt x="93761" y="661814"/>
                    <a:pt x="76288" y="646992"/>
                  </a:cubicBezTo>
                  <a:lnTo>
                    <a:pt x="-13" y="3564"/>
                  </a:lnTo>
                  <a:lnTo>
                    <a:pt x="183691" y="-19"/>
                  </a:lnTo>
                  <a:close/>
                </a:path>
              </a:pathLst>
            </a:custGeom>
            <a:gradFill>
              <a:gsLst>
                <a:gs pos="0">
                  <a:srgbClr val="010101">
                    <a:alpha val="0"/>
                  </a:srgbClr>
                </a:gs>
                <a:gs pos="95000">
                  <a:srgbClr val="010101"/>
                </a:gs>
              </a:gsLst>
              <a:lin ang="1357220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A073145E-5B56-7FDB-B4E2-CD9359CD301F}"/>
                </a:ext>
              </a:extLst>
            </p:cNvPr>
            <p:cNvSpPr/>
            <p:nvPr/>
          </p:nvSpPr>
          <p:spPr>
            <a:xfrm>
              <a:off x="5622284" y="3389018"/>
              <a:ext cx="470614" cy="1883755"/>
            </a:xfrm>
            <a:custGeom>
              <a:avLst/>
              <a:gdLst>
                <a:gd name="connsiteX0" fmla="*/ 175944 w 175957"/>
                <a:gd name="connsiteY0" fmla="*/ 96731 h 704313"/>
                <a:gd name="connsiteX1" fmla="*/ 100226 w 175957"/>
                <a:gd name="connsiteY1" fmla="*/ 693413 h 704313"/>
                <a:gd name="connsiteX2" fmla="*/ 59455 w 175957"/>
                <a:gd name="connsiteY2" fmla="*/ 704271 h 704313"/>
                <a:gd name="connsiteX3" fmla="*/ 14956 w 175957"/>
                <a:gd name="connsiteY3" fmla="*/ 684400 h 704313"/>
                <a:gd name="connsiteX4" fmla="*/ -13 w 175957"/>
                <a:gd name="connsiteY4" fmla="*/ -19 h 704313"/>
                <a:gd name="connsiteX5" fmla="*/ 173848 w 175957"/>
                <a:gd name="connsiteY5" fmla="*/ 27616 h 70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57" h="704313">
                  <a:moveTo>
                    <a:pt x="175944" y="96731"/>
                  </a:moveTo>
                  <a:lnTo>
                    <a:pt x="100226" y="693413"/>
                  </a:lnTo>
                  <a:cubicBezTo>
                    <a:pt x="100226" y="693413"/>
                    <a:pt x="89276" y="703891"/>
                    <a:pt x="59455" y="704271"/>
                  </a:cubicBezTo>
                  <a:cubicBezTo>
                    <a:pt x="25615" y="704652"/>
                    <a:pt x="22528" y="700362"/>
                    <a:pt x="14956" y="684400"/>
                  </a:cubicBezTo>
                  <a:lnTo>
                    <a:pt x="-13" y="-19"/>
                  </a:lnTo>
                  <a:lnTo>
                    <a:pt x="173848" y="27616"/>
                  </a:ln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1C0EFBB-9182-C99C-2E9D-AA0F6A9004A5}"/>
                </a:ext>
              </a:extLst>
            </p:cNvPr>
            <p:cNvSpPr/>
            <p:nvPr/>
          </p:nvSpPr>
          <p:spPr>
            <a:xfrm>
              <a:off x="5622284" y="3389018"/>
              <a:ext cx="470614" cy="1883755"/>
            </a:xfrm>
            <a:custGeom>
              <a:avLst/>
              <a:gdLst>
                <a:gd name="connsiteX0" fmla="*/ 175944 w 175957"/>
                <a:gd name="connsiteY0" fmla="*/ 96731 h 704313"/>
                <a:gd name="connsiteX1" fmla="*/ 100226 w 175957"/>
                <a:gd name="connsiteY1" fmla="*/ 693413 h 704313"/>
                <a:gd name="connsiteX2" fmla="*/ 59455 w 175957"/>
                <a:gd name="connsiteY2" fmla="*/ 704271 h 704313"/>
                <a:gd name="connsiteX3" fmla="*/ 14956 w 175957"/>
                <a:gd name="connsiteY3" fmla="*/ 684400 h 704313"/>
                <a:gd name="connsiteX4" fmla="*/ -13 w 175957"/>
                <a:gd name="connsiteY4" fmla="*/ -19 h 704313"/>
                <a:gd name="connsiteX5" fmla="*/ 173848 w 175957"/>
                <a:gd name="connsiteY5" fmla="*/ 27616 h 70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57" h="704313">
                  <a:moveTo>
                    <a:pt x="175944" y="96731"/>
                  </a:moveTo>
                  <a:lnTo>
                    <a:pt x="100226" y="693413"/>
                  </a:lnTo>
                  <a:cubicBezTo>
                    <a:pt x="100226" y="693413"/>
                    <a:pt x="89276" y="703891"/>
                    <a:pt x="59455" y="704271"/>
                  </a:cubicBezTo>
                  <a:cubicBezTo>
                    <a:pt x="25615" y="704652"/>
                    <a:pt x="22528" y="700362"/>
                    <a:pt x="14956" y="684400"/>
                  </a:cubicBezTo>
                  <a:lnTo>
                    <a:pt x="-13" y="-19"/>
                  </a:lnTo>
                  <a:lnTo>
                    <a:pt x="173848" y="27616"/>
                  </a:lnTo>
                  <a:close/>
                </a:path>
              </a:pathLst>
            </a:custGeom>
            <a:gradFill>
              <a:gsLst>
                <a:gs pos="0">
                  <a:srgbClr val="010101">
                    <a:alpha val="0"/>
                  </a:srgbClr>
                </a:gs>
                <a:gs pos="95000">
                  <a:srgbClr val="010101"/>
                </a:gs>
              </a:gsLst>
              <a:lin ang="1193223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64660A3B-DC5B-E7E5-F8AD-1700FD396C7B}"/>
                </a:ext>
              </a:extLst>
            </p:cNvPr>
            <p:cNvSpPr/>
            <p:nvPr/>
          </p:nvSpPr>
          <p:spPr>
            <a:xfrm>
              <a:off x="5616989" y="3337468"/>
              <a:ext cx="765507" cy="194449"/>
            </a:xfrm>
            <a:custGeom>
              <a:avLst/>
              <a:gdLst>
                <a:gd name="connsiteX0" fmla="*/ 201514 w 286214"/>
                <a:gd name="connsiteY0" fmla="*/ 56283 h 72702"/>
                <a:gd name="connsiteX1" fmla="*/ 128533 w 286214"/>
                <a:gd name="connsiteY1" fmla="*/ 72245 h 72702"/>
                <a:gd name="connsiteX2" fmla="*/ 35342 w 286214"/>
                <a:gd name="connsiteY2" fmla="*/ 59323 h 72702"/>
                <a:gd name="connsiteX3" fmla="*/ -13 w 286214"/>
                <a:gd name="connsiteY3" fmla="*/ 35760 h 72702"/>
                <a:gd name="connsiteX4" fmla="*/ 286202 w 286214"/>
                <a:gd name="connsiteY4" fmla="*/ -19 h 72702"/>
                <a:gd name="connsiteX5" fmla="*/ 284920 w 286214"/>
                <a:gd name="connsiteY5" fmla="*/ 37063 h 72702"/>
                <a:gd name="connsiteX6" fmla="*/ 252769 w 286214"/>
                <a:gd name="connsiteY6" fmla="*/ 51071 h 72702"/>
                <a:gd name="connsiteX7" fmla="*/ 201514 w 286214"/>
                <a:gd name="connsiteY7" fmla="*/ 56283 h 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214" h="72702">
                  <a:moveTo>
                    <a:pt x="201514" y="56283"/>
                  </a:moveTo>
                  <a:cubicBezTo>
                    <a:pt x="177791" y="63764"/>
                    <a:pt x="153351" y="69107"/>
                    <a:pt x="128533" y="72245"/>
                  </a:cubicBezTo>
                  <a:cubicBezTo>
                    <a:pt x="95625" y="75394"/>
                    <a:pt x="61144" y="60572"/>
                    <a:pt x="35342" y="59323"/>
                  </a:cubicBezTo>
                  <a:cubicBezTo>
                    <a:pt x="919" y="57694"/>
                    <a:pt x="-13" y="56663"/>
                    <a:pt x="-13" y="35760"/>
                  </a:cubicBezTo>
                  <a:cubicBezTo>
                    <a:pt x="-13" y="25227"/>
                    <a:pt x="286202" y="-19"/>
                    <a:pt x="286202" y="-19"/>
                  </a:cubicBezTo>
                  <a:cubicBezTo>
                    <a:pt x="286202" y="-19"/>
                    <a:pt x="284862" y="19255"/>
                    <a:pt x="284920" y="37063"/>
                  </a:cubicBezTo>
                  <a:cubicBezTo>
                    <a:pt x="284920" y="50419"/>
                    <a:pt x="278805" y="49659"/>
                    <a:pt x="252769" y="51071"/>
                  </a:cubicBezTo>
                  <a:cubicBezTo>
                    <a:pt x="226734" y="52482"/>
                    <a:pt x="221725" y="45098"/>
                    <a:pt x="201514" y="56283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8B71BDBA-2E28-9B58-53F2-8B2EDBDA6CED}"/>
                </a:ext>
              </a:extLst>
            </p:cNvPr>
            <p:cNvSpPr/>
            <p:nvPr/>
          </p:nvSpPr>
          <p:spPr>
            <a:xfrm>
              <a:off x="5603351" y="2208442"/>
              <a:ext cx="782416" cy="1287809"/>
            </a:xfrm>
            <a:custGeom>
              <a:avLst/>
              <a:gdLst>
                <a:gd name="connsiteX0" fmla="*/ 93676 w 292536"/>
                <a:gd name="connsiteY0" fmla="*/ 7365 h 481496"/>
                <a:gd name="connsiteX1" fmla="*/ 11434 w 292536"/>
                <a:gd name="connsiteY1" fmla="*/ 42221 h 481496"/>
                <a:gd name="connsiteX2" fmla="*/ 4911 w 292536"/>
                <a:gd name="connsiteY2" fmla="*/ 457889 h 481496"/>
                <a:gd name="connsiteX3" fmla="*/ 187916 w 292536"/>
                <a:gd name="connsiteY3" fmla="*/ 478032 h 481496"/>
                <a:gd name="connsiteX4" fmla="*/ 290951 w 292536"/>
                <a:gd name="connsiteY4" fmla="*/ 432751 h 481496"/>
                <a:gd name="connsiteX5" fmla="*/ 283029 w 292536"/>
                <a:gd name="connsiteY5" fmla="*/ 31851 h 481496"/>
                <a:gd name="connsiteX6" fmla="*/ 204457 w 292536"/>
                <a:gd name="connsiteY6" fmla="*/ -19 h 481496"/>
                <a:gd name="connsiteX7" fmla="*/ 93676 w 292536"/>
                <a:gd name="connsiteY7" fmla="*/ 7365 h 48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2536" h="481496">
                  <a:moveTo>
                    <a:pt x="93676" y="7365"/>
                  </a:moveTo>
                  <a:cubicBezTo>
                    <a:pt x="93676" y="7365"/>
                    <a:pt x="45682" y="18983"/>
                    <a:pt x="11434" y="42221"/>
                  </a:cubicBezTo>
                  <a:cubicBezTo>
                    <a:pt x="-9708" y="56554"/>
                    <a:pt x="4911" y="457889"/>
                    <a:pt x="4911" y="457889"/>
                  </a:cubicBezTo>
                  <a:cubicBezTo>
                    <a:pt x="7008" y="457563"/>
                    <a:pt x="98976" y="492311"/>
                    <a:pt x="187916" y="478032"/>
                  </a:cubicBezTo>
                  <a:cubicBezTo>
                    <a:pt x="263634" y="465870"/>
                    <a:pt x="290951" y="432751"/>
                    <a:pt x="290951" y="432751"/>
                  </a:cubicBezTo>
                  <a:cubicBezTo>
                    <a:pt x="290951" y="432751"/>
                    <a:pt x="297765" y="47650"/>
                    <a:pt x="283029" y="31851"/>
                  </a:cubicBezTo>
                  <a:cubicBezTo>
                    <a:pt x="276506" y="24793"/>
                    <a:pt x="204457" y="-19"/>
                    <a:pt x="204457" y="-19"/>
                  </a:cubicBezTo>
                  <a:cubicBezTo>
                    <a:pt x="204457" y="-19"/>
                    <a:pt x="173005" y="44067"/>
                    <a:pt x="93676" y="7365"/>
                  </a:cubicBezTo>
                  <a:close/>
                </a:path>
              </a:pathLst>
            </a:custGeom>
            <a:gradFill>
              <a:gsLst>
                <a:gs pos="10000">
                  <a:srgbClr val="0396FF"/>
                </a:gs>
                <a:gs pos="96000">
                  <a:srgbClr val="5B2CF2"/>
                </a:gs>
              </a:gsLst>
              <a:lin ang="5666745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FE690264-DE2F-1C9F-7FD9-B8E752BB04A8}"/>
                </a:ext>
              </a:extLst>
            </p:cNvPr>
            <p:cNvSpPr/>
            <p:nvPr/>
          </p:nvSpPr>
          <p:spPr>
            <a:xfrm>
              <a:off x="5853931" y="1989751"/>
              <a:ext cx="305739" cy="349589"/>
            </a:xfrm>
            <a:custGeom>
              <a:avLst/>
              <a:gdLst>
                <a:gd name="connsiteX0" fmla="*/ 15713 w 114312"/>
                <a:gd name="connsiteY0" fmla="*/ -19 h 130707"/>
                <a:gd name="connsiteX1" fmla="*/ -13 w 114312"/>
                <a:gd name="connsiteY1" fmla="*/ 89130 h 130707"/>
                <a:gd name="connsiteX2" fmla="*/ 79608 w 114312"/>
                <a:gd name="connsiteY2" fmla="*/ 129958 h 130707"/>
                <a:gd name="connsiteX3" fmla="*/ 113040 w 114312"/>
                <a:gd name="connsiteY3" fmla="*/ 103463 h 130707"/>
                <a:gd name="connsiteX4" fmla="*/ 107216 w 114312"/>
                <a:gd name="connsiteY4" fmla="*/ 28159 h 130707"/>
                <a:gd name="connsiteX5" fmla="*/ 15713 w 114312"/>
                <a:gd name="connsiteY5" fmla="*/ -19 h 13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12" h="130707">
                  <a:moveTo>
                    <a:pt x="15713" y="-19"/>
                  </a:moveTo>
                  <a:lnTo>
                    <a:pt x="-13" y="89130"/>
                  </a:lnTo>
                  <a:cubicBezTo>
                    <a:pt x="-13" y="89130"/>
                    <a:pt x="34934" y="137125"/>
                    <a:pt x="79608" y="129958"/>
                  </a:cubicBezTo>
                  <a:cubicBezTo>
                    <a:pt x="124281" y="122792"/>
                    <a:pt x="113040" y="103463"/>
                    <a:pt x="113040" y="103463"/>
                  </a:cubicBezTo>
                  <a:lnTo>
                    <a:pt x="107216" y="28159"/>
                  </a:lnTo>
                  <a:cubicBezTo>
                    <a:pt x="107216" y="28159"/>
                    <a:pt x="67085" y="34728"/>
                    <a:pt x="15713" y="-19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E5CB42A-37A0-A4BC-1DC7-A46369C7C92C}"/>
                </a:ext>
              </a:extLst>
            </p:cNvPr>
            <p:cNvSpPr/>
            <p:nvPr/>
          </p:nvSpPr>
          <p:spPr>
            <a:xfrm>
              <a:off x="5881193" y="1989751"/>
              <a:ext cx="257505" cy="193547"/>
            </a:xfrm>
            <a:custGeom>
              <a:avLst/>
              <a:gdLst>
                <a:gd name="connsiteX0" fmla="*/ -13 w 96278"/>
                <a:gd name="connsiteY0" fmla="*/ 31253 h 72365"/>
                <a:gd name="connsiteX1" fmla="*/ 5812 w 96278"/>
                <a:gd name="connsiteY1" fmla="*/ -19 h 72365"/>
                <a:gd name="connsiteX2" fmla="*/ 83859 w 96278"/>
                <a:gd name="connsiteY2" fmla="*/ 19960 h 72365"/>
                <a:gd name="connsiteX3" fmla="*/ 96266 w 96278"/>
                <a:gd name="connsiteY3" fmla="*/ 60409 h 72365"/>
                <a:gd name="connsiteX4" fmla="*/ 69822 w 96278"/>
                <a:gd name="connsiteY4" fmla="*/ 72245 h 72365"/>
                <a:gd name="connsiteX5" fmla="*/ -13 w 96278"/>
                <a:gd name="connsiteY5" fmla="*/ 31253 h 7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78" h="72365">
                  <a:moveTo>
                    <a:pt x="-13" y="31253"/>
                  </a:moveTo>
                  <a:lnTo>
                    <a:pt x="5812" y="-19"/>
                  </a:lnTo>
                  <a:cubicBezTo>
                    <a:pt x="57183" y="34728"/>
                    <a:pt x="83859" y="19960"/>
                    <a:pt x="83859" y="19960"/>
                  </a:cubicBezTo>
                  <a:lnTo>
                    <a:pt x="96266" y="60409"/>
                  </a:lnTo>
                  <a:cubicBezTo>
                    <a:pt x="89288" y="67217"/>
                    <a:pt x="79887" y="71425"/>
                    <a:pt x="69822" y="72245"/>
                  </a:cubicBezTo>
                  <a:cubicBezTo>
                    <a:pt x="44894" y="73874"/>
                    <a:pt x="19965" y="55685"/>
                    <a:pt x="-13" y="31253"/>
                  </a:cubicBezTo>
                  <a:close/>
                </a:path>
              </a:pathLst>
            </a:custGeom>
            <a:solidFill>
              <a:srgbClr val="B58B8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A36E060F-5400-AD40-BCB2-C309B28BC8F2}"/>
                </a:ext>
              </a:extLst>
            </p:cNvPr>
            <p:cNvSpPr/>
            <p:nvPr/>
          </p:nvSpPr>
          <p:spPr>
            <a:xfrm>
              <a:off x="5734601" y="2199437"/>
              <a:ext cx="365150" cy="244301"/>
            </a:xfrm>
            <a:custGeom>
              <a:avLst/>
              <a:gdLst>
                <a:gd name="connsiteX0" fmla="*/ 46583 w 136525"/>
                <a:gd name="connsiteY0" fmla="*/ -19 h 91341"/>
                <a:gd name="connsiteX1" fmla="*/ -13 w 136525"/>
                <a:gd name="connsiteY1" fmla="*/ 20395 h 91341"/>
                <a:gd name="connsiteX2" fmla="*/ 95741 w 136525"/>
                <a:gd name="connsiteY2" fmla="*/ 91302 h 91341"/>
                <a:gd name="connsiteX3" fmla="*/ 136513 w 136525"/>
                <a:gd name="connsiteY3" fmla="*/ 48953 h 9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5" h="91341">
                  <a:moveTo>
                    <a:pt x="46583" y="-19"/>
                  </a:moveTo>
                  <a:lnTo>
                    <a:pt x="-13" y="20395"/>
                  </a:lnTo>
                  <a:cubicBezTo>
                    <a:pt x="-13" y="20395"/>
                    <a:pt x="73375" y="92713"/>
                    <a:pt x="95741" y="91302"/>
                  </a:cubicBezTo>
                  <a:cubicBezTo>
                    <a:pt x="95741" y="91302"/>
                    <a:pt x="116884" y="54708"/>
                    <a:pt x="136513" y="48953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D75811B4-9F8A-D52F-B11C-B0948875A6F0}"/>
                </a:ext>
              </a:extLst>
            </p:cNvPr>
            <p:cNvSpPr/>
            <p:nvPr/>
          </p:nvSpPr>
          <p:spPr>
            <a:xfrm>
              <a:off x="6100222" y="2199292"/>
              <a:ext cx="141090" cy="218108"/>
            </a:xfrm>
            <a:custGeom>
              <a:avLst/>
              <a:gdLst>
                <a:gd name="connsiteX0" fmla="*/ 17810 w 52752"/>
                <a:gd name="connsiteY0" fmla="*/ 12468 h 81548"/>
                <a:gd name="connsiteX1" fmla="*/ -13 w 52752"/>
                <a:gd name="connsiteY1" fmla="*/ 48953 h 81548"/>
                <a:gd name="connsiteX2" fmla="*/ 33303 w 52752"/>
                <a:gd name="connsiteY2" fmla="*/ 81529 h 81548"/>
                <a:gd name="connsiteX3" fmla="*/ 49903 w 52752"/>
                <a:gd name="connsiteY3" fmla="*/ 12414 h 81548"/>
                <a:gd name="connsiteX4" fmla="*/ 19790 w 52752"/>
                <a:gd name="connsiteY4" fmla="*/ -19 h 8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52" h="81548">
                  <a:moveTo>
                    <a:pt x="17810" y="12468"/>
                  </a:moveTo>
                  <a:cubicBezTo>
                    <a:pt x="13960" y="25428"/>
                    <a:pt x="7949" y="37742"/>
                    <a:pt x="-13" y="48953"/>
                  </a:cubicBezTo>
                  <a:cubicBezTo>
                    <a:pt x="4355" y="50528"/>
                    <a:pt x="32837" y="69042"/>
                    <a:pt x="33303" y="81529"/>
                  </a:cubicBezTo>
                  <a:cubicBezTo>
                    <a:pt x="33303" y="81529"/>
                    <a:pt x="61610" y="21807"/>
                    <a:pt x="49903" y="12414"/>
                  </a:cubicBezTo>
                  <a:cubicBezTo>
                    <a:pt x="40112" y="7766"/>
                    <a:pt x="30059" y="3618"/>
                    <a:pt x="19790" y="-19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A5B61E87-5C6D-DEA7-A709-4161C4AF68C5}"/>
                </a:ext>
              </a:extLst>
            </p:cNvPr>
            <p:cNvSpPr/>
            <p:nvPr/>
          </p:nvSpPr>
          <p:spPr>
            <a:xfrm>
              <a:off x="5425247" y="2293101"/>
              <a:ext cx="445593" cy="991073"/>
            </a:xfrm>
            <a:custGeom>
              <a:avLst/>
              <a:gdLst>
                <a:gd name="connsiteX0" fmla="*/ 96955 w 166602"/>
                <a:gd name="connsiteY0" fmla="*/ -19 h 370550"/>
                <a:gd name="connsiteX1" fmla="*/ 16752 w 166602"/>
                <a:gd name="connsiteY1" fmla="*/ 128927 h 370550"/>
                <a:gd name="connsiteX2" fmla="*/ 5802 w 166602"/>
                <a:gd name="connsiteY2" fmla="*/ 326554 h 370550"/>
                <a:gd name="connsiteX3" fmla="*/ 164577 w 166602"/>
                <a:gd name="connsiteY3" fmla="*/ 370531 h 370550"/>
                <a:gd name="connsiteX4" fmla="*/ 162073 w 166602"/>
                <a:gd name="connsiteY4" fmla="*/ 314066 h 370550"/>
                <a:gd name="connsiteX5" fmla="*/ 85947 w 166602"/>
                <a:gd name="connsiteY5" fmla="*/ 285725 h 370550"/>
                <a:gd name="connsiteX6" fmla="*/ 96955 w 166602"/>
                <a:gd name="connsiteY6" fmla="*/ -19 h 37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02" h="370550">
                  <a:moveTo>
                    <a:pt x="96955" y="-19"/>
                  </a:moveTo>
                  <a:cubicBezTo>
                    <a:pt x="96955" y="-19"/>
                    <a:pt x="24906" y="21698"/>
                    <a:pt x="16752" y="128927"/>
                  </a:cubicBezTo>
                  <a:cubicBezTo>
                    <a:pt x="9297" y="226655"/>
                    <a:pt x="-9458" y="297616"/>
                    <a:pt x="5802" y="326554"/>
                  </a:cubicBezTo>
                  <a:cubicBezTo>
                    <a:pt x="25663" y="364288"/>
                    <a:pt x="164577" y="370531"/>
                    <a:pt x="164577" y="370531"/>
                  </a:cubicBezTo>
                  <a:cubicBezTo>
                    <a:pt x="167938" y="351751"/>
                    <a:pt x="167082" y="332526"/>
                    <a:pt x="162073" y="314066"/>
                  </a:cubicBezTo>
                  <a:lnTo>
                    <a:pt x="85947" y="285725"/>
                  </a:lnTo>
                  <a:cubicBezTo>
                    <a:pt x="85947" y="285725"/>
                    <a:pt x="98178" y="16703"/>
                    <a:pt x="96955" y="-19"/>
                  </a:cubicBezTo>
                  <a:close/>
                </a:path>
              </a:pathLst>
            </a:custGeom>
            <a:gradFill>
              <a:gsLst>
                <a:gs pos="3000">
                  <a:srgbClr val="0396FF"/>
                </a:gs>
                <a:gs pos="100000">
                  <a:srgbClr val="5B2CF2"/>
                </a:gs>
              </a:gsLst>
              <a:path path="circle">
                <a:fillToRect l="100000" t="100000"/>
              </a:path>
            </a:gradFill>
            <a:ln w="580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4F6BCD5D-A409-01A6-7FCD-015F54C80A71}"/>
                </a:ext>
              </a:extLst>
            </p:cNvPr>
            <p:cNvSpPr/>
            <p:nvPr/>
          </p:nvSpPr>
          <p:spPr>
            <a:xfrm>
              <a:off x="5787682" y="1558547"/>
              <a:ext cx="472577" cy="614449"/>
            </a:xfrm>
            <a:custGeom>
              <a:avLst/>
              <a:gdLst>
                <a:gd name="connsiteX0" fmla="*/ 236 w 176691"/>
                <a:gd name="connsiteY0" fmla="*/ 96268 h 229735"/>
                <a:gd name="connsiteX1" fmla="*/ 111484 w 176691"/>
                <a:gd name="connsiteY1" fmla="*/ 229612 h 229735"/>
                <a:gd name="connsiteX2" fmla="*/ 176135 w 176691"/>
                <a:gd name="connsiteY2" fmla="*/ 74280 h 229735"/>
                <a:gd name="connsiteX3" fmla="*/ 89467 w 176691"/>
                <a:gd name="connsiteY3" fmla="*/ 278 h 229735"/>
                <a:gd name="connsiteX4" fmla="*/ 236 w 176691"/>
                <a:gd name="connsiteY4" fmla="*/ 96247 h 229735"/>
                <a:gd name="connsiteX5" fmla="*/ 236 w 176691"/>
                <a:gd name="connsiteY5" fmla="*/ 96268 h 22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691" h="229735">
                  <a:moveTo>
                    <a:pt x="236" y="96268"/>
                  </a:moveTo>
                  <a:cubicBezTo>
                    <a:pt x="4022" y="145729"/>
                    <a:pt x="58481" y="233141"/>
                    <a:pt x="111484" y="229612"/>
                  </a:cubicBezTo>
                  <a:cubicBezTo>
                    <a:pt x="164486" y="226083"/>
                    <a:pt x="179921" y="123741"/>
                    <a:pt x="176135" y="74280"/>
                  </a:cubicBezTo>
                  <a:cubicBezTo>
                    <a:pt x="172349" y="24819"/>
                    <a:pt x="142586" y="-3251"/>
                    <a:pt x="89467" y="278"/>
                  </a:cubicBezTo>
                  <a:cubicBezTo>
                    <a:pt x="36394" y="3807"/>
                    <a:pt x="-3556" y="46775"/>
                    <a:pt x="236" y="96247"/>
                  </a:cubicBezTo>
                  <a:cubicBezTo>
                    <a:pt x="236" y="96252"/>
                    <a:pt x="236" y="96263"/>
                    <a:pt x="236" y="96268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4B126681-64D8-38D9-3080-1E47399435B9}"/>
                </a:ext>
              </a:extLst>
            </p:cNvPr>
            <p:cNvSpPr/>
            <p:nvPr/>
          </p:nvSpPr>
          <p:spPr>
            <a:xfrm>
              <a:off x="6015913" y="3109049"/>
              <a:ext cx="119982" cy="176564"/>
            </a:xfrm>
            <a:custGeom>
              <a:avLst/>
              <a:gdLst>
                <a:gd name="connsiteX0" fmla="*/ 39837 w 44860"/>
                <a:gd name="connsiteY0" fmla="*/ 57694 h 66015"/>
                <a:gd name="connsiteX1" fmla="*/ 44730 w 44860"/>
                <a:gd name="connsiteY1" fmla="*/ 23110 h 66015"/>
                <a:gd name="connsiteX2" fmla="*/ 18578 w 44860"/>
                <a:gd name="connsiteY2" fmla="*/ 1392 h 66015"/>
                <a:gd name="connsiteX3" fmla="*/ 7628 w 44860"/>
                <a:gd name="connsiteY3" fmla="*/ -19 h 66015"/>
                <a:gd name="connsiteX4" fmla="*/ 5356 w 44860"/>
                <a:gd name="connsiteY4" fmla="*/ 32557 h 66015"/>
                <a:gd name="connsiteX5" fmla="*/ 7745 w 44860"/>
                <a:gd name="connsiteY5" fmla="*/ 65132 h 66015"/>
                <a:gd name="connsiteX6" fmla="*/ 39896 w 44860"/>
                <a:gd name="connsiteY6" fmla="*/ 64047 h 66015"/>
                <a:gd name="connsiteX7" fmla="*/ 39837 w 44860"/>
                <a:gd name="connsiteY7" fmla="*/ 57694 h 6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60" h="66015">
                  <a:moveTo>
                    <a:pt x="39837" y="57694"/>
                  </a:moveTo>
                  <a:cubicBezTo>
                    <a:pt x="38556" y="48247"/>
                    <a:pt x="43332" y="39180"/>
                    <a:pt x="44730" y="23110"/>
                  </a:cubicBezTo>
                  <a:cubicBezTo>
                    <a:pt x="46128" y="7039"/>
                    <a:pt x="34945" y="2858"/>
                    <a:pt x="18578" y="1392"/>
                  </a:cubicBezTo>
                  <a:cubicBezTo>
                    <a:pt x="14093" y="904"/>
                    <a:pt x="10599" y="415"/>
                    <a:pt x="7628" y="-19"/>
                  </a:cubicBezTo>
                  <a:cubicBezTo>
                    <a:pt x="-7632" y="3401"/>
                    <a:pt x="4541" y="20666"/>
                    <a:pt x="5356" y="32557"/>
                  </a:cubicBezTo>
                  <a:cubicBezTo>
                    <a:pt x="6172" y="44447"/>
                    <a:pt x="3318" y="61495"/>
                    <a:pt x="7745" y="65132"/>
                  </a:cubicBezTo>
                  <a:cubicBezTo>
                    <a:pt x="9608" y="66707"/>
                    <a:pt x="23645" y="66001"/>
                    <a:pt x="39896" y="64047"/>
                  </a:cubicBezTo>
                  <a:cubicBezTo>
                    <a:pt x="40158" y="61935"/>
                    <a:pt x="40140" y="59801"/>
                    <a:pt x="39837" y="57694"/>
                  </a:cubicBezTo>
                  <a:close/>
                </a:path>
              </a:pathLst>
            </a:custGeom>
            <a:solidFill>
              <a:srgbClr val="B58B8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AE0622B5-7695-9DCF-E6FF-860FDA107A77}"/>
                </a:ext>
              </a:extLst>
            </p:cNvPr>
            <p:cNvSpPr/>
            <p:nvPr/>
          </p:nvSpPr>
          <p:spPr>
            <a:xfrm>
              <a:off x="5978790" y="2025660"/>
              <a:ext cx="188888" cy="86093"/>
            </a:xfrm>
            <a:custGeom>
              <a:avLst/>
              <a:gdLst>
                <a:gd name="connsiteX0" fmla="*/ 63794 w 70623"/>
                <a:gd name="connsiteY0" fmla="*/ 3874 h 32189"/>
                <a:gd name="connsiteX1" fmla="*/ 51213 w 70623"/>
                <a:gd name="connsiteY1" fmla="*/ 3386 h 32189"/>
                <a:gd name="connsiteX2" fmla="*/ 11782 w 70623"/>
                <a:gd name="connsiteY2" fmla="*/ 780 h 32189"/>
                <a:gd name="connsiteX3" fmla="*/ 133 w 70623"/>
                <a:gd name="connsiteY3" fmla="*/ 10715 h 32189"/>
                <a:gd name="connsiteX4" fmla="*/ 32575 w 70623"/>
                <a:gd name="connsiteY4" fmla="*/ 32053 h 32189"/>
                <a:gd name="connsiteX5" fmla="*/ 70376 w 70623"/>
                <a:gd name="connsiteY5" fmla="*/ 13864 h 32189"/>
                <a:gd name="connsiteX6" fmla="*/ 63794 w 70623"/>
                <a:gd name="connsiteY6" fmla="*/ 3874 h 32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623" h="32189">
                  <a:moveTo>
                    <a:pt x="63794" y="3874"/>
                  </a:moveTo>
                  <a:cubicBezTo>
                    <a:pt x="63794" y="3874"/>
                    <a:pt x="62338" y="2626"/>
                    <a:pt x="51213" y="3386"/>
                  </a:cubicBezTo>
                  <a:cubicBezTo>
                    <a:pt x="38003" y="4016"/>
                    <a:pt x="24764" y="3142"/>
                    <a:pt x="11782" y="780"/>
                  </a:cubicBezTo>
                  <a:cubicBezTo>
                    <a:pt x="3220" y="-1229"/>
                    <a:pt x="-857" y="20"/>
                    <a:pt x="133" y="10715"/>
                  </a:cubicBezTo>
                  <a:cubicBezTo>
                    <a:pt x="1123" y="21411"/>
                    <a:pt x="10093" y="30912"/>
                    <a:pt x="32575" y="32053"/>
                  </a:cubicBezTo>
                  <a:cubicBezTo>
                    <a:pt x="57795" y="33301"/>
                    <a:pt x="68396" y="24452"/>
                    <a:pt x="70376" y="13864"/>
                  </a:cubicBezTo>
                  <a:cubicBezTo>
                    <a:pt x="71774" y="6209"/>
                    <a:pt x="66590" y="3657"/>
                    <a:pt x="63794" y="3874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51487B94-8EAF-2AAF-ECEC-DC1631449B95}"/>
                </a:ext>
              </a:extLst>
            </p:cNvPr>
            <p:cNvSpPr/>
            <p:nvPr/>
          </p:nvSpPr>
          <p:spPr>
            <a:xfrm>
              <a:off x="5890383" y="3111965"/>
              <a:ext cx="239465" cy="209108"/>
            </a:xfrm>
            <a:custGeom>
              <a:avLst/>
              <a:gdLst>
                <a:gd name="connsiteX0" fmla="*/ -13 w 89533"/>
                <a:gd name="connsiteY0" fmla="*/ 9586 h 78183"/>
                <a:gd name="connsiteX1" fmla="*/ 27886 w 89533"/>
                <a:gd name="connsiteY1" fmla="*/ 2311 h 78183"/>
                <a:gd name="connsiteX2" fmla="*/ 61261 w 89533"/>
                <a:gd name="connsiteY2" fmla="*/ 2311 h 78183"/>
                <a:gd name="connsiteX3" fmla="*/ 89393 w 89533"/>
                <a:gd name="connsiteY3" fmla="*/ 24680 h 78183"/>
                <a:gd name="connsiteX4" fmla="*/ 84151 w 89533"/>
                <a:gd name="connsiteY4" fmla="*/ 59970 h 78183"/>
                <a:gd name="connsiteX5" fmla="*/ 66677 w 89533"/>
                <a:gd name="connsiteY5" fmla="*/ 78158 h 78183"/>
                <a:gd name="connsiteX6" fmla="*/ -13 w 89533"/>
                <a:gd name="connsiteY6" fmla="*/ 63825 h 7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533" h="78183">
                  <a:moveTo>
                    <a:pt x="-13" y="9586"/>
                  </a:moveTo>
                  <a:cubicBezTo>
                    <a:pt x="9440" y="7713"/>
                    <a:pt x="18759" y="5281"/>
                    <a:pt x="27886" y="2311"/>
                  </a:cubicBezTo>
                  <a:cubicBezTo>
                    <a:pt x="39885" y="-1924"/>
                    <a:pt x="43671" y="574"/>
                    <a:pt x="61261" y="2311"/>
                  </a:cubicBezTo>
                  <a:cubicBezTo>
                    <a:pt x="78850" y="4048"/>
                    <a:pt x="90907" y="8229"/>
                    <a:pt x="89393" y="24680"/>
                  </a:cubicBezTo>
                  <a:cubicBezTo>
                    <a:pt x="87878" y="41131"/>
                    <a:pt x="82811" y="50360"/>
                    <a:pt x="84151" y="59970"/>
                  </a:cubicBezTo>
                  <a:cubicBezTo>
                    <a:pt x="85490" y="69580"/>
                    <a:pt x="82287" y="77833"/>
                    <a:pt x="66677" y="78158"/>
                  </a:cubicBezTo>
                  <a:cubicBezTo>
                    <a:pt x="51068" y="78484"/>
                    <a:pt x="-13" y="63825"/>
                    <a:pt x="-13" y="63825"/>
                  </a:cubicBezTo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3AC056A8-8731-7B5D-D7B6-B1D9F745A995}"/>
                </a:ext>
              </a:extLst>
            </p:cNvPr>
            <p:cNvSpPr/>
            <p:nvPr/>
          </p:nvSpPr>
          <p:spPr>
            <a:xfrm>
              <a:off x="5828071" y="3126183"/>
              <a:ext cx="99771" cy="162781"/>
            </a:xfrm>
            <a:custGeom>
              <a:avLst/>
              <a:gdLst>
                <a:gd name="connsiteX0" fmla="*/ 6277 w 37303"/>
                <a:gd name="connsiteY0" fmla="*/ -19 h 60862"/>
                <a:gd name="connsiteX1" fmla="*/ 33012 w 37303"/>
                <a:gd name="connsiteY1" fmla="*/ -19 h 60862"/>
                <a:gd name="connsiteX2" fmla="*/ 29517 w 37303"/>
                <a:gd name="connsiteY2" fmla="*/ 60843 h 60862"/>
                <a:gd name="connsiteX3" fmla="*/ -13 w 37303"/>
                <a:gd name="connsiteY3" fmla="*/ 59703 h 60862"/>
                <a:gd name="connsiteX4" fmla="*/ 6277 w 37303"/>
                <a:gd name="connsiteY4" fmla="*/ -19 h 6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03" h="60862">
                  <a:moveTo>
                    <a:pt x="6277" y="-19"/>
                  </a:moveTo>
                  <a:lnTo>
                    <a:pt x="33012" y="-19"/>
                  </a:lnTo>
                  <a:cubicBezTo>
                    <a:pt x="33012" y="-19"/>
                    <a:pt x="44661" y="35923"/>
                    <a:pt x="29517" y="60843"/>
                  </a:cubicBezTo>
                  <a:lnTo>
                    <a:pt x="-13" y="59703"/>
                  </a:lnTo>
                  <a:cubicBezTo>
                    <a:pt x="-13" y="59703"/>
                    <a:pt x="10005" y="24738"/>
                    <a:pt x="6277" y="-19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0DB3A699-2A69-7470-D902-C428AE9850CB}"/>
                </a:ext>
              </a:extLst>
            </p:cNvPr>
            <p:cNvSpPr/>
            <p:nvPr/>
          </p:nvSpPr>
          <p:spPr>
            <a:xfrm>
              <a:off x="5865304" y="3141722"/>
              <a:ext cx="31467" cy="31073"/>
            </a:xfrm>
            <a:custGeom>
              <a:avLst/>
              <a:gdLst>
                <a:gd name="connsiteX0" fmla="*/ 11765 w 11765"/>
                <a:gd name="connsiteY0" fmla="*/ 5809 h 11618"/>
                <a:gd name="connsiteX1" fmla="*/ 5883 w 11765"/>
                <a:gd name="connsiteY1" fmla="*/ 11619 h 11618"/>
                <a:gd name="connsiteX2" fmla="*/ 0 w 11765"/>
                <a:gd name="connsiteY2" fmla="*/ 5809 h 11618"/>
                <a:gd name="connsiteX3" fmla="*/ 5883 w 11765"/>
                <a:gd name="connsiteY3" fmla="*/ 0 h 11618"/>
                <a:gd name="connsiteX4" fmla="*/ 11765 w 11765"/>
                <a:gd name="connsiteY4" fmla="*/ 5809 h 1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65" h="11618">
                  <a:moveTo>
                    <a:pt x="11765" y="5809"/>
                  </a:moveTo>
                  <a:cubicBezTo>
                    <a:pt x="11765" y="9018"/>
                    <a:pt x="9132" y="11619"/>
                    <a:pt x="5883" y="11619"/>
                  </a:cubicBezTo>
                  <a:cubicBezTo>
                    <a:pt x="2634" y="11619"/>
                    <a:pt x="0" y="9018"/>
                    <a:pt x="0" y="5809"/>
                  </a:cubicBezTo>
                  <a:cubicBezTo>
                    <a:pt x="0" y="2601"/>
                    <a:pt x="2634" y="0"/>
                    <a:pt x="5883" y="0"/>
                  </a:cubicBezTo>
                  <a:cubicBezTo>
                    <a:pt x="9132" y="0"/>
                    <a:pt x="11765" y="2601"/>
                    <a:pt x="11765" y="5809"/>
                  </a:cubicBezTo>
                  <a:close/>
                </a:path>
              </a:pathLst>
            </a:custGeom>
            <a:solidFill>
              <a:srgbClr val="D2E8E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EFFAAC9E-D506-AD9B-02D5-4C0D2093EF7D}"/>
                </a:ext>
              </a:extLst>
            </p:cNvPr>
            <p:cNvSpPr/>
            <p:nvPr/>
          </p:nvSpPr>
          <p:spPr>
            <a:xfrm>
              <a:off x="6157471" y="1795123"/>
              <a:ext cx="144982" cy="132350"/>
            </a:xfrm>
            <a:custGeom>
              <a:avLst/>
              <a:gdLst>
                <a:gd name="connsiteX0" fmla="*/ 831 w 54207"/>
                <a:gd name="connsiteY0" fmla="*/ 31161 h 49484"/>
                <a:gd name="connsiteX1" fmla="*/ 831 w 54207"/>
                <a:gd name="connsiteY1" fmla="*/ 31161 h 49484"/>
                <a:gd name="connsiteX2" fmla="*/ 3685 w 54207"/>
                <a:gd name="connsiteY2" fmla="*/ 12430 h 49484"/>
                <a:gd name="connsiteX3" fmla="*/ 19877 w 54207"/>
                <a:gd name="connsiteY3" fmla="*/ 1083 h 49484"/>
                <a:gd name="connsiteX4" fmla="*/ 53013 w 54207"/>
                <a:gd name="connsiteY4" fmla="*/ 17414 h 49484"/>
                <a:gd name="connsiteX5" fmla="*/ 35493 w 54207"/>
                <a:gd name="connsiteY5" fmla="*/ 48296 h 49484"/>
                <a:gd name="connsiteX6" fmla="*/ 33157 w 54207"/>
                <a:gd name="connsiteY6" fmla="*/ 48861 h 49484"/>
                <a:gd name="connsiteX7" fmla="*/ 32225 w 54207"/>
                <a:gd name="connsiteY7" fmla="*/ 48861 h 49484"/>
                <a:gd name="connsiteX8" fmla="*/ 831 w 54207"/>
                <a:gd name="connsiteY8" fmla="*/ 31161 h 49484"/>
                <a:gd name="connsiteX9" fmla="*/ 21450 w 54207"/>
                <a:gd name="connsiteY9" fmla="*/ 6838 h 49484"/>
                <a:gd name="connsiteX10" fmla="*/ 7005 w 54207"/>
                <a:gd name="connsiteY10" fmla="*/ 29696 h 49484"/>
                <a:gd name="connsiteX11" fmla="*/ 7005 w 54207"/>
                <a:gd name="connsiteY11" fmla="*/ 29696 h 49484"/>
                <a:gd name="connsiteX12" fmla="*/ 31544 w 54207"/>
                <a:gd name="connsiteY12" fmla="*/ 43204 h 49484"/>
                <a:gd name="connsiteX13" fmla="*/ 46041 w 54207"/>
                <a:gd name="connsiteY13" fmla="*/ 20330 h 49484"/>
                <a:gd name="connsiteX14" fmla="*/ 22149 w 54207"/>
                <a:gd name="connsiteY14" fmla="*/ 6675 h 4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207" h="49484">
                  <a:moveTo>
                    <a:pt x="831" y="31161"/>
                  </a:moveTo>
                  <a:lnTo>
                    <a:pt x="831" y="31161"/>
                  </a:lnTo>
                  <a:cubicBezTo>
                    <a:pt x="-933" y="24815"/>
                    <a:pt x="92" y="18071"/>
                    <a:pt x="3685" y="12430"/>
                  </a:cubicBezTo>
                  <a:cubicBezTo>
                    <a:pt x="7215" y="6762"/>
                    <a:pt x="13057" y="2668"/>
                    <a:pt x="19877" y="1083"/>
                  </a:cubicBezTo>
                  <a:cubicBezTo>
                    <a:pt x="33862" y="-2935"/>
                    <a:pt x="48697" y="4373"/>
                    <a:pt x="53013" y="17414"/>
                  </a:cubicBezTo>
                  <a:cubicBezTo>
                    <a:pt x="57323" y="30450"/>
                    <a:pt x="49477" y="44279"/>
                    <a:pt x="35493" y="48296"/>
                  </a:cubicBezTo>
                  <a:cubicBezTo>
                    <a:pt x="34724" y="48519"/>
                    <a:pt x="33944" y="48704"/>
                    <a:pt x="33157" y="48861"/>
                  </a:cubicBezTo>
                  <a:lnTo>
                    <a:pt x="32225" y="48861"/>
                  </a:lnTo>
                  <a:cubicBezTo>
                    <a:pt x="18363" y="51760"/>
                    <a:pt x="4513" y="43953"/>
                    <a:pt x="831" y="31161"/>
                  </a:cubicBezTo>
                  <a:close/>
                  <a:moveTo>
                    <a:pt x="21450" y="6838"/>
                  </a:moveTo>
                  <a:cubicBezTo>
                    <a:pt x="10698" y="9444"/>
                    <a:pt x="4239" y="19668"/>
                    <a:pt x="7005" y="29696"/>
                  </a:cubicBezTo>
                  <a:lnTo>
                    <a:pt x="7005" y="29696"/>
                  </a:lnTo>
                  <a:cubicBezTo>
                    <a:pt x="9778" y="39745"/>
                    <a:pt x="20769" y="45793"/>
                    <a:pt x="31544" y="43204"/>
                  </a:cubicBezTo>
                  <a:cubicBezTo>
                    <a:pt x="42325" y="40619"/>
                    <a:pt x="48813" y="30380"/>
                    <a:pt x="46041" y="20330"/>
                  </a:cubicBezTo>
                  <a:cubicBezTo>
                    <a:pt x="43327" y="10519"/>
                    <a:pt x="32761" y="4476"/>
                    <a:pt x="22149" y="6675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E4B154AF-2289-1600-933D-B6BC52C7786A}"/>
                </a:ext>
              </a:extLst>
            </p:cNvPr>
            <p:cNvSpPr/>
            <p:nvPr/>
          </p:nvSpPr>
          <p:spPr>
            <a:xfrm>
              <a:off x="5975387" y="1787407"/>
              <a:ext cx="160808" cy="149451"/>
            </a:xfrm>
            <a:custGeom>
              <a:avLst/>
              <a:gdLst>
                <a:gd name="connsiteX0" fmla="*/ 14801 w 60124"/>
                <a:gd name="connsiteY0" fmla="*/ 52126 h 55878"/>
                <a:gd name="connsiteX1" fmla="*/ 939 w 60124"/>
                <a:gd name="connsiteY1" fmla="*/ 34969 h 55878"/>
                <a:gd name="connsiteX2" fmla="*/ 939 w 60124"/>
                <a:gd name="connsiteY2" fmla="*/ 34969 h 55878"/>
                <a:gd name="connsiteX3" fmla="*/ 22577 w 60124"/>
                <a:gd name="connsiteY3" fmla="*/ 868 h 55878"/>
                <a:gd name="connsiteX4" fmla="*/ 59160 w 60124"/>
                <a:gd name="connsiteY4" fmla="*/ 21038 h 55878"/>
                <a:gd name="connsiteX5" fmla="*/ 37633 w 60124"/>
                <a:gd name="connsiteY5" fmla="*/ 55112 h 55878"/>
                <a:gd name="connsiteX6" fmla="*/ 36526 w 60124"/>
                <a:gd name="connsiteY6" fmla="*/ 55112 h 55878"/>
                <a:gd name="connsiteX7" fmla="*/ 14801 w 60124"/>
                <a:gd name="connsiteY7" fmla="*/ 52126 h 55878"/>
                <a:gd name="connsiteX8" fmla="*/ 24120 w 60124"/>
                <a:gd name="connsiteY8" fmla="*/ 6574 h 55878"/>
                <a:gd name="connsiteX9" fmla="*/ 7014 w 60124"/>
                <a:gd name="connsiteY9" fmla="*/ 33357 h 55878"/>
                <a:gd name="connsiteX10" fmla="*/ 7113 w 60124"/>
                <a:gd name="connsiteY10" fmla="*/ 33721 h 55878"/>
                <a:gd name="connsiteX11" fmla="*/ 36020 w 60124"/>
                <a:gd name="connsiteY11" fmla="*/ 49547 h 55878"/>
                <a:gd name="connsiteX12" fmla="*/ 52998 w 60124"/>
                <a:gd name="connsiteY12" fmla="*/ 22601 h 55878"/>
                <a:gd name="connsiteX13" fmla="*/ 24994 w 60124"/>
                <a:gd name="connsiteY13" fmla="*/ 6574 h 5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124" h="55878">
                  <a:moveTo>
                    <a:pt x="14801" y="52126"/>
                  </a:moveTo>
                  <a:cubicBezTo>
                    <a:pt x="7911" y="48358"/>
                    <a:pt x="2919" y="42185"/>
                    <a:pt x="939" y="34969"/>
                  </a:cubicBezTo>
                  <a:lnTo>
                    <a:pt x="939" y="34969"/>
                  </a:lnTo>
                  <a:cubicBezTo>
                    <a:pt x="-3191" y="19985"/>
                    <a:pt x="6501" y="4717"/>
                    <a:pt x="22577" y="868"/>
                  </a:cubicBezTo>
                  <a:cubicBezTo>
                    <a:pt x="38652" y="-2982"/>
                    <a:pt x="55031" y="6053"/>
                    <a:pt x="59160" y="21038"/>
                  </a:cubicBezTo>
                  <a:cubicBezTo>
                    <a:pt x="63278" y="35985"/>
                    <a:pt x="53650" y="51219"/>
                    <a:pt x="37633" y="55112"/>
                  </a:cubicBezTo>
                  <a:lnTo>
                    <a:pt x="36526" y="55112"/>
                  </a:lnTo>
                  <a:cubicBezTo>
                    <a:pt x="29141" y="56746"/>
                    <a:pt x="21365" y="55677"/>
                    <a:pt x="14801" y="52126"/>
                  </a:cubicBezTo>
                  <a:close/>
                  <a:moveTo>
                    <a:pt x="24120" y="6574"/>
                  </a:moveTo>
                  <a:cubicBezTo>
                    <a:pt x="11464" y="9566"/>
                    <a:pt x="3799" y="21559"/>
                    <a:pt x="7014" y="33357"/>
                  </a:cubicBezTo>
                  <a:cubicBezTo>
                    <a:pt x="7043" y="33482"/>
                    <a:pt x="7078" y="33601"/>
                    <a:pt x="7113" y="33721"/>
                  </a:cubicBezTo>
                  <a:cubicBezTo>
                    <a:pt x="10404" y="45535"/>
                    <a:pt x="23346" y="52620"/>
                    <a:pt x="36020" y="49547"/>
                  </a:cubicBezTo>
                  <a:cubicBezTo>
                    <a:pt x="48688" y="46480"/>
                    <a:pt x="56295" y="34416"/>
                    <a:pt x="52998" y="22601"/>
                  </a:cubicBezTo>
                  <a:cubicBezTo>
                    <a:pt x="49795" y="11118"/>
                    <a:pt x="37429" y="4039"/>
                    <a:pt x="24994" y="6574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77B3F33F-7997-5859-B997-27AF335612D4}"/>
                </a:ext>
              </a:extLst>
            </p:cNvPr>
            <p:cNvSpPr/>
            <p:nvPr/>
          </p:nvSpPr>
          <p:spPr>
            <a:xfrm>
              <a:off x="6117823" y="1843135"/>
              <a:ext cx="56391" cy="23039"/>
            </a:xfrm>
            <a:custGeom>
              <a:avLst/>
              <a:gdLst>
                <a:gd name="connsiteX0" fmla="*/ 14956 w 21084"/>
                <a:gd name="connsiteY0" fmla="*/ 7347 h 8614"/>
                <a:gd name="connsiteX1" fmla="*/ 21072 w 21084"/>
                <a:gd name="connsiteY1" fmla="*/ 5664 h 8614"/>
                <a:gd name="connsiteX2" fmla="*/ 15946 w 21084"/>
                <a:gd name="connsiteY2" fmla="*/ 614 h 8614"/>
                <a:gd name="connsiteX3" fmla="*/ -13 w 21084"/>
                <a:gd name="connsiteY3" fmla="*/ 3166 h 8614"/>
                <a:gd name="connsiteX4" fmla="*/ 3016 w 21084"/>
                <a:gd name="connsiteY4" fmla="*/ 8596 h 8614"/>
                <a:gd name="connsiteX5" fmla="*/ 13500 w 21084"/>
                <a:gd name="connsiteY5" fmla="*/ 6261 h 8614"/>
                <a:gd name="connsiteX6" fmla="*/ 14956 w 21084"/>
                <a:gd name="connsiteY6" fmla="*/ 7347 h 8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4" h="8614">
                  <a:moveTo>
                    <a:pt x="14956" y="7347"/>
                  </a:moveTo>
                  <a:lnTo>
                    <a:pt x="21072" y="5664"/>
                  </a:lnTo>
                  <a:cubicBezTo>
                    <a:pt x="20279" y="3340"/>
                    <a:pt x="18392" y="1478"/>
                    <a:pt x="15946" y="614"/>
                  </a:cubicBezTo>
                  <a:cubicBezTo>
                    <a:pt x="10483" y="-781"/>
                    <a:pt x="4635" y="153"/>
                    <a:pt x="-13" y="3166"/>
                  </a:cubicBezTo>
                  <a:lnTo>
                    <a:pt x="3016" y="8596"/>
                  </a:lnTo>
                  <a:cubicBezTo>
                    <a:pt x="9248" y="5447"/>
                    <a:pt x="12277" y="5772"/>
                    <a:pt x="13500" y="6261"/>
                  </a:cubicBezTo>
                  <a:cubicBezTo>
                    <a:pt x="14117" y="6435"/>
                    <a:pt x="14641" y="6826"/>
                    <a:pt x="14956" y="7347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E99EE70E-90B9-C192-BDA0-8059335F874F}"/>
                </a:ext>
              </a:extLst>
            </p:cNvPr>
            <p:cNvSpPr/>
            <p:nvPr/>
          </p:nvSpPr>
          <p:spPr>
            <a:xfrm>
              <a:off x="5886802" y="1842795"/>
              <a:ext cx="97829" cy="18441"/>
            </a:xfrm>
            <a:custGeom>
              <a:avLst/>
              <a:gdLst>
                <a:gd name="connsiteX0" fmla="*/ 36578 w 36577"/>
                <a:gd name="connsiteY0" fmla="*/ 5918 h 6895"/>
                <a:gd name="connsiteX1" fmla="*/ 36345 w 36577"/>
                <a:gd name="connsiteY1" fmla="*/ 0 h 6895"/>
                <a:gd name="connsiteX2" fmla="*/ 0 w 36577"/>
                <a:gd name="connsiteY2" fmla="*/ 977 h 6895"/>
                <a:gd name="connsiteX3" fmla="*/ 291 w 36577"/>
                <a:gd name="connsiteY3" fmla="*/ 6895 h 6895"/>
                <a:gd name="connsiteX4" fmla="*/ 36578 w 36577"/>
                <a:gd name="connsiteY4" fmla="*/ 5918 h 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7" h="6895">
                  <a:moveTo>
                    <a:pt x="36578" y="5918"/>
                  </a:moveTo>
                  <a:lnTo>
                    <a:pt x="36345" y="0"/>
                  </a:lnTo>
                  <a:lnTo>
                    <a:pt x="0" y="977"/>
                  </a:lnTo>
                  <a:lnTo>
                    <a:pt x="291" y="6895"/>
                  </a:lnTo>
                  <a:lnTo>
                    <a:pt x="36578" y="5918"/>
                  </a:ln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74E2F0E0-0217-63BA-399D-26F9B7AEC530}"/>
                </a:ext>
              </a:extLst>
            </p:cNvPr>
            <p:cNvSpPr/>
            <p:nvPr/>
          </p:nvSpPr>
          <p:spPr>
            <a:xfrm>
              <a:off x="6272049" y="2293682"/>
              <a:ext cx="641056" cy="834159"/>
            </a:xfrm>
            <a:custGeom>
              <a:avLst/>
              <a:gdLst>
                <a:gd name="connsiteX0" fmla="*/ 33012 w 239683"/>
                <a:gd name="connsiteY0" fmla="*/ -19 h 311882"/>
                <a:gd name="connsiteX1" fmla="*/ 98304 w 239683"/>
                <a:gd name="connsiteY1" fmla="*/ 189301 h 311882"/>
                <a:gd name="connsiteX2" fmla="*/ 197320 w 239683"/>
                <a:gd name="connsiteY2" fmla="*/ 190767 h 311882"/>
                <a:gd name="connsiteX3" fmla="*/ 239606 w 239683"/>
                <a:gd name="connsiteY3" fmla="*/ 212484 h 311882"/>
                <a:gd name="connsiteX4" fmla="*/ 145599 w 239683"/>
                <a:gd name="connsiteY4" fmla="*/ 311841 h 311882"/>
                <a:gd name="connsiteX5" fmla="*/ -13 w 239683"/>
                <a:gd name="connsiteY5" fmla="*/ 227089 h 31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683" h="311882">
                  <a:moveTo>
                    <a:pt x="33012" y="-19"/>
                  </a:moveTo>
                  <a:cubicBezTo>
                    <a:pt x="33012" y="-19"/>
                    <a:pt x="73259" y="104549"/>
                    <a:pt x="98304" y="189301"/>
                  </a:cubicBezTo>
                  <a:cubicBezTo>
                    <a:pt x="123349" y="274052"/>
                    <a:pt x="197320" y="190767"/>
                    <a:pt x="197320" y="190767"/>
                  </a:cubicBezTo>
                  <a:cubicBezTo>
                    <a:pt x="197320" y="190767"/>
                    <a:pt x="238092" y="189301"/>
                    <a:pt x="239606" y="212484"/>
                  </a:cubicBezTo>
                  <a:cubicBezTo>
                    <a:pt x="241120" y="235667"/>
                    <a:pt x="216308" y="310212"/>
                    <a:pt x="145599" y="311841"/>
                  </a:cubicBezTo>
                  <a:cubicBezTo>
                    <a:pt x="74890" y="313469"/>
                    <a:pt x="-13" y="227089"/>
                    <a:pt x="-13" y="227089"/>
                  </a:cubicBezTo>
                  <a:close/>
                </a:path>
              </a:pathLst>
            </a:custGeom>
            <a:gradFill>
              <a:gsLst>
                <a:gs pos="0">
                  <a:srgbClr val="0396FF"/>
                </a:gs>
                <a:gs pos="100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46EA9BAC-FFFE-283F-058E-2E185A4C6971}"/>
                </a:ext>
              </a:extLst>
            </p:cNvPr>
            <p:cNvSpPr/>
            <p:nvPr/>
          </p:nvSpPr>
          <p:spPr>
            <a:xfrm>
              <a:off x="6198045" y="2481294"/>
              <a:ext cx="699672" cy="784147"/>
            </a:xfrm>
            <a:custGeom>
              <a:avLst/>
              <a:gdLst>
                <a:gd name="connsiteX0" fmla="*/ 168958 w 261599"/>
                <a:gd name="connsiteY0" fmla="*/ 293164 h 293183"/>
                <a:gd name="connsiteX1" fmla="*/ 25152 w 261599"/>
                <a:gd name="connsiteY1" fmla="*/ 291209 h 293183"/>
                <a:gd name="connsiteX2" fmla="*/ 25 w 261599"/>
                <a:gd name="connsiteY2" fmla="*/ 270290 h 293183"/>
                <a:gd name="connsiteX3" fmla="*/ 689 w 261599"/>
                <a:gd name="connsiteY3" fmla="*/ 263683 h 293183"/>
                <a:gd name="connsiteX4" fmla="*/ 55614 w 261599"/>
                <a:gd name="connsiteY4" fmla="*/ 26693 h 293183"/>
                <a:gd name="connsiteX5" fmla="*/ 92599 w 261599"/>
                <a:gd name="connsiteY5" fmla="*/ -19 h 293183"/>
                <a:gd name="connsiteX6" fmla="*/ 236405 w 261599"/>
                <a:gd name="connsiteY6" fmla="*/ 1935 h 293183"/>
                <a:gd name="connsiteX7" fmla="*/ 261544 w 261599"/>
                <a:gd name="connsiteY7" fmla="*/ 22724 h 293183"/>
                <a:gd name="connsiteX8" fmla="*/ 260868 w 261599"/>
                <a:gd name="connsiteY8" fmla="*/ 29462 h 293183"/>
                <a:gd name="connsiteX9" fmla="*/ 206002 w 261599"/>
                <a:gd name="connsiteY9" fmla="*/ 266451 h 293183"/>
                <a:gd name="connsiteX10" fmla="*/ 168958 w 261599"/>
                <a:gd name="connsiteY10" fmla="*/ 293164 h 29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599" h="293183">
                  <a:moveTo>
                    <a:pt x="168958" y="293164"/>
                  </a:moveTo>
                  <a:lnTo>
                    <a:pt x="25152" y="291209"/>
                  </a:lnTo>
                  <a:cubicBezTo>
                    <a:pt x="12018" y="291899"/>
                    <a:pt x="765" y="282538"/>
                    <a:pt x="25" y="270290"/>
                  </a:cubicBezTo>
                  <a:cubicBezTo>
                    <a:pt x="-109" y="268069"/>
                    <a:pt x="112" y="265843"/>
                    <a:pt x="689" y="263683"/>
                  </a:cubicBezTo>
                  <a:lnTo>
                    <a:pt x="55614" y="26693"/>
                  </a:lnTo>
                  <a:cubicBezTo>
                    <a:pt x="60023" y="11002"/>
                    <a:pt x="75201" y="40"/>
                    <a:pt x="92599" y="-19"/>
                  </a:cubicBezTo>
                  <a:lnTo>
                    <a:pt x="236405" y="1935"/>
                  </a:lnTo>
                  <a:cubicBezTo>
                    <a:pt x="249505" y="1202"/>
                    <a:pt x="260763" y="10514"/>
                    <a:pt x="261544" y="22724"/>
                  </a:cubicBezTo>
                  <a:cubicBezTo>
                    <a:pt x="261689" y="24988"/>
                    <a:pt x="261462" y="27263"/>
                    <a:pt x="260868" y="29462"/>
                  </a:cubicBezTo>
                  <a:lnTo>
                    <a:pt x="206002" y="266451"/>
                  </a:lnTo>
                  <a:cubicBezTo>
                    <a:pt x="201569" y="282148"/>
                    <a:pt x="186373" y="293109"/>
                    <a:pt x="168958" y="293164"/>
                  </a:cubicBezTo>
                  <a:close/>
                </a:path>
              </a:pathLst>
            </a:custGeom>
            <a:gradFill>
              <a:gsLst>
                <a:gs pos="0">
                  <a:srgbClr val="5B2CF2">
                    <a:alpha val="0"/>
                  </a:srgbClr>
                </a:gs>
                <a:gs pos="95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5E533850-29AA-74B9-4972-BA7FC6141D03}"/>
                </a:ext>
              </a:extLst>
            </p:cNvPr>
            <p:cNvSpPr/>
            <p:nvPr/>
          </p:nvSpPr>
          <p:spPr>
            <a:xfrm>
              <a:off x="5709113" y="1446802"/>
              <a:ext cx="546206" cy="525232"/>
            </a:xfrm>
            <a:custGeom>
              <a:avLst/>
              <a:gdLst>
                <a:gd name="connsiteX0" fmla="*/ 198405 w 204220"/>
                <a:gd name="connsiteY0" fmla="*/ 51939 h 196378"/>
                <a:gd name="connsiteX1" fmla="*/ 166254 w 204220"/>
                <a:gd name="connsiteY1" fmla="*/ 7907 h 196378"/>
                <a:gd name="connsiteX2" fmla="*/ 165147 w 204220"/>
                <a:gd name="connsiteY2" fmla="*/ 17843 h 196378"/>
                <a:gd name="connsiteX3" fmla="*/ 95778 w 204220"/>
                <a:gd name="connsiteY3" fmla="*/ 2424 h 196378"/>
                <a:gd name="connsiteX4" fmla="*/ 97874 w 204220"/>
                <a:gd name="connsiteY4" fmla="*/ 9373 h 196378"/>
                <a:gd name="connsiteX5" fmla="*/ 73004 w 204220"/>
                <a:gd name="connsiteY5" fmla="*/ -19 h 196378"/>
                <a:gd name="connsiteX6" fmla="*/ 65490 w 204220"/>
                <a:gd name="connsiteY6" fmla="*/ 12468 h 196378"/>
                <a:gd name="connsiteX7" fmla="*/ 48832 w 204220"/>
                <a:gd name="connsiteY7" fmla="*/ 3075 h 196378"/>
                <a:gd name="connsiteX8" fmla="*/ 39105 w 204220"/>
                <a:gd name="connsiteY8" fmla="*/ 35651 h 196378"/>
                <a:gd name="connsiteX9" fmla="*/ 31534 w 204220"/>
                <a:gd name="connsiteY9" fmla="*/ 30602 h 196378"/>
                <a:gd name="connsiteX10" fmla="*/ 23205 w 204220"/>
                <a:gd name="connsiteY10" fmla="*/ 30928 h 196378"/>
                <a:gd name="connsiteX11" fmla="*/ 22447 w 204220"/>
                <a:gd name="connsiteY11" fmla="*/ 34728 h 196378"/>
                <a:gd name="connsiteX12" fmla="*/ 22447 w 204220"/>
                <a:gd name="connsiteY12" fmla="*/ 48736 h 196378"/>
                <a:gd name="connsiteX13" fmla="*/ 8119 w 204220"/>
                <a:gd name="connsiteY13" fmla="*/ 43958 h 196378"/>
                <a:gd name="connsiteX14" fmla="*/ 4217 w 204220"/>
                <a:gd name="connsiteY14" fmla="*/ 43958 h 196378"/>
                <a:gd name="connsiteX15" fmla="*/ 2586 w 204220"/>
                <a:gd name="connsiteY15" fmla="*/ 46944 h 196378"/>
                <a:gd name="connsiteX16" fmla="*/ 48541 w 204220"/>
                <a:gd name="connsiteY16" fmla="*/ 196359 h 196378"/>
                <a:gd name="connsiteX17" fmla="*/ 46677 w 204220"/>
                <a:gd name="connsiteY17" fmla="*/ 179039 h 196378"/>
                <a:gd name="connsiteX18" fmla="*/ 36543 w 204220"/>
                <a:gd name="connsiteY18" fmla="*/ 160851 h 196378"/>
                <a:gd name="connsiteX19" fmla="*/ 52560 w 204220"/>
                <a:gd name="connsiteY19" fmla="*/ 147278 h 196378"/>
                <a:gd name="connsiteX20" fmla="*/ 67471 w 204220"/>
                <a:gd name="connsiteY20" fmla="*/ 159657 h 196378"/>
                <a:gd name="connsiteX21" fmla="*/ 68403 w 204220"/>
                <a:gd name="connsiteY21" fmla="*/ 107807 h 196378"/>
                <a:gd name="connsiteX22" fmla="*/ 103734 w 204220"/>
                <a:gd name="connsiteY22" fmla="*/ 94016 h 196378"/>
                <a:gd name="connsiteX23" fmla="*/ 110513 w 204220"/>
                <a:gd name="connsiteY23" fmla="*/ 97763 h 196378"/>
                <a:gd name="connsiteX24" fmla="*/ 131715 w 204220"/>
                <a:gd name="connsiteY24" fmla="*/ 82941 h 196378"/>
                <a:gd name="connsiteX25" fmla="*/ 163341 w 204220"/>
                <a:gd name="connsiteY25" fmla="*/ 87990 h 196378"/>
                <a:gd name="connsiteX26" fmla="*/ 189959 w 204220"/>
                <a:gd name="connsiteY26" fmla="*/ 94668 h 196378"/>
                <a:gd name="connsiteX27" fmla="*/ 198405 w 204220"/>
                <a:gd name="connsiteY27" fmla="*/ 51939 h 19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4220" h="196378">
                  <a:moveTo>
                    <a:pt x="198405" y="51939"/>
                  </a:moveTo>
                  <a:cubicBezTo>
                    <a:pt x="190932" y="35418"/>
                    <a:pt x="179999" y="20449"/>
                    <a:pt x="166254" y="7907"/>
                  </a:cubicBezTo>
                  <a:lnTo>
                    <a:pt x="165147" y="17843"/>
                  </a:lnTo>
                  <a:cubicBezTo>
                    <a:pt x="143317" y="8548"/>
                    <a:pt x="119757" y="3314"/>
                    <a:pt x="95778" y="2424"/>
                  </a:cubicBezTo>
                  <a:lnTo>
                    <a:pt x="97874" y="9373"/>
                  </a:lnTo>
                  <a:cubicBezTo>
                    <a:pt x="89155" y="7343"/>
                    <a:pt x="80780" y="4183"/>
                    <a:pt x="73004" y="-19"/>
                  </a:cubicBezTo>
                  <a:lnTo>
                    <a:pt x="65490" y="12468"/>
                  </a:lnTo>
                  <a:cubicBezTo>
                    <a:pt x="60388" y="8695"/>
                    <a:pt x="54791" y="5535"/>
                    <a:pt x="48832" y="3075"/>
                  </a:cubicBezTo>
                  <a:lnTo>
                    <a:pt x="39105" y="35651"/>
                  </a:lnTo>
                  <a:cubicBezTo>
                    <a:pt x="36356" y="34283"/>
                    <a:pt x="33811" y="32584"/>
                    <a:pt x="31534" y="30602"/>
                  </a:cubicBezTo>
                  <a:cubicBezTo>
                    <a:pt x="28971" y="28973"/>
                    <a:pt x="24836" y="28485"/>
                    <a:pt x="23205" y="30928"/>
                  </a:cubicBezTo>
                  <a:cubicBezTo>
                    <a:pt x="22576" y="32106"/>
                    <a:pt x="22314" y="33420"/>
                    <a:pt x="22447" y="34728"/>
                  </a:cubicBezTo>
                  <a:lnTo>
                    <a:pt x="22447" y="48736"/>
                  </a:lnTo>
                  <a:lnTo>
                    <a:pt x="8119" y="43958"/>
                  </a:lnTo>
                  <a:cubicBezTo>
                    <a:pt x="6885" y="43421"/>
                    <a:pt x="5452" y="43421"/>
                    <a:pt x="4217" y="43958"/>
                  </a:cubicBezTo>
                  <a:cubicBezTo>
                    <a:pt x="3256" y="44702"/>
                    <a:pt x="2668" y="45782"/>
                    <a:pt x="2586" y="46944"/>
                  </a:cubicBezTo>
                  <a:cubicBezTo>
                    <a:pt x="-7840" y="95482"/>
                    <a:pt x="14235" y="158625"/>
                    <a:pt x="48541" y="196359"/>
                  </a:cubicBezTo>
                  <a:cubicBezTo>
                    <a:pt x="49863" y="190544"/>
                    <a:pt x="49211" y="184491"/>
                    <a:pt x="46677" y="179039"/>
                  </a:cubicBezTo>
                  <a:cubicBezTo>
                    <a:pt x="43823" y="172090"/>
                    <a:pt x="35028" y="168181"/>
                    <a:pt x="36543" y="160851"/>
                  </a:cubicBezTo>
                  <a:cubicBezTo>
                    <a:pt x="37376" y="153174"/>
                    <a:pt x="44283" y="147321"/>
                    <a:pt x="52560" y="147278"/>
                  </a:cubicBezTo>
                  <a:cubicBezTo>
                    <a:pt x="63685" y="148472"/>
                    <a:pt x="59549" y="152273"/>
                    <a:pt x="67471" y="159657"/>
                  </a:cubicBezTo>
                  <a:cubicBezTo>
                    <a:pt x="70266" y="145269"/>
                    <a:pt x="63568" y="121652"/>
                    <a:pt x="68403" y="107807"/>
                  </a:cubicBezTo>
                  <a:cubicBezTo>
                    <a:pt x="74076" y="94907"/>
                    <a:pt x="89889" y="88734"/>
                    <a:pt x="103734" y="94016"/>
                  </a:cubicBezTo>
                  <a:cubicBezTo>
                    <a:pt x="106174" y="94950"/>
                    <a:pt x="108463" y="96215"/>
                    <a:pt x="110513" y="97763"/>
                  </a:cubicBezTo>
                  <a:cubicBezTo>
                    <a:pt x="110164" y="88533"/>
                    <a:pt x="121813" y="82615"/>
                    <a:pt x="131715" y="82941"/>
                  </a:cubicBezTo>
                  <a:cubicBezTo>
                    <a:pt x="141616" y="83266"/>
                    <a:pt x="152857" y="86795"/>
                    <a:pt x="163341" y="87990"/>
                  </a:cubicBezTo>
                  <a:cubicBezTo>
                    <a:pt x="172253" y="88967"/>
                    <a:pt x="181397" y="94776"/>
                    <a:pt x="189959" y="94668"/>
                  </a:cubicBezTo>
                  <a:cubicBezTo>
                    <a:pt x="211976" y="94342"/>
                    <a:pt x="203123" y="63504"/>
                    <a:pt x="198405" y="51939"/>
                  </a:cubicBez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BC7A003-F8CE-577E-2012-EC5723BBB523}"/>
                </a:ext>
              </a:extLst>
            </p:cNvPr>
            <p:cNvSpPr/>
            <p:nvPr/>
          </p:nvSpPr>
          <p:spPr>
            <a:xfrm>
              <a:off x="6198045" y="2481294"/>
              <a:ext cx="699672" cy="784147"/>
            </a:xfrm>
            <a:custGeom>
              <a:avLst/>
              <a:gdLst>
                <a:gd name="connsiteX0" fmla="*/ 168958 w 261599"/>
                <a:gd name="connsiteY0" fmla="*/ 293164 h 293183"/>
                <a:gd name="connsiteX1" fmla="*/ 25152 w 261599"/>
                <a:gd name="connsiteY1" fmla="*/ 291209 h 293183"/>
                <a:gd name="connsiteX2" fmla="*/ 25 w 261599"/>
                <a:gd name="connsiteY2" fmla="*/ 270290 h 293183"/>
                <a:gd name="connsiteX3" fmla="*/ 689 w 261599"/>
                <a:gd name="connsiteY3" fmla="*/ 263683 h 293183"/>
                <a:gd name="connsiteX4" fmla="*/ 55614 w 261599"/>
                <a:gd name="connsiteY4" fmla="*/ 26693 h 293183"/>
                <a:gd name="connsiteX5" fmla="*/ 92599 w 261599"/>
                <a:gd name="connsiteY5" fmla="*/ -19 h 293183"/>
                <a:gd name="connsiteX6" fmla="*/ 236405 w 261599"/>
                <a:gd name="connsiteY6" fmla="*/ 1935 h 293183"/>
                <a:gd name="connsiteX7" fmla="*/ 261544 w 261599"/>
                <a:gd name="connsiteY7" fmla="*/ 22724 h 293183"/>
                <a:gd name="connsiteX8" fmla="*/ 260868 w 261599"/>
                <a:gd name="connsiteY8" fmla="*/ 29462 h 293183"/>
                <a:gd name="connsiteX9" fmla="*/ 206002 w 261599"/>
                <a:gd name="connsiteY9" fmla="*/ 266451 h 293183"/>
                <a:gd name="connsiteX10" fmla="*/ 168958 w 261599"/>
                <a:gd name="connsiteY10" fmla="*/ 293164 h 29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599" h="293183">
                  <a:moveTo>
                    <a:pt x="168958" y="293164"/>
                  </a:moveTo>
                  <a:lnTo>
                    <a:pt x="25152" y="291209"/>
                  </a:lnTo>
                  <a:cubicBezTo>
                    <a:pt x="12018" y="291899"/>
                    <a:pt x="765" y="282538"/>
                    <a:pt x="25" y="270290"/>
                  </a:cubicBezTo>
                  <a:cubicBezTo>
                    <a:pt x="-109" y="268069"/>
                    <a:pt x="112" y="265843"/>
                    <a:pt x="689" y="263683"/>
                  </a:cubicBezTo>
                  <a:lnTo>
                    <a:pt x="55614" y="26693"/>
                  </a:lnTo>
                  <a:cubicBezTo>
                    <a:pt x="60023" y="11002"/>
                    <a:pt x="75201" y="40"/>
                    <a:pt x="92599" y="-19"/>
                  </a:cubicBezTo>
                  <a:lnTo>
                    <a:pt x="236405" y="1935"/>
                  </a:lnTo>
                  <a:cubicBezTo>
                    <a:pt x="249505" y="1202"/>
                    <a:pt x="260763" y="10514"/>
                    <a:pt x="261544" y="22724"/>
                  </a:cubicBezTo>
                  <a:cubicBezTo>
                    <a:pt x="261689" y="24988"/>
                    <a:pt x="261462" y="27263"/>
                    <a:pt x="260868" y="29462"/>
                  </a:cubicBezTo>
                  <a:lnTo>
                    <a:pt x="206002" y="266451"/>
                  </a:lnTo>
                  <a:cubicBezTo>
                    <a:pt x="201569" y="282148"/>
                    <a:pt x="186373" y="293109"/>
                    <a:pt x="168958" y="293164"/>
                  </a:cubicBezTo>
                  <a:close/>
                </a:path>
              </a:pathLst>
            </a:custGeom>
            <a:gradFill>
              <a:gsLst>
                <a:gs pos="0">
                  <a:srgbClr val="5B2CF2">
                    <a:alpha val="0"/>
                  </a:srgbClr>
                </a:gs>
                <a:gs pos="95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E0364C81-E5F2-D36C-17D2-71B690DAD624}"/>
                </a:ext>
              </a:extLst>
            </p:cNvPr>
            <p:cNvSpPr/>
            <p:nvPr/>
          </p:nvSpPr>
          <p:spPr>
            <a:xfrm>
              <a:off x="6220549" y="2518615"/>
              <a:ext cx="669147" cy="750602"/>
            </a:xfrm>
            <a:custGeom>
              <a:avLst/>
              <a:gdLst>
                <a:gd name="connsiteX0" fmla="*/ 161534 w 250186"/>
                <a:gd name="connsiteY0" fmla="*/ 280622 h 280641"/>
                <a:gd name="connsiteX1" fmla="*/ 23960 w 250186"/>
                <a:gd name="connsiteY1" fmla="*/ 278722 h 280641"/>
                <a:gd name="connsiteX2" fmla="*/ 15 w 250186"/>
                <a:gd name="connsiteY2" fmla="*/ 258525 h 280641"/>
                <a:gd name="connsiteX3" fmla="*/ 662 w 250186"/>
                <a:gd name="connsiteY3" fmla="*/ 252335 h 280641"/>
                <a:gd name="connsiteX4" fmla="*/ 53082 w 250186"/>
                <a:gd name="connsiteY4" fmla="*/ 25553 h 280641"/>
                <a:gd name="connsiteX5" fmla="*/ 88553 w 250186"/>
                <a:gd name="connsiteY5" fmla="*/ -19 h 280641"/>
                <a:gd name="connsiteX6" fmla="*/ 226185 w 250186"/>
                <a:gd name="connsiteY6" fmla="*/ 1881 h 280641"/>
                <a:gd name="connsiteX7" fmla="*/ 250141 w 250186"/>
                <a:gd name="connsiteY7" fmla="*/ 21948 h 280641"/>
                <a:gd name="connsiteX8" fmla="*/ 249483 w 250186"/>
                <a:gd name="connsiteY8" fmla="*/ 28267 h 280641"/>
                <a:gd name="connsiteX9" fmla="*/ 197063 w 250186"/>
                <a:gd name="connsiteY9" fmla="*/ 255050 h 280641"/>
                <a:gd name="connsiteX10" fmla="*/ 161534 w 250186"/>
                <a:gd name="connsiteY10" fmla="*/ 280622 h 28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186" h="280641">
                  <a:moveTo>
                    <a:pt x="161534" y="280622"/>
                  </a:moveTo>
                  <a:lnTo>
                    <a:pt x="23960" y="278722"/>
                  </a:lnTo>
                  <a:cubicBezTo>
                    <a:pt x="11367" y="279308"/>
                    <a:pt x="644" y="270268"/>
                    <a:pt x="15" y="258525"/>
                  </a:cubicBezTo>
                  <a:cubicBezTo>
                    <a:pt x="-95" y="256445"/>
                    <a:pt x="120" y="254360"/>
                    <a:pt x="662" y="252335"/>
                  </a:cubicBezTo>
                  <a:lnTo>
                    <a:pt x="53082" y="25553"/>
                  </a:lnTo>
                  <a:cubicBezTo>
                    <a:pt x="57346" y="10535"/>
                    <a:pt x="71889" y="51"/>
                    <a:pt x="88553" y="-19"/>
                  </a:cubicBezTo>
                  <a:lnTo>
                    <a:pt x="226185" y="1881"/>
                  </a:lnTo>
                  <a:cubicBezTo>
                    <a:pt x="238743" y="1257"/>
                    <a:pt x="249472" y="10237"/>
                    <a:pt x="250141" y="21948"/>
                  </a:cubicBezTo>
                  <a:cubicBezTo>
                    <a:pt x="250264" y="24071"/>
                    <a:pt x="250042" y="26204"/>
                    <a:pt x="249483" y="28267"/>
                  </a:cubicBezTo>
                  <a:lnTo>
                    <a:pt x="197063" y="255050"/>
                  </a:lnTo>
                  <a:cubicBezTo>
                    <a:pt x="192794" y="270089"/>
                    <a:pt x="178221" y="280573"/>
                    <a:pt x="161534" y="280622"/>
                  </a:cubicBezTo>
                  <a:close/>
                </a:path>
              </a:pathLst>
            </a:custGeom>
            <a:gradFill>
              <a:gsLst>
                <a:gs pos="3000">
                  <a:srgbClr val="0396FF"/>
                </a:gs>
                <a:gs pos="100000">
                  <a:srgbClr val="5B2CF2"/>
                </a:gs>
              </a:gsLst>
              <a:path path="circle">
                <a:fillToRect l="100000" t="100000"/>
              </a:path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499972A8-C465-910A-0CD6-A527C0FE6EB4}"/>
                </a:ext>
              </a:extLst>
            </p:cNvPr>
            <p:cNvSpPr/>
            <p:nvPr/>
          </p:nvSpPr>
          <p:spPr>
            <a:xfrm>
              <a:off x="6673086" y="2749599"/>
              <a:ext cx="227381" cy="236464"/>
            </a:xfrm>
            <a:custGeom>
              <a:avLst/>
              <a:gdLst>
                <a:gd name="connsiteX0" fmla="*/ 85002 w 85015"/>
                <a:gd name="connsiteY0" fmla="*/ 31218 h 88411"/>
                <a:gd name="connsiteX1" fmla="*/ 81450 w 85015"/>
                <a:gd name="connsiteY1" fmla="*/ 15961 h 88411"/>
                <a:gd name="connsiteX2" fmla="*/ 72596 w 85015"/>
                <a:gd name="connsiteY2" fmla="*/ 3474 h 88411"/>
                <a:gd name="connsiteX3" fmla="*/ 57220 w 85015"/>
                <a:gd name="connsiteY3" fmla="*/ -1 h 88411"/>
                <a:gd name="connsiteX4" fmla="*/ 40911 w 85015"/>
                <a:gd name="connsiteY4" fmla="*/ -1 h 88411"/>
                <a:gd name="connsiteX5" fmla="*/ 23438 w 85015"/>
                <a:gd name="connsiteY5" fmla="*/ 2931 h 88411"/>
                <a:gd name="connsiteX6" fmla="*/ 5964 w 85015"/>
                <a:gd name="connsiteY6" fmla="*/ 21336 h 88411"/>
                <a:gd name="connsiteX7" fmla="*/ 7595 w 85015"/>
                <a:gd name="connsiteY7" fmla="*/ 67974 h 88411"/>
                <a:gd name="connsiteX8" fmla="*/ 24020 w 85015"/>
                <a:gd name="connsiteY8" fmla="*/ 81113 h 88411"/>
                <a:gd name="connsiteX9" fmla="*/ 46445 w 85015"/>
                <a:gd name="connsiteY9" fmla="*/ 87900 h 88411"/>
                <a:gd name="connsiteX10" fmla="*/ 56463 w 85015"/>
                <a:gd name="connsiteY10" fmla="*/ 82145 h 88411"/>
                <a:gd name="connsiteX11" fmla="*/ 68112 w 85015"/>
                <a:gd name="connsiteY11" fmla="*/ 73132 h 88411"/>
                <a:gd name="connsiteX12" fmla="*/ 78013 w 85015"/>
                <a:gd name="connsiteY12" fmla="*/ 62979 h 88411"/>
                <a:gd name="connsiteX13" fmla="*/ 81042 w 85015"/>
                <a:gd name="connsiteY13" fmla="*/ 46963 h 88411"/>
                <a:gd name="connsiteX14" fmla="*/ 85002 w 85015"/>
                <a:gd name="connsiteY14" fmla="*/ 31218 h 8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015" h="88411">
                  <a:moveTo>
                    <a:pt x="85002" y="31218"/>
                  </a:moveTo>
                  <a:cubicBezTo>
                    <a:pt x="84898" y="25968"/>
                    <a:pt x="83686" y="20783"/>
                    <a:pt x="81450" y="15961"/>
                  </a:cubicBezTo>
                  <a:cubicBezTo>
                    <a:pt x="79912" y="11064"/>
                    <a:pt x="76831" y="6710"/>
                    <a:pt x="72596" y="3474"/>
                  </a:cubicBezTo>
                  <a:cubicBezTo>
                    <a:pt x="67914" y="1014"/>
                    <a:pt x="62590" y="-186"/>
                    <a:pt x="57220" y="-1"/>
                  </a:cubicBezTo>
                  <a:cubicBezTo>
                    <a:pt x="51803" y="-1"/>
                    <a:pt x="46328" y="-1"/>
                    <a:pt x="40911" y="-1"/>
                  </a:cubicBezTo>
                  <a:cubicBezTo>
                    <a:pt x="34935" y="-93"/>
                    <a:pt x="29000" y="900"/>
                    <a:pt x="23438" y="2931"/>
                  </a:cubicBezTo>
                  <a:cubicBezTo>
                    <a:pt x="15482" y="6970"/>
                    <a:pt x="9296" y="13480"/>
                    <a:pt x="5964" y="21336"/>
                  </a:cubicBezTo>
                  <a:cubicBezTo>
                    <a:pt x="-1491" y="36158"/>
                    <a:pt x="-3064" y="54998"/>
                    <a:pt x="7595" y="67974"/>
                  </a:cubicBezTo>
                  <a:cubicBezTo>
                    <a:pt x="12301" y="73127"/>
                    <a:pt x="17841" y="77562"/>
                    <a:pt x="24020" y="81113"/>
                  </a:cubicBezTo>
                  <a:cubicBezTo>
                    <a:pt x="30718" y="85402"/>
                    <a:pt x="38581" y="89909"/>
                    <a:pt x="46445" y="87900"/>
                  </a:cubicBezTo>
                  <a:cubicBezTo>
                    <a:pt x="50190" y="86673"/>
                    <a:pt x="53603" y="84713"/>
                    <a:pt x="56463" y="82145"/>
                  </a:cubicBezTo>
                  <a:lnTo>
                    <a:pt x="68112" y="73132"/>
                  </a:lnTo>
                  <a:cubicBezTo>
                    <a:pt x="72084" y="70379"/>
                    <a:pt x="75450" y="66926"/>
                    <a:pt x="78013" y="62979"/>
                  </a:cubicBezTo>
                  <a:cubicBezTo>
                    <a:pt x="80151" y="57881"/>
                    <a:pt x="81182" y="52435"/>
                    <a:pt x="81042" y="46963"/>
                  </a:cubicBezTo>
                  <a:cubicBezTo>
                    <a:pt x="82644" y="41778"/>
                    <a:pt x="83966" y="36522"/>
                    <a:pt x="85002" y="31218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125A312-BEAB-C1BF-6C21-8F096377C7D1}"/>
              </a:ext>
            </a:extLst>
          </p:cNvPr>
          <p:cNvSpPr/>
          <p:nvPr/>
        </p:nvSpPr>
        <p:spPr>
          <a:xfrm>
            <a:off x="579120" y="697161"/>
            <a:ext cx="2644140" cy="639800"/>
          </a:xfrm>
          <a:prstGeom prst="roundRect">
            <a:avLst>
              <a:gd name="adj" fmla="val 50000"/>
            </a:avLst>
          </a:prstGeom>
          <a:solidFill>
            <a:schemeClr val="bg1">
              <a:alpha val="78000"/>
            </a:schemeClr>
          </a:solidFill>
          <a:ln w="6350">
            <a:gradFill flip="none" rotWithShape="1">
              <a:gsLst>
                <a:gs pos="0">
                  <a:srgbClr val="D2D4D5"/>
                </a:gs>
                <a:gs pos="100000">
                  <a:srgbClr val="D2D4D5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279400" dist="190500" dir="5400000" algn="t" rotWithShape="0">
              <a:srgbClr val="5B2CF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9C3ECA4-584E-D914-08BB-36764695AA15}"/>
              </a:ext>
            </a:extLst>
          </p:cNvPr>
          <p:cNvSpPr/>
          <p:nvPr/>
        </p:nvSpPr>
        <p:spPr>
          <a:xfrm>
            <a:off x="670561" y="772548"/>
            <a:ext cx="889616" cy="490744"/>
          </a:xfrm>
          <a:prstGeom prst="roundRect">
            <a:avLst>
              <a:gd name="adj" fmla="val 50000"/>
            </a:avLst>
          </a:prstGeom>
          <a:gradFill>
            <a:gsLst>
              <a:gs pos="300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FCBE556-4C1E-BB53-330E-E8183371A86A}"/>
              </a:ext>
            </a:extLst>
          </p:cNvPr>
          <p:cNvSpPr txBox="1"/>
          <p:nvPr/>
        </p:nvSpPr>
        <p:spPr>
          <a:xfrm>
            <a:off x="1532462" y="775970"/>
            <a:ext cx="15568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spc="8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个人反思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5448AA1-FC33-1E73-AC0A-5881B90D89A3}"/>
              </a:ext>
            </a:extLst>
          </p:cNvPr>
          <p:cNvSpPr txBox="1"/>
          <p:nvPr/>
        </p:nvSpPr>
        <p:spPr>
          <a:xfrm>
            <a:off x="800101" y="776758"/>
            <a:ext cx="6305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00" b="1" spc="8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2600" b="1" spc="8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2CC50405-2EF6-ED1A-BE89-1410B98DCB64}"/>
              </a:ext>
            </a:extLst>
          </p:cNvPr>
          <p:cNvSpPr/>
          <p:nvPr/>
        </p:nvSpPr>
        <p:spPr>
          <a:xfrm>
            <a:off x="3486679" y="2384386"/>
            <a:ext cx="2450941" cy="3439036"/>
          </a:xfrm>
          <a:prstGeom prst="roundRect">
            <a:avLst>
              <a:gd name="adj" fmla="val 3276"/>
            </a:avLst>
          </a:prstGeom>
          <a:noFill/>
          <a:ln w="15875">
            <a:gradFill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38BA933-EE68-8092-7689-BDF8848E5EF9}"/>
              </a:ext>
            </a:extLst>
          </p:cNvPr>
          <p:cNvSpPr/>
          <p:nvPr/>
        </p:nvSpPr>
        <p:spPr>
          <a:xfrm>
            <a:off x="6254379" y="2384386"/>
            <a:ext cx="2450941" cy="3439036"/>
          </a:xfrm>
          <a:prstGeom prst="roundRect">
            <a:avLst>
              <a:gd name="adj" fmla="val 3276"/>
            </a:avLst>
          </a:prstGeom>
          <a:noFill/>
          <a:ln w="15875">
            <a:gradFill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61911BED-7FF8-E704-D281-1855ECCEA9E3}"/>
              </a:ext>
            </a:extLst>
          </p:cNvPr>
          <p:cNvSpPr/>
          <p:nvPr/>
        </p:nvSpPr>
        <p:spPr>
          <a:xfrm>
            <a:off x="9022080" y="2384386"/>
            <a:ext cx="2450941" cy="3439036"/>
          </a:xfrm>
          <a:prstGeom prst="roundRect">
            <a:avLst>
              <a:gd name="adj" fmla="val 3276"/>
            </a:avLst>
          </a:prstGeom>
          <a:noFill/>
          <a:ln w="15875">
            <a:gradFill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2B280AD-C429-AC8F-B14E-B233E5F8820C}"/>
              </a:ext>
            </a:extLst>
          </p:cNvPr>
          <p:cNvSpPr txBox="1"/>
          <p:nvPr/>
        </p:nvSpPr>
        <p:spPr>
          <a:xfrm>
            <a:off x="998732" y="1564418"/>
            <a:ext cx="1891434" cy="1708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Above"/>
              <a:lightRig rig="threePt" dir="t"/>
            </a:scene3d>
          </a:bodyPr>
          <a:lstStyle/>
          <a:p>
            <a:pPr algn="ctr"/>
            <a:r>
              <a:rPr lang="en-US" altLang="zh-CN" sz="10500" dirty="0">
                <a:gradFill>
                  <a:gsLst>
                    <a:gs pos="0">
                      <a:srgbClr val="0396FF">
                        <a:alpha val="58000"/>
                      </a:srgbClr>
                    </a:gs>
                    <a:gs pos="85000">
                      <a:srgbClr val="5B2CF2">
                        <a:alpha val="69000"/>
                      </a:srgbClr>
                    </a:gs>
                  </a:gsLst>
                  <a:path path="circle">
                    <a:fillToRect l="100000" b="100000"/>
                  </a:path>
                </a:gradFill>
                <a:latin typeface="Facon" pitchFamily="2" charset="0"/>
              </a:rPr>
              <a:t>S</a:t>
            </a:r>
            <a:endParaRPr lang="zh-CN" altLang="en-US" sz="10500" dirty="0">
              <a:gradFill>
                <a:gsLst>
                  <a:gs pos="0">
                    <a:srgbClr val="0396FF">
                      <a:alpha val="58000"/>
                    </a:srgbClr>
                  </a:gs>
                  <a:gs pos="85000">
                    <a:srgbClr val="5B2CF2">
                      <a:alpha val="69000"/>
                    </a:srgbClr>
                  </a:gs>
                </a:gsLst>
                <a:path path="circle">
                  <a:fillToRect l="100000" b="100000"/>
                </a:path>
              </a:gradFill>
              <a:latin typeface="Facon" pitchFamily="2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2933EFE-459B-B120-C636-8D5C8DE4CC2D}"/>
              </a:ext>
            </a:extLst>
          </p:cNvPr>
          <p:cNvSpPr txBox="1"/>
          <p:nvPr/>
        </p:nvSpPr>
        <p:spPr>
          <a:xfrm>
            <a:off x="3701745" y="1564418"/>
            <a:ext cx="2008920" cy="1708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Above"/>
              <a:lightRig rig="threePt" dir="t"/>
            </a:scene3d>
          </a:bodyPr>
          <a:lstStyle/>
          <a:p>
            <a:pPr algn="ctr"/>
            <a:r>
              <a:rPr lang="en-US" altLang="zh-CN" sz="10500" dirty="0">
                <a:gradFill>
                  <a:gsLst>
                    <a:gs pos="0">
                      <a:srgbClr val="0396FF">
                        <a:alpha val="58000"/>
                      </a:srgbClr>
                    </a:gs>
                    <a:gs pos="85000">
                      <a:srgbClr val="5B2CF2">
                        <a:alpha val="69000"/>
                      </a:srgbClr>
                    </a:gs>
                  </a:gsLst>
                  <a:path path="circle">
                    <a:fillToRect l="100000" b="100000"/>
                  </a:path>
                </a:gradFill>
                <a:latin typeface="Facon" pitchFamily="2" charset="0"/>
              </a:rPr>
              <a:t>W</a:t>
            </a:r>
            <a:endParaRPr lang="zh-CN" altLang="en-US" sz="10500" dirty="0">
              <a:gradFill>
                <a:gsLst>
                  <a:gs pos="0">
                    <a:srgbClr val="0396FF">
                      <a:alpha val="58000"/>
                    </a:srgbClr>
                  </a:gs>
                  <a:gs pos="85000">
                    <a:srgbClr val="5B2CF2">
                      <a:alpha val="69000"/>
                    </a:srgbClr>
                  </a:gs>
                </a:gsLst>
                <a:path path="circle">
                  <a:fillToRect l="100000" b="100000"/>
                </a:path>
              </a:gradFill>
              <a:latin typeface="Facon" pitchFamily="2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EDF6E51-0CFF-EAA2-27C3-AC4765711784}"/>
              </a:ext>
            </a:extLst>
          </p:cNvPr>
          <p:cNvSpPr txBox="1"/>
          <p:nvPr/>
        </p:nvSpPr>
        <p:spPr>
          <a:xfrm>
            <a:off x="6543704" y="1564418"/>
            <a:ext cx="1860992" cy="1708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Above"/>
              <a:lightRig rig="threePt" dir="t"/>
            </a:scene3d>
          </a:bodyPr>
          <a:lstStyle/>
          <a:p>
            <a:pPr algn="ctr"/>
            <a:r>
              <a:rPr lang="en-US" altLang="zh-CN" sz="10500" dirty="0">
                <a:gradFill>
                  <a:gsLst>
                    <a:gs pos="0">
                      <a:srgbClr val="0396FF">
                        <a:alpha val="58000"/>
                      </a:srgbClr>
                    </a:gs>
                    <a:gs pos="85000">
                      <a:srgbClr val="5B2CF2">
                        <a:alpha val="69000"/>
                      </a:srgbClr>
                    </a:gs>
                  </a:gsLst>
                  <a:path path="circle">
                    <a:fillToRect l="100000" b="100000"/>
                  </a:path>
                </a:gradFill>
                <a:latin typeface="Facon" pitchFamily="2" charset="0"/>
              </a:rPr>
              <a:t>O</a:t>
            </a:r>
            <a:endParaRPr lang="zh-CN" altLang="en-US" sz="10500" dirty="0">
              <a:gradFill>
                <a:gsLst>
                  <a:gs pos="0">
                    <a:srgbClr val="0396FF">
                      <a:alpha val="58000"/>
                    </a:srgbClr>
                  </a:gs>
                  <a:gs pos="85000">
                    <a:srgbClr val="5B2CF2">
                      <a:alpha val="69000"/>
                    </a:srgbClr>
                  </a:gs>
                </a:gsLst>
                <a:path path="circle">
                  <a:fillToRect l="100000" b="100000"/>
                </a:path>
              </a:gradFill>
              <a:latin typeface="Facon" pitchFamily="2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1E383BD-A520-866E-41E2-92CB02703DA9}"/>
              </a:ext>
            </a:extLst>
          </p:cNvPr>
          <p:cNvSpPr txBox="1"/>
          <p:nvPr/>
        </p:nvSpPr>
        <p:spPr>
          <a:xfrm>
            <a:off x="9282565" y="1564418"/>
            <a:ext cx="1933854" cy="1708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Above"/>
              <a:lightRig rig="threePt" dir="t"/>
            </a:scene3d>
          </a:bodyPr>
          <a:lstStyle/>
          <a:p>
            <a:pPr algn="ctr"/>
            <a:r>
              <a:rPr lang="en-US" altLang="zh-CN" sz="10500" dirty="0">
                <a:gradFill>
                  <a:gsLst>
                    <a:gs pos="0">
                      <a:srgbClr val="0396FF">
                        <a:alpha val="58000"/>
                      </a:srgbClr>
                    </a:gs>
                    <a:gs pos="85000">
                      <a:srgbClr val="5B2CF2">
                        <a:alpha val="69000"/>
                      </a:srgbClr>
                    </a:gs>
                  </a:gsLst>
                  <a:path path="circle">
                    <a:fillToRect l="100000" b="100000"/>
                  </a:path>
                </a:gradFill>
                <a:latin typeface="Facon" pitchFamily="2" charset="0"/>
              </a:rPr>
              <a:t>T</a:t>
            </a:r>
            <a:endParaRPr lang="zh-CN" altLang="en-US" sz="10500" dirty="0">
              <a:gradFill>
                <a:gsLst>
                  <a:gs pos="0">
                    <a:srgbClr val="0396FF">
                      <a:alpha val="58000"/>
                    </a:srgbClr>
                  </a:gs>
                  <a:gs pos="85000">
                    <a:srgbClr val="5B2CF2">
                      <a:alpha val="69000"/>
                    </a:srgbClr>
                  </a:gs>
                </a:gsLst>
                <a:path path="circle">
                  <a:fillToRect l="100000" b="100000"/>
                </a:path>
              </a:gradFill>
              <a:latin typeface="Facon" pitchFamily="2" charset="0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FCF0600-C273-1B14-BB7F-11A18780D10F}"/>
              </a:ext>
            </a:extLst>
          </p:cNvPr>
          <p:cNvGrpSpPr/>
          <p:nvPr/>
        </p:nvGrpSpPr>
        <p:grpSpPr>
          <a:xfrm>
            <a:off x="1739038" y="3149862"/>
            <a:ext cx="410822" cy="411224"/>
            <a:chOff x="1289453" y="3143048"/>
            <a:chExt cx="285675" cy="285952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FAB4392-2BBA-0149-32F5-DE4EDB1FF5C5}"/>
                </a:ext>
              </a:extLst>
            </p:cNvPr>
            <p:cNvSpPr/>
            <p:nvPr/>
          </p:nvSpPr>
          <p:spPr>
            <a:xfrm>
              <a:off x="1289453" y="3143048"/>
              <a:ext cx="285675" cy="285952"/>
            </a:xfrm>
            <a:custGeom>
              <a:avLst/>
              <a:gdLst>
                <a:gd name="connsiteX0" fmla="*/ 142838 w 285675"/>
                <a:gd name="connsiteY0" fmla="*/ 285952 h 285952"/>
                <a:gd name="connsiteX1" fmla="*/ 87236 w 285675"/>
                <a:gd name="connsiteY1" fmla="*/ 274713 h 285952"/>
                <a:gd name="connsiteX2" fmla="*/ 41836 w 285675"/>
                <a:gd name="connsiteY2" fmla="*/ 244075 h 285952"/>
                <a:gd name="connsiteX3" fmla="*/ 11228 w 285675"/>
                <a:gd name="connsiteY3" fmla="*/ 198631 h 285952"/>
                <a:gd name="connsiteX4" fmla="*/ 0 w 285675"/>
                <a:gd name="connsiteY4" fmla="*/ 142975 h 285952"/>
                <a:gd name="connsiteX5" fmla="*/ 11228 w 285675"/>
                <a:gd name="connsiteY5" fmla="*/ 87319 h 285952"/>
                <a:gd name="connsiteX6" fmla="*/ 41836 w 285675"/>
                <a:gd name="connsiteY6" fmla="*/ 41877 h 285952"/>
                <a:gd name="connsiteX7" fmla="*/ 87236 w 285675"/>
                <a:gd name="connsiteY7" fmla="*/ 11239 h 285952"/>
                <a:gd name="connsiteX8" fmla="*/ 142838 w 285675"/>
                <a:gd name="connsiteY8" fmla="*/ 0 h 285952"/>
                <a:gd name="connsiteX9" fmla="*/ 198439 w 285675"/>
                <a:gd name="connsiteY9" fmla="*/ 11239 h 285952"/>
                <a:gd name="connsiteX10" fmla="*/ 243839 w 285675"/>
                <a:gd name="connsiteY10" fmla="*/ 41877 h 285952"/>
                <a:gd name="connsiteX11" fmla="*/ 274448 w 285675"/>
                <a:gd name="connsiteY11" fmla="*/ 87321 h 285952"/>
                <a:gd name="connsiteX12" fmla="*/ 285676 w 285675"/>
                <a:gd name="connsiteY12" fmla="*/ 142977 h 285952"/>
                <a:gd name="connsiteX13" fmla="*/ 274448 w 285675"/>
                <a:gd name="connsiteY13" fmla="*/ 198633 h 285952"/>
                <a:gd name="connsiteX14" fmla="*/ 243839 w 285675"/>
                <a:gd name="connsiteY14" fmla="*/ 244078 h 285952"/>
                <a:gd name="connsiteX15" fmla="*/ 198439 w 285675"/>
                <a:gd name="connsiteY15" fmla="*/ 274716 h 285952"/>
                <a:gd name="connsiteX16" fmla="*/ 142838 w 285675"/>
                <a:gd name="connsiteY16" fmla="*/ 285952 h 285952"/>
                <a:gd name="connsiteX17" fmla="*/ 142838 w 285675"/>
                <a:gd name="connsiteY17" fmla="*/ 15377 h 285952"/>
                <a:gd name="connsiteX18" fmla="*/ 15362 w 285675"/>
                <a:gd name="connsiteY18" fmla="*/ 142975 h 285952"/>
                <a:gd name="connsiteX19" fmla="*/ 142835 w 285675"/>
                <a:gd name="connsiteY19" fmla="*/ 270572 h 285952"/>
                <a:gd name="connsiteX20" fmla="*/ 270308 w 285675"/>
                <a:gd name="connsiteY20" fmla="*/ 142975 h 285952"/>
                <a:gd name="connsiteX21" fmla="*/ 142838 w 285675"/>
                <a:gd name="connsiteY21" fmla="*/ 15377 h 285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85675" h="285952">
                  <a:moveTo>
                    <a:pt x="142838" y="285952"/>
                  </a:moveTo>
                  <a:cubicBezTo>
                    <a:pt x="123559" y="285952"/>
                    <a:pt x="104853" y="282171"/>
                    <a:pt x="87236" y="274713"/>
                  </a:cubicBezTo>
                  <a:cubicBezTo>
                    <a:pt x="70226" y="267511"/>
                    <a:pt x="54952" y="257203"/>
                    <a:pt x="41836" y="244075"/>
                  </a:cubicBezTo>
                  <a:cubicBezTo>
                    <a:pt x="28721" y="230947"/>
                    <a:pt x="18423" y="215658"/>
                    <a:pt x="11228" y="198631"/>
                  </a:cubicBezTo>
                  <a:cubicBezTo>
                    <a:pt x="3777" y="181000"/>
                    <a:pt x="0" y="162273"/>
                    <a:pt x="0" y="142975"/>
                  </a:cubicBezTo>
                  <a:cubicBezTo>
                    <a:pt x="0" y="123677"/>
                    <a:pt x="3777" y="104952"/>
                    <a:pt x="11228" y="87319"/>
                  </a:cubicBezTo>
                  <a:cubicBezTo>
                    <a:pt x="18423" y="70294"/>
                    <a:pt x="28721" y="55005"/>
                    <a:pt x="41836" y="41877"/>
                  </a:cubicBezTo>
                  <a:cubicBezTo>
                    <a:pt x="54952" y="28749"/>
                    <a:pt x="70226" y="18441"/>
                    <a:pt x="87236" y="11239"/>
                  </a:cubicBezTo>
                  <a:cubicBezTo>
                    <a:pt x="104850" y="3781"/>
                    <a:pt x="123559" y="0"/>
                    <a:pt x="142838" y="0"/>
                  </a:cubicBezTo>
                  <a:cubicBezTo>
                    <a:pt x="162117" y="0"/>
                    <a:pt x="180823" y="3781"/>
                    <a:pt x="198439" y="11239"/>
                  </a:cubicBezTo>
                  <a:cubicBezTo>
                    <a:pt x="215450" y="18441"/>
                    <a:pt x="230724" y="28749"/>
                    <a:pt x="243839" y="41877"/>
                  </a:cubicBezTo>
                  <a:cubicBezTo>
                    <a:pt x="256954" y="55005"/>
                    <a:pt x="267253" y="70294"/>
                    <a:pt x="274448" y="87321"/>
                  </a:cubicBezTo>
                  <a:cubicBezTo>
                    <a:pt x="281899" y="104952"/>
                    <a:pt x="285676" y="123679"/>
                    <a:pt x="285676" y="142977"/>
                  </a:cubicBezTo>
                  <a:cubicBezTo>
                    <a:pt x="285676" y="162275"/>
                    <a:pt x="281899" y="181000"/>
                    <a:pt x="274448" y="198633"/>
                  </a:cubicBezTo>
                  <a:cubicBezTo>
                    <a:pt x="267253" y="215661"/>
                    <a:pt x="256954" y="230950"/>
                    <a:pt x="243839" y="244078"/>
                  </a:cubicBezTo>
                  <a:cubicBezTo>
                    <a:pt x="230724" y="257205"/>
                    <a:pt x="215450" y="267513"/>
                    <a:pt x="198439" y="274716"/>
                  </a:cubicBezTo>
                  <a:cubicBezTo>
                    <a:pt x="180823" y="282171"/>
                    <a:pt x="162117" y="285952"/>
                    <a:pt x="142838" y="285952"/>
                  </a:cubicBezTo>
                  <a:close/>
                  <a:moveTo>
                    <a:pt x="142838" y="15377"/>
                  </a:moveTo>
                  <a:cubicBezTo>
                    <a:pt x="72546" y="15377"/>
                    <a:pt x="15362" y="72617"/>
                    <a:pt x="15362" y="142975"/>
                  </a:cubicBezTo>
                  <a:cubicBezTo>
                    <a:pt x="15362" y="213332"/>
                    <a:pt x="72546" y="270572"/>
                    <a:pt x="142835" y="270572"/>
                  </a:cubicBezTo>
                  <a:cubicBezTo>
                    <a:pt x="213124" y="270572"/>
                    <a:pt x="270308" y="213332"/>
                    <a:pt x="270308" y="142975"/>
                  </a:cubicBezTo>
                  <a:cubicBezTo>
                    <a:pt x="270311" y="72617"/>
                    <a:pt x="213126" y="15377"/>
                    <a:pt x="142838" y="15377"/>
                  </a:cubicBezTo>
                  <a:close/>
                </a:path>
              </a:pathLst>
            </a:custGeom>
            <a:gradFill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5400000" scaled="1"/>
            </a:gradFill>
            <a:ln w="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19A90577-AFE7-E882-BB30-0939FA8663DD}"/>
                </a:ext>
              </a:extLst>
            </p:cNvPr>
            <p:cNvSpPr/>
            <p:nvPr/>
          </p:nvSpPr>
          <p:spPr>
            <a:xfrm>
              <a:off x="1366277" y="3327792"/>
              <a:ext cx="132024" cy="54146"/>
            </a:xfrm>
            <a:custGeom>
              <a:avLst/>
              <a:gdLst>
                <a:gd name="connsiteX0" fmla="*/ 65913 w 132024"/>
                <a:gd name="connsiteY0" fmla="*/ 54146 h 54146"/>
                <a:gd name="connsiteX1" fmla="*/ 633 w 132024"/>
                <a:gd name="connsiteY1" fmla="*/ 11209 h 54146"/>
                <a:gd name="connsiteX2" fmla="*/ 4633 w 132024"/>
                <a:gd name="connsiteY2" fmla="*/ 1102 h 54146"/>
                <a:gd name="connsiteX3" fmla="*/ 14730 w 132024"/>
                <a:gd name="connsiteY3" fmla="*/ 5105 h 54146"/>
                <a:gd name="connsiteX4" fmla="*/ 65913 w 132024"/>
                <a:gd name="connsiteY4" fmla="*/ 38769 h 54146"/>
                <a:gd name="connsiteX5" fmla="*/ 117265 w 132024"/>
                <a:gd name="connsiteY5" fmla="*/ 4696 h 54146"/>
                <a:gd name="connsiteX6" fmla="*/ 127333 w 132024"/>
                <a:gd name="connsiteY6" fmla="*/ 610 h 54146"/>
                <a:gd name="connsiteX7" fmla="*/ 131415 w 132024"/>
                <a:gd name="connsiteY7" fmla="*/ 10687 h 54146"/>
                <a:gd name="connsiteX8" fmla="*/ 65913 w 132024"/>
                <a:gd name="connsiteY8" fmla="*/ 54146 h 5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024" h="54146">
                  <a:moveTo>
                    <a:pt x="65913" y="54146"/>
                  </a:moveTo>
                  <a:cubicBezTo>
                    <a:pt x="37526" y="54146"/>
                    <a:pt x="11905" y="37292"/>
                    <a:pt x="633" y="11209"/>
                  </a:cubicBezTo>
                  <a:cubicBezTo>
                    <a:pt x="-1051" y="7313"/>
                    <a:pt x="740" y="2785"/>
                    <a:pt x="4633" y="1102"/>
                  </a:cubicBezTo>
                  <a:cubicBezTo>
                    <a:pt x="8525" y="-585"/>
                    <a:pt x="13049" y="1208"/>
                    <a:pt x="14730" y="5105"/>
                  </a:cubicBezTo>
                  <a:cubicBezTo>
                    <a:pt x="23569" y="25556"/>
                    <a:pt x="43660" y="38769"/>
                    <a:pt x="65913" y="38769"/>
                  </a:cubicBezTo>
                  <a:cubicBezTo>
                    <a:pt x="88363" y="38769"/>
                    <a:pt x="108520" y="25394"/>
                    <a:pt x="117265" y="4696"/>
                  </a:cubicBezTo>
                  <a:cubicBezTo>
                    <a:pt x="118917" y="786"/>
                    <a:pt x="123424" y="-1046"/>
                    <a:pt x="127333" y="610"/>
                  </a:cubicBezTo>
                  <a:cubicBezTo>
                    <a:pt x="131239" y="2263"/>
                    <a:pt x="133069" y="6775"/>
                    <a:pt x="131415" y="10687"/>
                  </a:cubicBezTo>
                  <a:cubicBezTo>
                    <a:pt x="120261" y="37089"/>
                    <a:pt x="94549" y="54146"/>
                    <a:pt x="65913" y="54146"/>
                  </a:cubicBezTo>
                  <a:close/>
                </a:path>
              </a:pathLst>
            </a:custGeom>
            <a:gradFill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5400000" scaled="1"/>
            </a:gradFill>
            <a:ln w="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DCBAAFC7-4ABC-8137-3E96-57C59450AC8E}"/>
                </a:ext>
              </a:extLst>
            </p:cNvPr>
            <p:cNvSpPr/>
            <p:nvPr/>
          </p:nvSpPr>
          <p:spPr>
            <a:xfrm>
              <a:off x="1365088" y="3236182"/>
              <a:ext cx="28452" cy="28480"/>
            </a:xfrm>
            <a:custGeom>
              <a:avLst/>
              <a:gdLst>
                <a:gd name="connsiteX0" fmla="*/ 0 w 28452"/>
                <a:gd name="connsiteY0" fmla="*/ 14240 h 28480"/>
                <a:gd name="connsiteX1" fmla="*/ 14226 w 28452"/>
                <a:gd name="connsiteY1" fmla="*/ 28480 h 28480"/>
                <a:gd name="connsiteX2" fmla="*/ 28452 w 28452"/>
                <a:gd name="connsiteY2" fmla="*/ 14240 h 28480"/>
                <a:gd name="connsiteX3" fmla="*/ 14226 w 28452"/>
                <a:gd name="connsiteY3" fmla="*/ 0 h 28480"/>
                <a:gd name="connsiteX4" fmla="*/ 0 w 28452"/>
                <a:gd name="connsiteY4" fmla="*/ 14240 h 2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52" h="28480">
                  <a:moveTo>
                    <a:pt x="0" y="14240"/>
                  </a:moveTo>
                  <a:cubicBezTo>
                    <a:pt x="0" y="22105"/>
                    <a:pt x="6369" y="28480"/>
                    <a:pt x="14226" y="28480"/>
                  </a:cubicBezTo>
                  <a:cubicBezTo>
                    <a:pt x="22083" y="28480"/>
                    <a:pt x="28452" y="22105"/>
                    <a:pt x="28452" y="14240"/>
                  </a:cubicBezTo>
                  <a:cubicBezTo>
                    <a:pt x="28452" y="6376"/>
                    <a:pt x="22083" y="0"/>
                    <a:pt x="14226" y="0"/>
                  </a:cubicBezTo>
                  <a:cubicBezTo>
                    <a:pt x="6369" y="0"/>
                    <a:pt x="0" y="6376"/>
                    <a:pt x="0" y="14240"/>
                  </a:cubicBezTo>
                  <a:close/>
                </a:path>
              </a:pathLst>
            </a:custGeom>
            <a:gradFill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5400000" scaled="1"/>
            </a:gradFill>
            <a:ln w="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759F9D5-D00F-0C87-A6CA-CCC9B959A7EE}"/>
                </a:ext>
              </a:extLst>
            </p:cNvPr>
            <p:cNvSpPr/>
            <p:nvPr/>
          </p:nvSpPr>
          <p:spPr>
            <a:xfrm>
              <a:off x="1471038" y="3236182"/>
              <a:ext cx="28452" cy="28480"/>
            </a:xfrm>
            <a:custGeom>
              <a:avLst/>
              <a:gdLst>
                <a:gd name="connsiteX0" fmla="*/ 0 w 28452"/>
                <a:gd name="connsiteY0" fmla="*/ 14240 h 28480"/>
                <a:gd name="connsiteX1" fmla="*/ 14226 w 28452"/>
                <a:gd name="connsiteY1" fmla="*/ 28480 h 28480"/>
                <a:gd name="connsiteX2" fmla="*/ 28452 w 28452"/>
                <a:gd name="connsiteY2" fmla="*/ 14240 h 28480"/>
                <a:gd name="connsiteX3" fmla="*/ 14226 w 28452"/>
                <a:gd name="connsiteY3" fmla="*/ 0 h 28480"/>
                <a:gd name="connsiteX4" fmla="*/ 0 w 28452"/>
                <a:gd name="connsiteY4" fmla="*/ 14240 h 2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52" h="28480">
                  <a:moveTo>
                    <a:pt x="0" y="14240"/>
                  </a:moveTo>
                  <a:cubicBezTo>
                    <a:pt x="0" y="22105"/>
                    <a:pt x="6369" y="28480"/>
                    <a:pt x="14226" y="28480"/>
                  </a:cubicBezTo>
                  <a:cubicBezTo>
                    <a:pt x="22083" y="28480"/>
                    <a:pt x="28452" y="22105"/>
                    <a:pt x="28452" y="14240"/>
                  </a:cubicBezTo>
                  <a:cubicBezTo>
                    <a:pt x="28452" y="6376"/>
                    <a:pt x="22083" y="0"/>
                    <a:pt x="14226" y="0"/>
                  </a:cubicBezTo>
                  <a:cubicBezTo>
                    <a:pt x="6369" y="0"/>
                    <a:pt x="0" y="6376"/>
                    <a:pt x="0" y="14240"/>
                  </a:cubicBezTo>
                  <a:close/>
                </a:path>
              </a:pathLst>
            </a:custGeom>
            <a:gradFill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5400000" scaled="1"/>
            </a:gradFill>
            <a:ln w="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EDF44EA-77D5-FBB8-ED6A-F20FF252F6BA}"/>
              </a:ext>
            </a:extLst>
          </p:cNvPr>
          <p:cNvGrpSpPr/>
          <p:nvPr/>
        </p:nvGrpSpPr>
        <p:grpSpPr>
          <a:xfrm>
            <a:off x="4498702" y="3148442"/>
            <a:ext cx="415006" cy="415006"/>
            <a:chOff x="4064005" y="3142203"/>
            <a:chExt cx="288584" cy="288584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05A83C4-BFE4-DABF-A45A-F8B14D16A227}"/>
                </a:ext>
              </a:extLst>
            </p:cNvPr>
            <p:cNvSpPr/>
            <p:nvPr/>
          </p:nvSpPr>
          <p:spPr>
            <a:xfrm>
              <a:off x="4129722" y="3234707"/>
              <a:ext cx="42859" cy="42859"/>
            </a:xfrm>
            <a:custGeom>
              <a:avLst/>
              <a:gdLst>
                <a:gd name="connsiteX0" fmla="*/ 0 w 42859"/>
                <a:gd name="connsiteY0" fmla="*/ 21430 h 42859"/>
                <a:gd name="connsiteX1" fmla="*/ 21430 w 42859"/>
                <a:gd name="connsiteY1" fmla="*/ 42859 h 42859"/>
                <a:gd name="connsiteX2" fmla="*/ 42859 w 42859"/>
                <a:gd name="connsiteY2" fmla="*/ 21430 h 42859"/>
                <a:gd name="connsiteX3" fmla="*/ 21430 w 42859"/>
                <a:gd name="connsiteY3" fmla="*/ 0 h 42859"/>
                <a:gd name="connsiteX4" fmla="*/ 0 w 42859"/>
                <a:gd name="connsiteY4" fmla="*/ 21430 h 4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59" h="42859">
                  <a:moveTo>
                    <a:pt x="0" y="21430"/>
                  </a:moveTo>
                  <a:cubicBezTo>
                    <a:pt x="0" y="33265"/>
                    <a:pt x="9594" y="42859"/>
                    <a:pt x="21430" y="42859"/>
                  </a:cubicBezTo>
                  <a:cubicBezTo>
                    <a:pt x="33265" y="42859"/>
                    <a:pt x="42859" y="33265"/>
                    <a:pt x="42859" y="21430"/>
                  </a:cubicBezTo>
                  <a:cubicBezTo>
                    <a:pt x="42859" y="9594"/>
                    <a:pt x="33265" y="0"/>
                    <a:pt x="21430" y="0"/>
                  </a:cubicBezTo>
                  <a:cubicBezTo>
                    <a:pt x="9594" y="0"/>
                    <a:pt x="0" y="9594"/>
                    <a:pt x="0" y="21430"/>
                  </a:cubicBezTo>
                  <a:close/>
                </a:path>
              </a:pathLst>
            </a:custGeom>
            <a:gradFill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5400000" scaled="1"/>
            </a:gradFill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01887CE-E826-F05B-B0B0-FD026156C36D}"/>
                </a:ext>
              </a:extLst>
            </p:cNvPr>
            <p:cNvSpPr/>
            <p:nvPr/>
          </p:nvSpPr>
          <p:spPr>
            <a:xfrm>
              <a:off x="4064005" y="3142203"/>
              <a:ext cx="288584" cy="288584"/>
            </a:xfrm>
            <a:custGeom>
              <a:avLst/>
              <a:gdLst>
                <a:gd name="connsiteX0" fmla="*/ 144292 w 288584"/>
                <a:gd name="connsiteY0" fmla="*/ 288584 h 288584"/>
                <a:gd name="connsiteX1" fmla="*/ 0 w 288584"/>
                <a:gd name="connsiteY1" fmla="*/ 144292 h 288584"/>
                <a:gd name="connsiteX2" fmla="*/ 144292 w 288584"/>
                <a:gd name="connsiteY2" fmla="*/ 0 h 288584"/>
                <a:gd name="connsiteX3" fmla="*/ 288584 w 288584"/>
                <a:gd name="connsiteY3" fmla="*/ 144292 h 288584"/>
                <a:gd name="connsiteX4" fmla="*/ 144292 w 288584"/>
                <a:gd name="connsiteY4" fmla="*/ 288584 h 288584"/>
                <a:gd name="connsiteX5" fmla="*/ 144292 w 288584"/>
                <a:gd name="connsiteY5" fmla="*/ 14286 h 288584"/>
                <a:gd name="connsiteX6" fmla="*/ 14286 w 288584"/>
                <a:gd name="connsiteY6" fmla="*/ 144292 h 288584"/>
                <a:gd name="connsiteX7" fmla="*/ 144292 w 288584"/>
                <a:gd name="connsiteY7" fmla="*/ 274298 h 288584"/>
                <a:gd name="connsiteX8" fmla="*/ 274298 w 288584"/>
                <a:gd name="connsiteY8" fmla="*/ 144292 h 288584"/>
                <a:gd name="connsiteX9" fmla="*/ 144292 w 288584"/>
                <a:gd name="connsiteY9" fmla="*/ 14286 h 28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584" h="288584">
                  <a:moveTo>
                    <a:pt x="144292" y="288584"/>
                  </a:moveTo>
                  <a:cubicBezTo>
                    <a:pt x="64646" y="288584"/>
                    <a:pt x="0" y="223760"/>
                    <a:pt x="0" y="144292"/>
                  </a:cubicBezTo>
                  <a:cubicBezTo>
                    <a:pt x="0" y="64646"/>
                    <a:pt x="64824" y="0"/>
                    <a:pt x="144292" y="0"/>
                  </a:cubicBezTo>
                  <a:cubicBezTo>
                    <a:pt x="223939" y="0"/>
                    <a:pt x="288584" y="64824"/>
                    <a:pt x="288584" y="144292"/>
                  </a:cubicBezTo>
                  <a:cubicBezTo>
                    <a:pt x="288584" y="223939"/>
                    <a:pt x="223939" y="288584"/>
                    <a:pt x="144292" y="288584"/>
                  </a:cubicBezTo>
                  <a:close/>
                  <a:moveTo>
                    <a:pt x="144292" y="14286"/>
                  </a:moveTo>
                  <a:cubicBezTo>
                    <a:pt x="72503" y="14286"/>
                    <a:pt x="14286" y="72682"/>
                    <a:pt x="14286" y="144292"/>
                  </a:cubicBezTo>
                  <a:cubicBezTo>
                    <a:pt x="14286" y="216081"/>
                    <a:pt x="72682" y="274298"/>
                    <a:pt x="144292" y="274298"/>
                  </a:cubicBezTo>
                  <a:cubicBezTo>
                    <a:pt x="216081" y="274298"/>
                    <a:pt x="274298" y="215903"/>
                    <a:pt x="274298" y="144292"/>
                  </a:cubicBezTo>
                  <a:cubicBezTo>
                    <a:pt x="274298" y="72503"/>
                    <a:pt x="216081" y="14286"/>
                    <a:pt x="144292" y="14286"/>
                  </a:cubicBezTo>
                  <a:close/>
                </a:path>
              </a:pathLst>
            </a:custGeom>
            <a:gradFill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5400000" scaled="1"/>
            </a:gradFill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9CABCA5-7B52-94D3-AED0-9441F8E7B780}"/>
                </a:ext>
              </a:extLst>
            </p:cNvPr>
            <p:cNvSpPr/>
            <p:nvPr/>
          </p:nvSpPr>
          <p:spPr>
            <a:xfrm>
              <a:off x="4252942" y="3234707"/>
              <a:ext cx="42859" cy="42859"/>
            </a:xfrm>
            <a:custGeom>
              <a:avLst/>
              <a:gdLst>
                <a:gd name="connsiteX0" fmla="*/ 0 w 42859"/>
                <a:gd name="connsiteY0" fmla="*/ 21430 h 42859"/>
                <a:gd name="connsiteX1" fmla="*/ 21430 w 42859"/>
                <a:gd name="connsiteY1" fmla="*/ 42859 h 42859"/>
                <a:gd name="connsiteX2" fmla="*/ 42859 w 42859"/>
                <a:gd name="connsiteY2" fmla="*/ 21430 h 42859"/>
                <a:gd name="connsiteX3" fmla="*/ 21430 w 42859"/>
                <a:gd name="connsiteY3" fmla="*/ 0 h 42859"/>
                <a:gd name="connsiteX4" fmla="*/ 0 w 42859"/>
                <a:gd name="connsiteY4" fmla="*/ 21430 h 42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59" h="42859">
                  <a:moveTo>
                    <a:pt x="0" y="21430"/>
                  </a:moveTo>
                  <a:cubicBezTo>
                    <a:pt x="0" y="33265"/>
                    <a:pt x="9594" y="42859"/>
                    <a:pt x="21430" y="42859"/>
                  </a:cubicBezTo>
                  <a:cubicBezTo>
                    <a:pt x="33265" y="42859"/>
                    <a:pt x="42859" y="33265"/>
                    <a:pt x="42859" y="21430"/>
                  </a:cubicBezTo>
                  <a:cubicBezTo>
                    <a:pt x="42859" y="9594"/>
                    <a:pt x="33265" y="0"/>
                    <a:pt x="21430" y="0"/>
                  </a:cubicBezTo>
                  <a:cubicBezTo>
                    <a:pt x="9594" y="0"/>
                    <a:pt x="0" y="9594"/>
                    <a:pt x="0" y="21430"/>
                  </a:cubicBezTo>
                  <a:close/>
                </a:path>
              </a:pathLst>
            </a:custGeom>
            <a:gradFill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5400000" scaled="1"/>
            </a:gradFill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A46C5A0-84E3-260F-D293-69A063792D22}"/>
                </a:ext>
              </a:extLst>
            </p:cNvPr>
            <p:cNvSpPr/>
            <p:nvPr/>
          </p:nvSpPr>
          <p:spPr>
            <a:xfrm>
              <a:off x="4124137" y="3311496"/>
              <a:ext cx="168140" cy="50002"/>
            </a:xfrm>
            <a:custGeom>
              <a:avLst/>
              <a:gdLst>
                <a:gd name="connsiteX0" fmla="*/ 7192 w 168140"/>
                <a:gd name="connsiteY0" fmla="*/ 50002 h 50002"/>
                <a:gd name="connsiteX1" fmla="*/ 2549 w 168140"/>
                <a:gd name="connsiteY1" fmla="*/ 48395 h 50002"/>
                <a:gd name="connsiteX2" fmla="*/ 1656 w 168140"/>
                <a:gd name="connsiteY2" fmla="*/ 38395 h 50002"/>
                <a:gd name="connsiteX3" fmla="*/ 84160 w 168140"/>
                <a:gd name="connsiteY3" fmla="*/ 0 h 50002"/>
                <a:gd name="connsiteX4" fmla="*/ 166485 w 168140"/>
                <a:gd name="connsiteY4" fmla="*/ 38216 h 50002"/>
                <a:gd name="connsiteX5" fmla="*/ 165592 w 168140"/>
                <a:gd name="connsiteY5" fmla="*/ 48216 h 50002"/>
                <a:gd name="connsiteX6" fmla="*/ 155592 w 168140"/>
                <a:gd name="connsiteY6" fmla="*/ 47324 h 50002"/>
                <a:gd name="connsiteX7" fmla="*/ 84160 w 168140"/>
                <a:gd name="connsiteY7" fmla="*/ 14286 h 50002"/>
                <a:gd name="connsiteX8" fmla="*/ 12728 w 168140"/>
                <a:gd name="connsiteY8" fmla="*/ 47324 h 50002"/>
                <a:gd name="connsiteX9" fmla="*/ 7192 w 168140"/>
                <a:gd name="connsiteY9" fmla="*/ 50002 h 5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140" h="50002">
                  <a:moveTo>
                    <a:pt x="7192" y="50002"/>
                  </a:moveTo>
                  <a:cubicBezTo>
                    <a:pt x="5585" y="50002"/>
                    <a:pt x="3978" y="49467"/>
                    <a:pt x="2549" y="48395"/>
                  </a:cubicBezTo>
                  <a:cubicBezTo>
                    <a:pt x="-487" y="45895"/>
                    <a:pt x="-844" y="41252"/>
                    <a:pt x="1656" y="38395"/>
                  </a:cubicBezTo>
                  <a:cubicBezTo>
                    <a:pt x="22371" y="13929"/>
                    <a:pt x="52373" y="0"/>
                    <a:pt x="84160" y="0"/>
                  </a:cubicBezTo>
                  <a:cubicBezTo>
                    <a:pt x="115947" y="0"/>
                    <a:pt x="145948" y="13929"/>
                    <a:pt x="166485" y="38216"/>
                  </a:cubicBezTo>
                  <a:cubicBezTo>
                    <a:pt x="168985" y="41252"/>
                    <a:pt x="168628" y="45716"/>
                    <a:pt x="165592" y="48216"/>
                  </a:cubicBezTo>
                  <a:cubicBezTo>
                    <a:pt x="162556" y="50717"/>
                    <a:pt x="158092" y="50359"/>
                    <a:pt x="155592" y="47324"/>
                  </a:cubicBezTo>
                  <a:cubicBezTo>
                    <a:pt x="137734" y="26251"/>
                    <a:pt x="111661" y="14286"/>
                    <a:pt x="84160" y="14286"/>
                  </a:cubicBezTo>
                  <a:cubicBezTo>
                    <a:pt x="56658" y="14286"/>
                    <a:pt x="30586" y="26430"/>
                    <a:pt x="12728" y="47324"/>
                  </a:cubicBezTo>
                  <a:cubicBezTo>
                    <a:pt x="11299" y="49109"/>
                    <a:pt x="9335" y="50002"/>
                    <a:pt x="7192" y="50002"/>
                  </a:cubicBezTo>
                  <a:close/>
                </a:path>
              </a:pathLst>
            </a:custGeom>
            <a:gradFill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5400000" scaled="1"/>
            </a:gradFill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B82125A-A83F-518A-FF95-CB95BF3923A8}"/>
              </a:ext>
            </a:extLst>
          </p:cNvPr>
          <p:cNvGrpSpPr/>
          <p:nvPr/>
        </p:nvGrpSpPr>
        <p:grpSpPr>
          <a:xfrm>
            <a:off x="7216075" y="3098400"/>
            <a:ext cx="516250" cy="514338"/>
            <a:chOff x="6748564" y="3098783"/>
            <a:chExt cx="376065" cy="374672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468DE18-6CD4-E37B-61FA-B00A8528593A}"/>
                </a:ext>
              </a:extLst>
            </p:cNvPr>
            <p:cNvSpPr/>
            <p:nvPr/>
          </p:nvSpPr>
          <p:spPr>
            <a:xfrm>
              <a:off x="6748564" y="3098783"/>
              <a:ext cx="376065" cy="374672"/>
            </a:xfrm>
            <a:custGeom>
              <a:avLst/>
              <a:gdLst>
                <a:gd name="connsiteX0" fmla="*/ 376065 w 376064"/>
                <a:gd name="connsiteY0" fmla="*/ 180538 h 374672"/>
                <a:gd name="connsiteX1" fmla="*/ 322655 w 376064"/>
                <a:gd name="connsiteY1" fmla="*/ 180538 h 374672"/>
                <a:gd name="connsiteX2" fmla="*/ 194531 w 376064"/>
                <a:gd name="connsiteY2" fmla="*/ 50438 h 374672"/>
                <a:gd name="connsiteX3" fmla="*/ 194531 w 376064"/>
                <a:gd name="connsiteY3" fmla="*/ 0 h 374672"/>
                <a:gd name="connsiteX4" fmla="*/ 181463 w 376064"/>
                <a:gd name="connsiteY4" fmla="*/ 0 h 374672"/>
                <a:gd name="connsiteX5" fmla="*/ 181463 w 376064"/>
                <a:gd name="connsiteY5" fmla="*/ 50421 h 374672"/>
                <a:gd name="connsiteX6" fmla="*/ 53001 w 376064"/>
                <a:gd name="connsiteY6" fmla="*/ 180538 h 374672"/>
                <a:gd name="connsiteX7" fmla="*/ 0 w 376064"/>
                <a:gd name="connsiteY7" fmla="*/ 180538 h 374672"/>
                <a:gd name="connsiteX8" fmla="*/ 0 w 376064"/>
                <a:gd name="connsiteY8" fmla="*/ 193610 h 374672"/>
                <a:gd name="connsiteX9" fmla="*/ 52972 w 376064"/>
                <a:gd name="connsiteY9" fmla="*/ 193610 h 374672"/>
                <a:gd name="connsiteX10" fmla="*/ 181463 w 376064"/>
                <a:gd name="connsiteY10" fmla="*/ 324272 h 374672"/>
                <a:gd name="connsiteX11" fmla="*/ 181463 w 376064"/>
                <a:gd name="connsiteY11" fmla="*/ 374672 h 374672"/>
                <a:gd name="connsiteX12" fmla="*/ 194535 w 376064"/>
                <a:gd name="connsiteY12" fmla="*/ 374672 h 374672"/>
                <a:gd name="connsiteX13" fmla="*/ 194535 w 376064"/>
                <a:gd name="connsiteY13" fmla="*/ 324235 h 374672"/>
                <a:gd name="connsiteX14" fmla="*/ 322688 w 376064"/>
                <a:gd name="connsiteY14" fmla="*/ 193589 h 374672"/>
                <a:gd name="connsiteX15" fmla="*/ 376065 w 376064"/>
                <a:gd name="connsiteY15" fmla="*/ 193589 h 374672"/>
                <a:gd name="connsiteX16" fmla="*/ 187832 w 376064"/>
                <a:gd name="connsiteY16" fmla="*/ 311525 h 374672"/>
                <a:gd name="connsiteX17" fmla="*/ 65731 w 376064"/>
                <a:gd name="connsiteY17" fmla="*/ 187345 h 374672"/>
                <a:gd name="connsiteX18" fmla="*/ 187832 w 376064"/>
                <a:gd name="connsiteY18" fmla="*/ 63164 h 374672"/>
                <a:gd name="connsiteX19" fmla="*/ 309925 w 376064"/>
                <a:gd name="connsiteY19" fmla="*/ 187345 h 374672"/>
                <a:gd name="connsiteX20" fmla="*/ 187832 w 376064"/>
                <a:gd name="connsiteY20" fmla="*/ 311525 h 37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76064" h="374672">
                  <a:moveTo>
                    <a:pt x="376065" y="180538"/>
                  </a:moveTo>
                  <a:lnTo>
                    <a:pt x="322655" y="180538"/>
                  </a:lnTo>
                  <a:cubicBezTo>
                    <a:pt x="319237" y="110296"/>
                    <a:pt x="263705" y="53906"/>
                    <a:pt x="194531" y="50438"/>
                  </a:cubicBezTo>
                  <a:lnTo>
                    <a:pt x="194531" y="0"/>
                  </a:lnTo>
                  <a:lnTo>
                    <a:pt x="181463" y="0"/>
                  </a:lnTo>
                  <a:lnTo>
                    <a:pt x="181463" y="50421"/>
                  </a:lnTo>
                  <a:cubicBezTo>
                    <a:pt x="112134" y="53726"/>
                    <a:pt x="56411" y="110183"/>
                    <a:pt x="53001" y="180538"/>
                  </a:cubicBezTo>
                  <a:lnTo>
                    <a:pt x="0" y="180538"/>
                  </a:lnTo>
                  <a:lnTo>
                    <a:pt x="0" y="193610"/>
                  </a:lnTo>
                  <a:lnTo>
                    <a:pt x="52972" y="193610"/>
                  </a:lnTo>
                  <a:cubicBezTo>
                    <a:pt x="56132" y="264218"/>
                    <a:pt x="111955" y="320958"/>
                    <a:pt x="181463" y="324272"/>
                  </a:cubicBezTo>
                  <a:lnTo>
                    <a:pt x="181463" y="374672"/>
                  </a:lnTo>
                  <a:lnTo>
                    <a:pt x="194535" y="374672"/>
                  </a:lnTo>
                  <a:lnTo>
                    <a:pt x="194535" y="324235"/>
                  </a:lnTo>
                  <a:cubicBezTo>
                    <a:pt x="263889" y="320758"/>
                    <a:pt x="319533" y="264085"/>
                    <a:pt x="322688" y="193589"/>
                  </a:cubicBezTo>
                  <a:lnTo>
                    <a:pt x="376065" y="193589"/>
                  </a:lnTo>
                  <a:close/>
                  <a:moveTo>
                    <a:pt x="187832" y="311525"/>
                  </a:moveTo>
                  <a:cubicBezTo>
                    <a:pt x="120504" y="311525"/>
                    <a:pt x="65731" y="255819"/>
                    <a:pt x="65731" y="187345"/>
                  </a:cubicBezTo>
                  <a:cubicBezTo>
                    <a:pt x="65731" y="118870"/>
                    <a:pt x="120504" y="63164"/>
                    <a:pt x="187832" y="63164"/>
                  </a:cubicBezTo>
                  <a:cubicBezTo>
                    <a:pt x="255160" y="63164"/>
                    <a:pt x="309925" y="118883"/>
                    <a:pt x="309925" y="187345"/>
                  </a:cubicBezTo>
                  <a:cubicBezTo>
                    <a:pt x="309925" y="255806"/>
                    <a:pt x="255152" y="311525"/>
                    <a:pt x="187832" y="311525"/>
                  </a:cubicBezTo>
                  <a:close/>
                </a:path>
              </a:pathLst>
            </a:custGeom>
            <a:gradFill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5400000" scaled="1"/>
            </a:gradFill>
            <a:ln w="4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365EBA8-4537-DEEE-38EF-FB0DC05A42D1}"/>
                </a:ext>
              </a:extLst>
            </p:cNvPr>
            <p:cNvSpPr/>
            <p:nvPr/>
          </p:nvSpPr>
          <p:spPr>
            <a:xfrm>
              <a:off x="6871483" y="3220079"/>
              <a:ext cx="130187" cy="132084"/>
            </a:xfrm>
            <a:custGeom>
              <a:avLst/>
              <a:gdLst>
                <a:gd name="connsiteX0" fmla="*/ 65094 w 130187"/>
                <a:gd name="connsiteY0" fmla="*/ 0 h 132084"/>
                <a:gd name="connsiteX1" fmla="*/ 0 w 130187"/>
                <a:gd name="connsiteY1" fmla="*/ 66040 h 132084"/>
                <a:gd name="connsiteX2" fmla="*/ 65094 w 130187"/>
                <a:gd name="connsiteY2" fmla="*/ 132084 h 132084"/>
                <a:gd name="connsiteX3" fmla="*/ 130187 w 130187"/>
                <a:gd name="connsiteY3" fmla="*/ 66040 h 132084"/>
                <a:gd name="connsiteX4" fmla="*/ 65094 w 130187"/>
                <a:gd name="connsiteY4" fmla="*/ 0 h 132084"/>
                <a:gd name="connsiteX5" fmla="*/ 65094 w 130187"/>
                <a:gd name="connsiteY5" fmla="*/ 119012 h 132084"/>
                <a:gd name="connsiteX6" fmla="*/ 13072 w 130187"/>
                <a:gd name="connsiteY6" fmla="*/ 66040 h 132084"/>
                <a:gd name="connsiteX7" fmla="*/ 65094 w 130187"/>
                <a:gd name="connsiteY7" fmla="*/ 13072 h 132084"/>
                <a:gd name="connsiteX8" fmla="*/ 117103 w 130187"/>
                <a:gd name="connsiteY8" fmla="*/ 66040 h 132084"/>
                <a:gd name="connsiteX9" fmla="*/ 65094 w 130187"/>
                <a:gd name="connsiteY9" fmla="*/ 119012 h 13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0187" h="132084">
                  <a:moveTo>
                    <a:pt x="65094" y="0"/>
                  </a:moveTo>
                  <a:cubicBezTo>
                    <a:pt x="29200" y="0"/>
                    <a:pt x="0" y="29625"/>
                    <a:pt x="0" y="66040"/>
                  </a:cubicBezTo>
                  <a:cubicBezTo>
                    <a:pt x="0" y="102455"/>
                    <a:pt x="29179" y="132084"/>
                    <a:pt x="65094" y="132084"/>
                  </a:cubicBezTo>
                  <a:cubicBezTo>
                    <a:pt x="101009" y="132084"/>
                    <a:pt x="130187" y="102459"/>
                    <a:pt x="130187" y="66040"/>
                  </a:cubicBezTo>
                  <a:cubicBezTo>
                    <a:pt x="130187" y="29621"/>
                    <a:pt x="100988" y="0"/>
                    <a:pt x="65094" y="0"/>
                  </a:cubicBezTo>
                  <a:close/>
                  <a:moveTo>
                    <a:pt x="65094" y="119012"/>
                  </a:moveTo>
                  <a:cubicBezTo>
                    <a:pt x="36411" y="119012"/>
                    <a:pt x="13072" y="95252"/>
                    <a:pt x="13072" y="66040"/>
                  </a:cubicBezTo>
                  <a:cubicBezTo>
                    <a:pt x="13072" y="36828"/>
                    <a:pt x="36415" y="13072"/>
                    <a:pt x="65094" y="13072"/>
                  </a:cubicBezTo>
                  <a:cubicBezTo>
                    <a:pt x="93772" y="13072"/>
                    <a:pt x="117103" y="36832"/>
                    <a:pt x="117103" y="66040"/>
                  </a:cubicBezTo>
                  <a:cubicBezTo>
                    <a:pt x="117103" y="95248"/>
                    <a:pt x="93760" y="119012"/>
                    <a:pt x="65094" y="119012"/>
                  </a:cubicBezTo>
                  <a:close/>
                </a:path>
              </a:pathLst>
            </a:custGeom>
            <a:gradFill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5400000" scaled="1"/>
            </a:gradFill>
            <a:ln w="4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85E0F672-3207-7272-FDDB-D3E26FBDB528}"/>
              </a:ext>
            </a:extLst>
          </p:cNvPr>
          <p:cNvGrpSpPr/>
          <p:nvPr/>
        </p:nvGrpSpPr>
        <p:grpSpPr>
          <a:xfrm>
            <a:off x="10063566" y="3166029"/>
            <a:ext cx="358026" cy="356444"/>
            <a:chOff x="9459688" y="2862262"/>
            <a:chExt cx="1295409" cy="1289684"/>
          </a:xfrm>
        </p:grpSpPr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5DEF9F6A-F82A-8ADF-4281-780967FC3179}"/>
                </a:ext>
              </a:extLst>
            </p:cNvPr>
            <p:cNvSpPr/>
            <p:nvPr/>
          </p:nvSpPr>
          <p:spPr>
            <a:xfrm>
              <a:off x="9459688" y="2862262"/>
              <a:ext cx="1295409" cy="1217294"/>
            </a:xfrm>
            <a:custGeom>
              <a:avLst/>
              <a:gdLst>
                <a:gd name="connsiteX0" fmla="*/ 648653 w 1295409"/>
                <a:gd name="connsiteY0" fmla="*/ 0 h 1217294"/>
                <a:gd name="connsiteX1" fmla="*/ 0 w 1295409"/>
                <a:gd name="connsiteY1" fmla="*/ 648652 h 1217294"/>
                <a:gd name="connsiteX2" fmla="*/ 337185 w 1295409"/>
                <a:gd name="connsiteY2" fmla="*/ 1217295 h 1217294"/>
                <a:gd name="connsiteX3" fmla="*/ 390525 w 1295409"/>
                <a:gd name="connsiteY3" fmla="*/ 1109663 h 1217294"/>
                <a:gd name="connsiteX4" fmla="*/ 119062 w 1295409"/>
                <a:gd name="connsiteY4" fmla="*/ 648652 h 1217294"/>
                <a:gd name="connsiteX5" fmla="*/ 647700 w 1295409"/>
                <a:gd name="connsiteY5" fmla="*/ 120015 h 1217294"/>
                <a:gd name="connsiteX6" fmla="*/ 1176338 w 1295409"/>
                <a:gd name="connsiteY6" fmla="*/ 648652 h 1217294"/>
                <a:gd name="connsiteX7" fmla="*/ 904875 w 1295409"/>
                <a:gd name="connsiteY7" fmla="*/ 1109663 h 1217294"/>
                <a:gd name="connsiteX8" fmla="*/ 958215 w 1295409"/>
                <a:gd name="connsiteY8" fmla="*/ 1217295 h 1217294"/>
                <a:gd name="connsiteX9" fmla="*/ 1295400 w 1295409"/>
                <a:gd name="connsiteY9" fmla="*/ 648652 h 1217294"/>
                <a:gd name="connsiteX10" fmla="*/ 648653 w 1295409"/>
                <a:gd name="connsiteY10" fmla="*/ 0 h 121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5409" h="1217294">
                  <a:moveTo>
                    <a:pt x="648653" y="0"/>
                  </a:moveTo>
                  <a:cubicBezTo>
                    <a:pt x="290512" y="0"/>
                    <a:pt x="0" y="290512"/>
                    <a:pt x="0" y="648652"/>
                  </a:cubicBezTo>
                  <a:cubicBezTo>
                    <a:pt x="0" y="886777"/>
                    <a:pt x="128588" y="1102995"/>
                    <a:pt x="337185" y="1217295"/>
                  </a:cubicBezTo>
                  <a:lnTo>
                    <a:pt x="390525" y="1109663"/>
                  </a:lnTo>
                  <a:cubicBezTo>
                    <a:pt x="222885" y="1016318"/>
                    <a:pt x="119062" y="842010"/>
                    <a:pt x="119062" y="648652"/>
                  </a:cubicBezTo>
                  <a:cubicBezTo>
                    <a:pt x="119062" y="357187"/>
                    <a:pt x="356235" y="120015"/>
                    <a:pt x="647700" y="120015"/>
                  </a:cubicBezTo>
                  <a:cubicBezTo>
                    <a:pt x="939165" y="120015"/>
                    <a:pt x="1176338" y="357187"/>
                    <a:pt x="1176338" y="648652"/>
                  </a:cubicBezTo>
                  <a:cubicBezTo>
                    <a:pt x="1176338" y="842010"/>
                    <a:pt x="1072515" y="1016318"/>
                    <a:pt x="904875" y="1109663"/>
                  </a:cubicBezTo>
                  <a:lnTo>
                    <a:pt x="958215" y="1217295"/>
                  </a:lnTo>
                  <a:cubicBezTo>
                    <a:pt x="1166813" y="1102043"/>
                    <a:pt x="1295400" y="886777"/>
                    <a:pt x="1295400" y="648652"/>
                  </a:cubicBezTo>
                  <a:cubicBezTo>
                    <a:pt x="1297305" y="290512"/>
                    <a:pt x="1005840" y="0"/>
                    <a:pt x="648653" y="0"/>
                  </a:cubicBezTo>
                  <a:close/>
                </a:path>
              </a:pathLst>
            </a:custGeom>
            <a:gradFill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54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52F4FC8D-4D0B-A1E4-A876-8FA69778519E}"/>
                </a:ext>
              </a:extLst>
            </p:cNvPr>
            <p:cNvSpPr/>
            <p:nvPr/>
          </p:nvSpPr>
          <p:spPr>
            <a:xfrm>
              <a:off x="10052143" y="3387089"/>
              <a:ext cx="112395" cy="764857"/>
            </a:xfrm>
            <a:custGeom>
              <a:avLst/>
              <a:gdLst>
                <a:gd name="connsiteX0" fmla="*/ 0 w 112395"/>
                <a:gd name="connsiteY0" fmla="*/ 457200 h 764857"/>
                <a:gd name="connsiteX1" fmla="*/ 0 w 112395"/>
                <a:gd name="connsiteY1" fmla="*/ 0 h 764857"/>
                <a:gd name="connsiteX2" fmla="*/ 112395 w 112395"/>
                <a:gd name="connsiteY2" fmla="*/ 24765 h 764857"/>
                <a:gd name="connsiteX3" fmla="*/ 112395 w 112395"/>
                <a:gd name="connsiteY3" fmla="*/ 481965 h 764857"/>
                <a:gd name="connsiteX4" fmla="*/ 0 w 112395"/>
                <a:gd name="connsiteY4" fmla="*/ 740093 h 764857"/>
                <a:gd name="connsiteX5" fmla="*/ 0 w 112395"/>
                <a:gd name="connsiteY5" fmla="*/ 600075 h 764857"/>
                <a:gd name="connsiteX6" fmla="*/ 112395 w 112395"/>
                <a:gd name="connsiteY6" fmla="*/ 624840 h 764857"/>
                <a:gd name="connsiteX7" fmla="*/ 112395 w 112395"/>
                <a:gd name="connsiteY7" fmla="*/ 764858 h 76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395" h="764857">
                  <a:moveTo>
                    <a:pt x="0" y="457200"/>
                  </a:moveTo>
                  <a:lnTo>
                    <a:pt x="0" y="0"/>
                  </a:lnTo>
                  <a:lnTo>
                    <a:pt x="112395" y="24765"/>
                  </a:lnTo>
                  <a:lnTo>
                    <a:pt x="112395" y="481965"/>
                  </a:lnTo>
                  <a:close/>
                  <a:moveTo>
                    <a:pt x="0" y="740093"/>
                  </a:moveTo>
                  <a:lnTo>
                    <a:pt x="0" y="600075"/>
                  </a:lnTo>
                  <a:lnTo>
                    <a:pt x="112395" y="624840"/>
                  </a:lnTo>
                  <a:lnTo>
                    <a:pt x="112395" y="764858"/>
                  </a:lnTo>
                  <a:close/>
                </a:path>
              </a:pathLst>
            </a:custGeom>
            <a:gradFill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54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206" name="直接连接符 205">
            <a:extLst>
              <a:ext uri="{FF2B5EF4-FFF2-40B4-BE49-F238E27FC236}">
                <a16:creationId xmlns:a16="http://schemas.microsoft.com/office/drawing/2014/main" id="{DF9E3A4B-2BB6-232A-7B15-D39C64AD0501}"/>
              </a:ext>
            </a:extLst>
          </p:cNvPr>
          <p:cNvCxnSpPr>
            <a:cxnSpLocks/>
          </p:cNvCxnSpPr>
          <p:nvPr/>
        </p:nvCxnSpPr>
        <p:spPr>
          <a:xfrm>
            <a:off x="1663065" y="4075213"/>
            <a:ext cx="621171" cy="0"/>
          </a:xfrm>
          <a:prstGeom prst="line">
            <a:avLst/>
          </a:prstGeom>
          <a:ln w="19050">
            <a:gradFill>
              <a:gsLst>
                <a:gs pos="0">
                  <a:srgbClr val="0594FF"/>
                </a:gs>
                <a:gs pos="100000">
                  <a:srgbClr val="5B2CF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文本框 216">
            <a:extLst>
              <a:ext uri="{FF2B5EF4-FFF2-40B4-BE49-F238E27FC236}">
                <a16:creationId xmlns:a16="http://schemas.microsoft.com/office/drawing/2014/main" id="{0B08D366-F668-AA2D-FCBA-DBE3EDB49848}"/>
              </a:ext>
            </a:extLst>
          </p:cNvPr>
          <p:cNvSpPr txBox="1"/>
          <p:nvPr/>
        </p:nvSpPr>
        <p:spPr>
          <a:xfrm>
            <a:off x="1301115" y="3642928"/>
            <a:ext cx="1286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gradFill>
                  <a:gsLst>
                    <a:gs pos="0">
                      <a:srgbClr val="5B2CF2"/>
                    </a:gs>
                    <a:gs pos="100000">
                      <a:srgbClr val="0594FF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XXXXXXX</a:t>
            </a:r>
            <a:endParaRPr lang="zh-CN" altLang="en-US" dirty="0">
              <a:gradFill>
                <a:gsLst>
                  <a:gs pos="0">
                    <a:srgbClr val="5B2CF2"/>
                  </a:gs>
                  <a:gs pos="100000">
                    <a:srgbClr val="0594FF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221" name="直接连接符 220">
            <a:extLst>
              <a:ext uri="{FF2B5EF4-FFF2-40B4-BE49-F238E27FC236}">
                <a16:creationId xmlns:a16="http://schemas.microsoft.com/office/drawing/2014/main" id="{75E33F64-80A2-2213-4941-D1AF16562CC8}"/>
              </a:ext>
            </a:extLst>
          </p:cNvPr>
          <p:cNvCxnSpPr>
            <a:cxnSpLocks/>
          </p:cNvCxnSpPr>
          <p:nvPr/>
        </p:nvCxnSpPr>
        <p:spPr>
          <a:xfrm>
            <a:off x="4424318" y="4075213"/>
            <a:ext cx="621171" cy="0"/>
          </a:xfrm>
          <a:prstGeom prst="line">
            <a:avLst/>
          </a:prstGeom>
          <a:ln w="19050">
            <a:gradFill>
              <a:gsLst>
                <a:gs pos="0">
                  <a:srgbClr val="0594FF"/>
                </a:gs>
                <a:gs pos="100000">
                  <a:srgbClr val="5B2CF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文本框 221">
            <a:extLst>
              <a:ext uri="{FF2B5EF4-FFF2-40B4-BE49-F238E27FC236}">
                <a16:creationId xmlns:a16="http://schemas.microsoft.com/office/drawing/2014/main" id="{9BE7CE7D-13B1-6660-65FC-A2594B6781F7}"/>
              </a:ext>
            </a:extLst>
          </p:cNvPr>
          <p:cNvSpPr txBox="1"/>
          <p:nvPr/>
        </p:nvSpPr>
        <p:spPr>
          <a:xfrm>
            <a:off x="4062368" y="3642928"/>
            <a:ext cx="1286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gradFill>
                  <a:gsLst>
                    <a:gs pos="0">
                      <a:srgbClr val="5B2CF2"/>
                    </a:gs>
                    <a:gs pos="100000">
                      <a:srgbClr val="0594FF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XXXXXXX</a:t>
            </a:r>
            <a:endParaRPr lang="zh-CN" altLang="en-US" dirty="0">
              <a:gradFill>
                <a:gsLst>
                  <a:gs pos="0">
                    <a:srgbClr val="5B2CF2"/>
                  </a:gs>
                  <a:gs pos="100000">
                    <a:srgbClr val="0594FF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223" name="直接连接符 222">
            <a:extLst>
              <a:ext uri="{FF2B5EF4-FFF2-40B4-BE49-F238E27FC236}">
                <a16:creationId xmlns:a16="http://schemas.microsoft.com/office/drawing/2014/main" id="{CF1EC5BA-E996-BD24-ADEE-1DE927B3F5F3}"/>
              </a:ext>
            </a:extLst>
          </p:cNvPr>
          <p:cNvCxnSpPr>
            <a:cxnSpLocks/>
          </p:cNvCxnSpPr>
          <p:nvPr/>
        </p:nvCxnSpPr>
        <p:spPr>
          <a:xfrm>
            <a:off x="7190040" y="4075213"/>
            <a:ext cx="621171" cy="0"/>
          </a:xfrm>
          <a:prstGeom prst="line">
            <a:avLst/>
          </a:prstGeom>
          <a:ln w="19050">
            <a:gradFill>
              <a:gsLst>
                <a:gs pos="0">
                  <a:srgbClr val="0594FF"/>
                </a:gs>
                <a:gs pos="100000">
                  <a:srgbClr val="5B2CF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文本框 223">
            <a:extLst>
              <a:ext uri="{FF2B5EF4-FFF2-40B4-BE49-F238E27FC236}">
                <a16:creationId xmlns:a16="http://schemas.microsoft.com/office/drawing/2014/main" id="{DBE1A42C-96F3-683A-E18D-1A1DD950BAD6}"/>
              </a:ext>
            </a:extLst>
          </p:cNvPr>
          <p:cNvSpPr txBox="1"/>
          <p:nvPr/>
        </p:nvSpPr>
        <p:spPr>
          <a:xfrm>
            <a:off x="6828090" y="3642928"/>
            <a:ext cx="1286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gradFill>
                  <a:gsLst>
                    <a:gs pos="0">
                      <a:srgbClr val="5B2CF2"/>
                    </a:gs>
                    <a:gs pos="100000">
                      <a:srgbClr val="0594FF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XXXXXXX</a:t>
            </a:r>
            <a:endParaRPr lang="zh-CN" altLang="en-US" dirty="0">
              <a:gradFill>
                <a:gsLst>
                  <a:gs pos="0">
                    <a:srgbClr val="5B2CF2"/>
                  </a:gs>
                  <a:gs pos="100000">
                    <a:srgbClr val="0594FF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225" name="直接连接符 224">
            <a:extLst>
              <a:ext uri="{FF2B5EF4-FFF2-40B4-BE49-F238E27FC236}">
                <a16:creationId xmlns:a16="http://schemas.microsoft.com/office/drawing/2014/main" id="{43269C46-0438-08A5-E3AF-AF5C87CC6042}"/>
              </a:ext>
            </a:extLst>
          </p:cNvPr>
          <p:cNvCxnSpPr>
            <a:cxnSpLocks/>
          </p:cNvCxnSpPr>
          <p:nvPr/>
        </p:nvCxnSpPr>
        <p:spPr>
          <a:xfrm>
            <a:off x="9966173" y="4075213"/>
            <a:ext cx="621171" cy="0"/>
          </a:xfrm>
          <a:prstGeom prst="line">
            <a:avLst/>
          </a:prstGeom>
          <a:ln w="19050">
            <a:gradFill>
              <a:gsLst>
                <a:gs pos="0">
                  <a:srgbClr val="0594FF"/>
                </a:gs>
                <a:gs pos="100000">
                  <a:srgbClr val="5B2CF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文本框 225">
            <a:extLst>
              <a:ext uri="{FF2B5EF4-FFF2-40B4-BE49-F238E27FC236}">
                <a16:creationId xmlns:a16="http://schemas.microsoft.com/office/drawing/2014/main" id="{64494BD3-4E76-0EE5-03BF-F4EF763EAF1F}"/>
              </a:ext>
            </a:extLst>
          </p:cNvPr>
          <p:cNvSpPr txBox="1"/>
          <p:nvPr/>
        </p:nvSpPr>
        <p:spPr>
          <a:xfrm>
            <a:off x="9604223" y="3642928"/>
            <a:ext cx="1286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gradFill>
                  <a:gsLst>
                    <a:gs pos="0">
                      <a:srgbClr val="5B2CF2"/>
                    </a:gs>
                    <a:gs pos="100000">
                      <a:srgbClr val="0594FF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XXXXXXX</a:t>
            </a:r>
            <a:endParaRPr lang="zh-CN" altLang="en-US" dirty="0">
              <a:gradFill>
                <a:gsLst>
                  <a:gs pos="0">
                    <a:srgbClr val="5B2CF2"/>
                  </a:gs>
                  <a:gs pos="100000">
                    <a:srgbClr val="0594FF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id="{1667A201-01DC-12CF-1E94-EA225DCF32E4}"/>
              </a:ext>
            </a:extLst>
          </p:cNvPr>
          <p:cNvSpPr txBox="1"/>
          <p:nvPr/>
        </p:nvSpPr>
        <p:spPr>
          <a:xfrm>
            <a:off x="750571" y="4323734"/>
            <a:ext cx="2387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Clr>
                <a:srgbClr val="5B2CF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补充说明内容    补充说明内容    </a:t>
            </a:r>
          </a:p>
        </p:txBody>
      </p:sp>
      <p:sp>
        <p:nvSpPr>
          <p:cNvPr id="228" name="文本框 227">
            <a:extLst>
              <a:ext uri="{FF2B5EF4-FFF2-40B4-BE49-F238E27FC236}">
                <a16:creationId xmlns:a16="http://schemas.microsoft.com/office/drawing/2014/main" id="{2E768A03-55B2-0C2D-ABC4-0CF907D70A80}"/>
              </a:ext>
            </a:extLst>
          </p:cNvPr>
          <p:cNvSpPr txBox="1"/>
          <p:nvPr/>
        </p:nvSpPr>
        <p:spPr>
          <a:xfrm>
            <a:off x="750571" y="4652044"/>
            <a:ext cx="2387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Clr>
                <a:srgbClr val="5B2CF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补充说明内容    补充说明内容    </a:t>
            </a:r>
          </a:p>
        </p:txBody>
      </p:sp>
      <p:sp>
        <p:nvSpPr>
          <p:cNvPr id="229" name="文本框 228">
            <a:extLst>
              <a:ext uri="{FF2B5EF4-FFF2-40B4-BE49-F238E27FC236}">
                <a16:creationId xmlns:a16="http://schemas.microsoft.com/office/drawing/2014/main" id="{C1524717-C44A-008A-950A-6BFAC160F1E2}"/>
              </a:ext>
            </a:extLst>
          </p:cNvPr>
          <p:cNvSpPr txBox="1"/>
          <p:nvPr/>
        </p:nvSpPr>
        <p:spPr>
          <a:xfrm>
            <a:off x="750571" y="4980354"/>
            <a:ext cx="2387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Clr>
                <a:srgbClr val="5B2CF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补充说明内容    补充说明内容    </a:t>
            </a:r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A44FE93C-CEB3-BC21-BF86-AD7029128D13}"/>
              </a:ext>
            </a:extLst>
          </p:cNvPr>
          <p:cNvSpPr txBox="1"/>
          <p:nvPr/>
        </p:nvSpPr>
        <p:spPr>
          <a:xfrm>
            <a:off x="3523369" y="4323734"/>
            <a:ext cx="2387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Clr>
                <a:srgbClr val="5B2CF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补充说明内容    补充说明内容    </a:t>
            </a:r>
          </a:p>
        </p:txBody>
      </p:sp>
      <p:sp>
        <p:nvSpPr>
          <p:cNvPr id="231" name="文本框 230">
            <a:extLst>
              <a:ext uri="{FF2B5EF4-FFF2-40B4-BE49-F238E27FC236}">
                <a16:creationId xmlns:a16="http://schemas.microsoft.com/office/drawing/2014/main" id="{BDA4BCA0-8C89-FD35-D810-5FDABE583A48}"/>
              </a:ext>
            </a:extLst>
          </p:cNvPr>
          <p:cNvSpPr txBox="1"/>
          <p:nvPr/>
        </p:nvSpPr>
        <p:spPr>
          <a:xfrm>
            <a:off x="3523369" y="4652044"/>
            <a:ext cx="2387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Clr>
                <a:srgbClr val="5B2CF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补充说明内容    补充说明内容    </a:t>
            </a:r>
          </a:p>
        </p:txBody>
      </p:sp>
      <p:sp>
        <p:nvSpPr>
          <p:cNvPr id="232" name="文本框 231">
            <a:extLst>
              <a:ext uri="{FF2B5EF4-FFF2-40B4-BE49-F238E27FC236}">
                <a16:creationId xmlns:a16="http://schemas.microsoft.com/office/drawing/2014/main" id="{A579C72D-D243-CA25-996D-4FA113230FD1}"/>
              </a:ext>
            </a:extLst>
          </p:cNvPr>
          <p:cNvSpPr txBox="1"/>
          <p:nvPr/>
        </p:nvSpPr>
        <p:spPr>
          <a:xfrm>
            <a:off x="3523369" y="4980354"/>
            <a:ext cx="2387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Clr>
                <a:srgbClr val="5B2CF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补充说明内容    补充说明内容    </a:t>
            </a: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CADEEB2F-78A1-8706-89C2-22AE6F0FF380}"/>
              </a:ext>
            </a:extLst>
          </p:cNvPr>
          <p:cNvSpPr txBox="1"/>
          <p:nvPr/>
        </p:nvSpPr>
        <p:spPr>
          <a:xfrm>
            <a:off x="6296167" y="4323734"/>
            <a:ext cx="2387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Clr>
                <a:srgbClr val="5B2CF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补充说明内容    补充说明内容    </a:t>
            </a:r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97EF9D77-9C05-26AC-9EB3-D6093149A20C}"/>
              </a:ext>
            </a:extLst>
          </p:cNvPr>
          <p:cNvSpPr txBox="1"/>
          <p:nvPr/>
        </p:nvSpPr>
        <p:spPr>
          <a:xfrm>
            <a:off x="6296167" y="4652044"/>
            <a:ext cx="2387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Clr>
                <a:srgbClr val="5B2CF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补充说明内容    补充说明内容    </a:t>
            </a:r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id="{68A69519-4668-4BE5-2DE2-5B0719E82B6C}"/>
              </a:ext>
            </a:extLst>
          </p:cNvPr>
          <p:cNvSpPr txBox="1"/>
          <p:nvPr/>
        </p:nvSpPr>
        <p:spPr>
          <a:xfrm>
            <a:off x="6296167" y="4980354"/>
            <a:ext cx="2387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Clr>
                <a:srgbClr val="5B2CF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补充说明内容    补充说明内容    </a:t>
            </a: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6FE3368E-CE4F-9F27-072B-EEA42FBDD2A8}"/>
              </a:ext>
            </a:extLst>
          </p:cNvPr>
          <p:cNvSpPr txBox="1"/>
          <p:nvPr/>
        </p:nvSpPr>
        <p:spPr>
          <a:xfrm>
            <a:off x="9068965" y="4323734"/>
            <a:ext cx="2387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Clr>
                <a:srgbClr val="5B2CF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补充说明内容    补充说明内容    </a:t>
            </a: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F6021525-7F07-68DF-026E-BC5BC27EFED7}"/>
              </a:ext>
            </a:extLst>
          </p:cNvPr>
          <p:cNvSpPr txBox="1"/>
          <p:nvPr/>
        </p:nvSpPr>
        <p:spPr>
          <a:xfrm>
            <a:off x="9068965" y="4652044"/>
            <a:ext cx="2387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Clr>
                <a:srgbClr val="5B2CF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补充说明内容    补充说明内容    </a:t>
            </a:r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id="{54C5EA37-6133-504A-B614-1FE215D0E46D}"/>
              </a:ext>
            </a:extLst>
          </p:cNvPr>
          <p:cNvSpPr txBox="1"/>
          <p:nvPr/>
        </p:nvSpPr>
        <p:spPr>
          <a:xfrm>
            <a:off x="9068965" y="4980354"/>
            <a:ext cx="2387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Clr>
                <a:srgbClr val="5B2CF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补充说明内容    补充说明内容    </a:t>
            </a:r>
          </a:p>
        </p:txBody>
      </p:sp>
      <p:sp>
        <p:nvSpPr>
          <p:cNvPr id="240" name="文本框 239">
            <a:extLst>
              <a:ext uri="{FF2B5EF4-FFF2-40B4-BE49-F238E27FC236}">
                <a16:creationId xmlns:a16="http://schemas.microsoft.com/office/drawing/2014/main" id="{BB8E8418-126C-9AA1-9ED2-B32C2A12B5A7}"/>
              </a:ext>
            </a:extLst>
          </p:cNvPr>
          <p:cNvSpPr txBox="1"/>
          <p:nvPr/>
        </p:nvSpPr>
        <p:spPr>
          <a:xfrm>
            <a:off x="750571" y="5308663"/>
            <a:ext cx="2387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Clr>
                <a:srgbClr val="5B2CF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补充说明内容    补充说明内容    </a:t>
            </a:r>
          </a:p>
        </p:txBody>
      </p:sp>
      <p:sp>
        <p:nvSpPr>
          <p:cNvPr id="241" name="文本框 240">
            <a:extLst>
              <a:ext uri="{FF2B5EF4-FFF2-40B4-BE49-F238E27FC236}">
                <a16:creationId xmlns:a16="http://schemas.microsoft.com/office/drawing/2014/main" id="{4B708000-B215-4E51-E899-89C98695F7E0}"/>
              </a:ext>
            </a:extLst>
          </p:cNvPr>
          <p:cNvSpPr txBox="1"/>
          <p:nvPr/>
        </p:nvSpPr>
        <p:spPr>
          <a:xfrm>
            <a:off x="3523369" y="5308663"/>
            <a:ext cx="2387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Clr>
                <a:srgbClr val="5B2CF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补充说明内容    补充说明内容    </a:t>
            </a:r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id="{42010FD3-C81D-7722-FEE9-7B3DBBCB45D1}"/>
              </a:ext>
            </a:extLst>
          </p:cNvPr>
          <p:cNvSpPr txBox="1"/>
          <p:nvPr/>
        </p:nvSpPr>
        <p:spPr>
          <a:xfrm>
            <a:off x="6296167" y="5308663"/>
            <a:ext cx="2387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Clr>
                <a:srgbClr val="5B2CF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补充说明内容    补充说明内容    </a:t>
            </a:r>
          </a:p>
        </p:txBody>
      </p:sp>
      <p:sp>
        <p:nvSpPr>
          <p:cNvPr id="243" name="文本框 242">
            <a:extLst>
              <a:ext uri="{FF2B5EF4-FFF2-40B4-BE49-F238E27FC236}">
                <a16:creationId xmlns:a16="http://schemas.microsoft.com/office/drawing/2014/main" id="{8A680B83-592E-EC84-8BA0-9FE242B7B4DC}"/>
              </a:ext>
            </a:extLst>
          </p:cNvPr>
          <p:cNvSpPr txBox="1"/>
          <p:nvPr/>
        </p:nvSpPr>
        <p:spPr>
          <a:xfrm>
            <a:off x="9068965" y="5308663"/>
            <a:ext cx="23877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Clr>
                <a:srgbClr val="5B2CF2"/>
              </a:buClr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  <a:alpha val="7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补充说明内容    补充说明内容    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E6952B9E-7EAF-795A-D717-7D00316FF340}"/>
              </a:ext>
            </a:extLst>
          </p:cNvPr>
          <p:cNvSpPr/>
          <p:nvPr/>
        </p:nvSpPr>
        <p:spPr>
          <a:xfrm>
            <a:off x="718979" y="2384386"/>
            <a:ext cx="2450941" cy="3439036"/>
          </a:xfrm>
          <a:prstGeom prst="roundRect">
            <a:avLst>
              <a:gd name="adj" fmla="val 3276"/>
            </a:avLst>
          </a:prstGeom>
          <a:noFill/>
          <a:ln w="15875">
            <a:gradFill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532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图片 235" descr="背景图案&#10;&#10;描述已自动生成">
            <a:extLst>
              <a:ext uri="{FF2B5EF4-FFF2-40B4-BE49-F238E27FC236}">
                <a16:creationId xmlns:a16="http://schemas.microsoft.com/office/drawing/2014/main" id="{862E7BC5-D08B-1D09-A751-D1AD10D005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2" t="11661" b="272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0"/>
          </a:effectLst>
        </p:spPr>
      </p:pic>
      <p:sp>
        <p:nvSpPr>
          <p:cNvPr id="265" name="椭圆 264">
            <a:extLst>
              <a:ext uri="{FF2B5EF4-FFF2-40B4-BE49-F238E27FC236}">
                <a16:creationId xmlns:a16="http://schemas.microsoft.com/office/drawing/2014/main" id="{AC4C7403-0775-C015-2249-119C1CF467E7}"/>
              </a:ext>
            </a:extLst>
          </p:cNvPr>
          <p:cNvSpPr/>
          <p:nvPr/>
        </p:nvSpPr>
        <p:spPr>
          <a:xfrm>
            <a:off x="-3397567" y="3614106"/>
            <a:ext cx="6758910" cy="6758910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71DB53C9-0923-5477-120C-51267AE42A0E}"/>
              </a:ext>
            </a:extLst>
          </p:cNvPr>
          <p:cNvSpPr/>
          <p:nvPr/>
        </p:nvSpPr>
        <p:spPr>
          <a:xfrm>
            <a:off x="9100211" y="-3083694"/>
            <a:ext cx="6258827" cy="6258827"/>
          </a:xfrm>
          <a:prstGeom prst="ellipse">
            <a:avLst/>
          </a:prstGeom>
          <a:gradFill>
            <a:gsLst>
              <a:gs pos="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  <a:effectLst>
            <a:softEdge rad="1219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E7234092-7B7A-B236-DE96-4928F26E9D5E}"/>
              </a:ext>
            </a:extLst>
          </p:cNvPr>
          <p:cNvSpPr/>
          <p:nvPr/>
        </p:nvSpPr>
        <p:spPr>
          <a:xfrm>
            <a:off x="442914" y="465328"/>
            <a:ext cx="11306174" cy="5960070"/>
          </a:xfrm>
          <a:prstGeom prst="roundRect">
            <a:avLst>
              <a:gd name="adj" fmla="val 3724"/>
            </a:avLst>
          </a:prstGeom>
          <a:solidFill>
            <a:schemeClr val="bg1">
              <a:alpha val="30000"/>
            </a:schemeClr>
          </a:solidFill>
          <a:ln w="9525">
            <a:solidFill>
              <a:schemeClr val="bg1">
                <a:alpha val="91000"/>
              </a:schemeClr>
            </a:solidFill>
          </a:ln>
          <a:effectLst>
            <a:outerShdw blurRad="101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280806CE-8EB5-28BD-25DD-71B9A8201B07}"/>
              </a:ext>
            </a:extLst>
          </p:cNvPr>
          <p:cNvGrpSpPr/>
          <p:nvPr/>
        </p:nvGrpSpPr>
        <p:grpSpPr>
          <a:xfrm flipH="1">
            <a:off x="10894060" y="573835"/>
            <a:ext cx="584179" cy="957798"/>
            <a:chOff x="4863664" y="1446802"/>
            <a:chExt cx="2487946" cy="4079162"/>
          </a:xfrm>
        </p:grpSpPr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3A4A783D-BA3B-2388-9331-15AE20C3ED2B}"/>
                </a:ext>
              </a:extLst>
            </p:cNvPr>
            <p:cNvSpPr/>
            <p:nvPr/>
          </p:nvSpPr>
          <p:spPr>
            <a:xfrm>
              <a:off x="4863664" y="5121666"/>
              <a:ext cx="2487946" cy="404298"/>
            </a:xfrm>
            <a:custGeom>
              <a:avLst/>
              <a:gdLst>
                <a:gd name="connsiteX0" fmla="*/ 48492 w 930213"/>
                <a:gd name="connsiteY0" fmla="*/ 17256 h 151162"/>
                <a:gd name="connsiteX1" fmla="*/ 8944 w 930213"/>
                <a:gd name="connsiteY1" fmla="*/ 33544 h 151162"/>
                <a:gd name="connsiteX2" fmla="*/ 10866 w 930213"/>
                <a:gd name="connsiteY2" fmla="*/ 87023 h 151162"/>
                <a:gd name="connsiteX3" fmla="*/ 62238 w 930213"/>
                <a:gd name="connsiteY3" fmla="*/ 118187 h 151162"/>
                <a:gd name="connsiteX4" fmla="*/ 350899 w 930213"/>
                <a:gd name="connsiteY4" fmla="*/ 151143 h 151162"/>
                <a:gd name="connsiteX5" fmla="*/ 930200 w 930213"/>
                <a:gd name="connsiteY5" fmla="*/ 72146 h 151162"/>
                <a:gd name="connsiteX6" fmla="*/ 502102 w 930213"/>
                <a:gd name="connsiteY6" fmla="*/ 12967 h 151162"/>
                <a:gd name="connsiteX7" fmla="*/ 48492 w 930213"/>
                <a:gd name="connsiteY7" fmla="*/ 17256 h 15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0213" h="151162">
                  <a:moveTo>
                    <a:pt x="48492" y="17256"/>
                  </a:moveTo>
                  <a:cubicBezTo>
                    <a:pt x="34047" y="19971"/>
                    <a:pt x="18671" y="23500"/>
                    <a:pt x="8944" y="33544"/>
                  </a:cubicBezTo>
                  <a:cubicBezTo>
                    <a:pt x="-4744" y="48094"/>
                    <a:pt x="-1657" y="71549"/>
                    <a:pt x="10866" y="87023"/>
                  </a:cubicBezTo>
                  <a:cubicBezTo>
                    <a:pt x="23388" y="102496"/>
                    <a:pt x="42900" y="111292"/>
                    <a:pt x="62238" y="118187"/>
                  </a:cubicBezTo>
                  <a:cubicBezTo>
                    <a:pt x="153332" y="150763"/>
                    <a:pt x="253397" y="151034"/>
                    <a:pt x="350899" y="151143"/>
                  </a:cubicBezTo>
                  <a:cubicBezTo>
                    <a:pt x="547707" y="151143"/>
                    <a:pt x="751972" y="150057"/>
                    <a:pt x="930200" y="72146"/>
                  </a:cubicBezTo>
                  <a:cubicBezTo>
                    <a:pt x="786161" y="20296"/>
                    <a:pt x="652024" y="22848"/>
                    <a:pt x="502102" y="12967"/>
                  </a:cubicBezTo>
                  <a:cubicBezTo>
                    <a:pt x="346123" y="3140"/>
                    <a:pt x="204530" y="-12497"/>
                    <a:pt x="48492" y="172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396FF">
                    <a:alpha val="58000"/>
                  </a:srgbClr>
                </a:gs>
                <a:gs pos="100000">
                  <a:srgbClr val="5B2CF2">
                    <a:alpha val="63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183C7656-CA44-CE7C-9993-1B25CEE01885}"/>
                </a:ext>
              </a:extLst>
            </p:cNvPr>
            <p:cNvSpPr/>
            <p:nvPr/>
          </p:nvSpPr>
          <p:spPr>
            <a:xfrm>
              <a:off x="6077097" y="5110366"/>
              <a:ext cx="450606" cy="250067"/>
            </a:xfrm>
            <a:custGeom>
              <a:avLst/>
              <a:gdLst>
                <a:gd name="connsiteX0" fmla="*/ 78818 w 168476"/>
                <a:gd name="connsiteY0" fmla="*/ 1935 h 93497"/>
                <a:gd name="connsiteX1" fmla="*/ 92564 w 168476"/>
                <a:gd name="connsiteY1" fmla="*/ 33045 h 93497"/>
                <a:gd name="connsiteX2" fmla="*/ 110329 w 168476"/>
                <a:gd name="connsiteY2" fmla="*/ 38149 h 93497"/>
                <a:gd name="connsiteX3" fmla="*/ 161002 w 168476"/>
                <a:gd name="connsiteY3" fmla="*/ 62852 h 93497"/>
                <a:gd name="connsiteX4" fmla="*/ 168457 w 168476"/>
                <a:gd name="connsiteY4" fmla="*/ 76208 h 93497"/>
                <a:gd name="connsiteX5" fmla="*/ 153138 w 168476"/>
                <a:gd name="connsiteY5" fmla="*/ 86198 h 93497"/>
                <a:gd name="connsiteX6" fmla="*/ 112018 w 168476"/>
                <a:gd name="connsiteY6" fmla="*/ 93202 h 93497"/>
                <a:gd name="connsiteX7" fmla="*/ 28553 w 168476"/>
                <a:gd name="connsiteY7" fmla="*/ 80443 h 93497"/>
                <a:gd name="connsiteX8" fmla="*/ 188 w 168476"/>
                <a:gd name="connsiteY8" fmla="*/ 62255 h 93497"/>
                <a:gd name="connsiteX9" fmla="*/ 1353 w 168476"/>
                <a:gd name="connsiteY9" fmla="*/ 39072 h 93497"/>
                <a:gd name="connsiteX10" fmla="*/ 3158 w 168476"/>
                <a:gd name="connsiteY10" fmla="*/ -19 h 93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476" h="93497">
                  <a:moveTo>
                    <a:pt x="78818" y="1935"/>
                  </a:moveTo>
                  <a:cubicBezTo>
                    <a:pt x="75125" y="14021"/>
                    <a:pt x="80810" y="26888"/>
                    <a:pt x="92564" y="33045"/>
                  </a:cubicBezTo>
                  <a:cubicBezTo>
                    <a:pt x="98243" y="35412"/>
                    <a:pt x="104207" y="37122"/>
                    <a:pt x="110329" y="38149"/>
                  </a:cubicBezTo>
                  <a:cubicBezTo>
                    <a:pt x="129112" y="42443"/>
                    <a:pt x="146504" y="50918"/>
                    <a:pt x="161002" y="62852"/>
                  </a:cubicBezTo>
                  <a:cubicBezTo>
                    <a:pt x="165801" y="65800"/>
                    <a:pt x="168620" y="70855"/>
                    <a:pt x="168457" y="76208"/>
                  </a:cubicBezTo>
                  <a:cubicBezTo>
                    <a:pt x="167117" y="82235"/>
                    <a:pt x="159545" y="84787"/>
                    <a:pt x="153138" y="86198"/>
                  </a:cubicBezTo>
                  <a:cubicBezTo>
                    <a:pt x="139666" y="89608"/>
                    <a:pt x="125909" y="91953"/>
                    <a:pt x="112018" y="93202"/>
                  </a:cubicBezTo>
                  <a:cubicBezTo>
                    <a:pt x="83769" y="94994"/>
                    <a:pt x="55812" y="87773"/>
                    <a:pt x="28553" y="80443"/>
                  </a:cubicBezTo>
                  <a:cubicBezTo>
                    <a:pt x="18185" y="77674"/>
                    <a:pt x="2576" y="73493"/>
                    <a:pt x="188" y="62255"/>
                  </a:cubicBezTo>
                  <a:cubicBezTo>
                    <a:pt x="-296" y="54513"/>
                    <a:pt x="95" y="46738"/>
                    <a:pt x="1353" y="39072"/>
                  </a:cubicBezTo>
                  <a:lnTo>
                    <a:pt x="3158" y="-19"/>
                  </a:lnTo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28C2DA23-261E-156B-B759-1BA243ACE5AB}"/>
                </a:ext>
              </a:extLst>
            </p:cNvPr>
            <p:cNvSpPr/>
            <p:nvPr/>
          </p:nvSpPr>
          <p:spPr>
            <a:xfrm>
              <a:off x="5664642" y="5200398"/>
              <a:ext cx="381654" cy="313388"/>
            </a:xfrm>
            <a:custGeom>
              <a:avLst/>
              <a:gdLst>
                <a:gd name="connsiteX0" fmla="*/ 72099 w 142696"/>
                <a:gd name="connsiteY0" fmla="*/ 14911 h 117172"/>
                <a:gd name="connsiteX1" fmla="*/ 76060 w 142696"/>
                <a:gd name="connsiteY1" fmla="*/ 32557 h 117172"/>
                <a:gd name="connsiteX2" fmla="*/ 92659 w 142696"/>
                <a:gd name="connsiteY2" fmla="*/ 43687 h 117172"/>
                <a:gd name="connsiteX3" fmla="*/ 134596 w 142696"/>
                <a:gd name="connsiteY3" fmla="*/ 78380 h 117172"/>
                <a:gd name="connsiteX4" fmla="*/ 141585 w 142696"/>
                <a:gd name="connsiteY4" fmla="*/ 100477 h 117172"/>
                <a:gd name="connsiteX5" fmla="*/ 133373 w 142696"/>
                <a:gd name="connsiteY5" fmla="*/ 108730 h 117172"/>
                <a:gd name="connsiteX6" fmla="*/ 94931 w 142696"/>
                <a:gd name="connsiteY6" fmla="*/ 116982 h 117172"/>
                <a:gd name="connsiteX7" fmla="*/ 1273 w 142696"/>
                <a:gd name="connsiteY7" fmla="*/ 62309 h 117172"/>
                <a:gd name="connsiteX8" fmla="*/ 2031 w 142696"/>
                <a:gd name="connsiteY8" fmla="*/ 26313 h 117172"/>
                <a:gd name="connsiteX9" fmla="*/ 3254 w 142696"/>
                <a:gd name="connsiteY9" fmla="*/ -19 h 11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696" h="117172">
                  <a:moveTo>
                    <a:pt x="72099" y="14911"/>
                  </a:moveTo>
                  <a:cubicBezTo>
                    <a:pt x="69565" y="21008"/>
                    <a:pt x="71121" y="27920"/>
                    <a:pt x="76060" y="32557"/>
                  </a:cubicBezTo>
                  <a:cubicBezTo>
                    <a:pt x="80958" y="37025"/>
                    <a:pt x="86555" y="40777"/>
                    <a:pt x="92659" y="43687"/>
                  </a:cubicBezTo>
                  <a:cubicBezTo>
                    <a:pt x="108770" y="52797"/>
                    <a:pt x="122976" y="64552"/>
                    <a:pt x="134596" y="78380"/>
                  </a:cubicBezTo>
                  <a:cubicBezTo>
                    <a:pt x="139954" y="84732"/>
                    <a:pt x="144963" y="93039"/>
                    <a:pt x="141585" y="100477"/>
                  </a:cubicBezTo>
                  <a:cubicBezTo>
                    <a:pt x="139785" y="103925"/>
                    <a:pt x="136925" y="106797"/>
                    <a:pt x="133373" y="108730"/>
                  </a:cubicBezTo>
                  <a:cubicBezTo>
                    <a:pt x="121747" y="115033"/>
                    <a:pt x="108345" y="117911"/>
                    <a:pt x="94931" y="116982"/>
                  </a:cubicBezTo>
                  <a:cubicBezTo>
                    <a:pt x="61091" y="116168"/>
                    <a:pt x="11059" y="96460"/>
                    <a:pt x="1273" y="62309"/>
                  </a:cubicBezTo>
                  <a:cubicBezTo>
                    <a:pt x="-1813" y="51722"/>
                    <a:pt x="1565" y="37226"/>
                    <a:pt x="2031" y="26313"/>
                  </a:cubicBezTo>
                  <a:lnTo>
                    <a:pt x="3254" y="-19"/>
                  </a:lnTo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EEB11938-8D4A-70E9-F631-38C124C0D957}"/>
                </a:ext>
              </a:extLst>
            </p:cNvPr>
            <p:cNvSpPr/>
            <p:nvPr/>
          </p:nvSpPr>
          <p:spPr>
            <a:xfrm>
              <a:off x="5879166" y="3409056"/>
              <a:ext cx="491332" cy="1764457"/>
            </a:xfrm>
            <a:custGeom>
              <a:avLst/>
              <a:gdLst>
                <a:gd name="connsiteX0" fmla="*/ 183691 w 183703"/>
                <a:gd name="connsiteY0" fmla="*/ 34131 h 659709"/>
                <a:gd name="connsiteX1" fmla="*/ 157364 w 183703"/>
                <a:gd name="connsiteY1" fmla="*/ 647644 h 659709"/>
                <a:gd name="connsiteX2" fmla="*/ 122417 w 183703"/>
                <a:gd name="connsiteY2" fmla="*/ 658882 h 659709"/>
                <a:gd name="connsiteX3" fmla="*/ 76288 w 183703"/>
                <a:gd name="connsiteY3" fmla="*/ 646992 h 659709"/>
                <a:gd name="connsiteX4" fmla="*/ -13 w 183703"/>
                <a:gd name="connsiteY4" fmla="*/ 3564 h 659709"/>
                <a:gd name="connsiteX5" fmla="*/ 183691 w 183703"/>
                <a:gd name="connsiteY5" fmla="*/ -19 h 65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703" h="659709">
                  <a:moveTo>
                    <a:pt x="183691" y="34131"/>
                  </a:moveTo>
                  <a:lnTo>
                    <a:pt x="157364" y="647644"/>
                  </a:lnTo>
                  <a:cubicBezTo>
                    <a:pt x="147206" y="654604"/>
                    <a:pt x="135016" y="658519"/>
                    <a:pt x="122417" y="658882"/>
                  </a:cubicBezTo>
                  <a:cubicBezTo>
                    <a:pt x="98129" y="660185"/>
                    <a:pt x="93761" y="661814"/>
                    <a:pt x="76288" y="646992"/>
                  </a:cubicBezTo>
                  <a:lnTo>
                    <a:pt x="-13" y="3564"/>
                  </a:lnTo>
                  <a:lnTo>
                    <a:pt x="183691" y="-19"/>
                  </a:ln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F692DE1E-B7DB-2DC3-4750-D745AB917B99}"/>
                </a:ext>
              </a:extLst>
            </p:cNvPr>
            <p:cNvSpPr/>
            <p:nvPr/>
          </p:nvSpPr>
          <p:spPr>
            <a:xfrm>
              <a:off x="5879166" y="3409056"/>
              <a:ext cx="491332" cy="1764457"/>
            </a:xfrm>
            <a:custGeom>
              <a:avLst/>
              <a:gdLst>
                <a:gd name="connsiteX0" fmla="*/ 183691 w 183703"/>
                <a:gd name="connsiteY0" fmla="*/ 34131 h 659709"/>
                <a:gd name="connsiteX1" fmla="*/ 157364 w 183703"/>
                <a:gd name="connsiteY1" fmla="*/ 647644 h 659709"/>
                <a:gd name="connsiteX2" fmla="*/ 122417 w 183703"/>
                <a:gd name="connsiteY2" fmla="*/ 658882 h 659709"/>
                <a:gd name="connsiteX3" fmla="*/ 76288 w 183703"/>
                <a:gd name="connsiteY3" fmla="*/ 646992 h 659709"/>
                <a:gd name="connsiteX4" fmla="*/ -13 w 183703"/>
                <a:gd name="connsiteY4" fmla="*/ 3564 h 659709"/>
                <a:gd name="connsiteX5" fmla="*/ 183691 w 183703"/>
                <a:gd name="connsiteY5" fmla="*/ -19 h 65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703" h="659709">
                  <a:moveTo>
                    <a:pt x="183691" y="34131"/>
                  </a:moveTo>
                  <a:lnTo>
                    <a:pt x="157364" y="647644"/>
                  </a:lnTo>
                  <a:cubicBezTo>
                    <a:pt x="147206" y="654604"/>
                    <a:pt x="135016" y="658519"/>
                    <a:pt x="122417" y="658882"/>
                  </a:cubicBezTo>
                  <a:cubicBezTo>
                    <a:pt x="98129" y="660185"/>
                    <a:pt x="93761" y="661814"/>
                    <a:pt x="76288" y="646992"/>
                  </a:cubicBezTo>
                  <a:lnTo>
                    <a:pt x="-13" y="3564"/>
                  </a:lnTo>
                  <a:lnTo>
                    <a:pt x="183691" y="-19"/>
                  </a:lnTo>
                  <a:close/>
                </a:path>
              </a:pathLst>
            </a:custGeom>
            <a:gradFill>
              <a:gsLst>
                <a:gs pos="0">
                  <a:srgbClr val="010101">
                    <a:alpha val="0"/>
                  </a:srgbClr>
                </a:gs>
                <a:gs pos="95000">
                  <a:srgbClr val="010101"/>
                </a:gs>
              </a:gsLst>
              <a:lin ang="1357220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A073145E-5B56-7FDB-B4E2-CD9359CD301F}"/>
                </a:ext>
              </a:extLst>
            </p:cNvPr>
            <p:cNvSpPr/>
            <p:nvPr/>
          </p:nvSpPr>
          <p:spPr>
            <a:xfrm>
              <a:off x="5622284" y="3389018"/>
              <a:ext cx="470614" cy="1883755"/>
            </a:xfrm>
            <a:custGeom>
              <a:avLst/>
              <a:gdLst>
                <a:gd name="connsiteX0" fmla="*/ 175944 w 175957"/>
                <a:gd name="connsiteY0" fmla="*/ 96731 h 704313"/>
                <a:gd name="connsiteX1" fmla="*/ 100226 w 175957"/>
                <a:gd name="connsiteY1" fmla="*/ 693413 h 704313"/>
                <a:gd name="connsiteX2" fmla="*/ 59455 w 175957"/>
                <a:gd name="connsiteY2" fmla="*/ 704271 h 704313"/>
                <a:gd name="connsiteX3" fmla="*/ 14956 w 175957"/>
                <a:gd name="connsiteY3" fmla="*/ 684400 h 704313"/>
                <a:gd name="connsiteX4" fmla="*/ -13 w 175957"/>
                <a:gd name="connsiteY4" fmla="*/ -19 h 704313"/>
                <a:gd name="connsiteX5" fmla="*/ 173848 w 175957"/>
                <a:gd name="connsiteY5" fmla="*/ 27616 h 70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57" h="704313">
                  <a:moveTo>
                    <a:pt x="175944" y="96731"/>
                  </a:moveTo>
                  <a:lnTo>
                    <a:pt x="100226" y="693413"/>
                  </a:lnTo>
                  <a:cubicBezTo>
                    <a:pt x="100226" y="693413"/>
                    <a:pt x="89276" y="703891"/>
                    <a:pt x="59455" y="704271"/>
                  </a:cubicBezTo>
                  <a:cubicBezTo>
                    <a:pt x="25615" y="704652"/>
                    <a:pt x="22528" y="700362"/>
                    <a:pt x="14956" y="684400"/>
                  </a:cubicBezTo>
                  <a:lnTo>
                    <a:pt x="-13" y="-19"/>
                  </a:lnTo>
                  <a:lnTo>
                    <a:pt x="173848" y="27616"/>
                  </a:ln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11C0EFBB-9182-C99C-2E9D-AA0F6A9004A5}"/>
                </a:ext>
              </a:extLst>
            </p:cNvPr>
            <p:cNvSpPr/>
            <p:nvPr/>
          </p:nvSpPr>
          <p:spPr>
            <a:xfrm>
              <a:off x="5622284" y="3389018"/>
              <a:ext cx="470614" cy="1883755"/>
            </a:xfrm>
            <a:custGeom>
              <a:avLst/>
              <a:gdLst>
                <a:gd name="connsiteX0" fmla="*/ 175944 w 175957"/>
                <a:gd name="connsiteY0" fmla="*/ 96731 h 704313"/>
                <a:gd name="connsiteX1" fmla="*/ 100226 w 175957"/>
                <a:gd name="connsiteY1" fmla="*/ 693413 h 704313"/>
                <a:gd name="connsiteX2" fmla="*/ 59455 w 175957"/>
                <a:gd name="connsiteY2" fmla="*/ 704271 h 704313"/>
                <a:gd name="connsiteX3" fmla="*/ 14956 w 175957"/>
                <a:gd name="connsiteY3" fmla="*/ 684400 h 704313"/>
                <a:gd name="connsiteX4" fmla="*/ -13 w 175957"/>
                <a:gd name="connsiteY4" fmla="*/ -19 h 704313"/>
                <a:gd name="connsiteX5" fmla="*/ 173848 w 175957"/>
                <a:gd name="connsiteY5" fmla="*/ 27616 h 70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957" h="704313">
                  <a:moveTo>
                    <a:pt x="175944" y="96731"/>
                  </a:moveTo>
                  <a:lnTo>
                    <a:pt x="100226" y="693413"/>
                  </a:lnTo>
                  <a:cubicBezTo>
                    <a:pt x="100226" y="693413"/>
                    <a:pt x="89276" y="703891"/>
                    <a:pt x="59455" y="704271"/>
                  </a:cubicBezTo>
                  <a:cubicBezTo>
                    <a:pt x="25615" y="704652"/>
                    <a:pt x="22528" y="700362"/>
                    <a:pt x="14956" y="684400"/>
                  </a:cubicBezTo>
                  <a:lnTo>
                    <a:pt x="-13" y="-19"/>
                  </a:lnTo>
                  <a:lnTo>
                    <a:pt x="173848" y="27616"/>
                  </a:lnTo>
                  <a:close/>
                </a:path>
              </a:pathLst>
            </a:custGeom>
            <a:gradFill>
              <a:gsLst>
                <a:gs pos="0">
                  <a:srgbClr val="010101">
                    <a:alpha val="0"/>
                  </a:srgbClr>
                </a:gs>
                <a:gs pos="95000">
                  <a:srgbClr val="010101"/>
                </a:gs>
              </a:gsLst>
              <a:lin ang="1193223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64660A3B-DC5B-E7E5-F8AD-1700FD396C7B}"/>
                </a:ext>
              </a:extLst>
            </p:cNvPr>
            <p:cNvSpPr/>
            <p:nvPr/>
          </p:nvSpPr>
          <p:spPr>
            <a:xfrm>
              <a:off x="5616989" y="3337468"/>
              <a:ext cx="765507" cy="194449"/>
            </a:xfrm>
            <a:custGeom>
              <a:avLst/>
              <a:gdLst>
                <a:gd name="connsiteX0" fmla="*/ 201514 w 286214"/>
                <a:gd name="connsiteY0" fmla="*/ 56283 h 72702"/>
                <a:gd name="connsiteX1" fmla="*/ 128533 w 286214"/>
                <a:gd name="connsiteY1" fmla="*/ 72245 h 72702"/>
                <a:gd name="connsiteX2" fmla="*/ 35342 w 286214"/>
                <a:gd name="connsiteY2" fmla="*/ 59323 h 72702"/>
                <a:gd name="connsiteX3" fmla="*/ -13 w 286214"/>
                <a:gd name="connsiteY3" fmla="*/ 35760 h 72702"/>
                <a:gd name="connsiteX4" fmla="*/ 286202 w 286214"/>
                <a:gd name="connsiteY4" fmla="*/ -19 h 72702"/>
                <a:gd name="connsiteX5" fmla="*/ 284920 w 286214"/>
                <a:gd name="connsiteY5" fmla="*/ 37063 h 72702"/>
                <a:gd name="connsiteX6" fmla="*/ 252769 w 286214"/>
                <a:gd name="connsiteY6" fmla="*/ 51071 h 72702"/>
                <a:gd name="connsiteX7" fmla="*/ 201514 w 286214"/>
                <a:gd name="connsiteY7" fmla="*/ 56283 h 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6214" h="72702">
                  <a:moveTo>
                    <a:pt x="201514" y="56283"/>
                  </a:moveTo>
                  <a:cubicBezTo>
                    <a:pt x="177791" y="63764"/>
                    <a:pt x="153351" y="69107"/>
                    <a:pt x="128533" y="72245"/>
                  </a:cubicBezTo>
                  <a:cubicBezTo>
                    <a:pt x="95625" y="75394"/>
                    <a:pt x="61144" y="60572"/>
                    <a:pt x="35342" y="59323"/>
                  </a:cubicBezTo>
                  <a:cubicBezTo>
                    <a:pt x="919" y="57694"/>
                    <a:pt x="-13" y="56663"/>
                    <a:pt x="-13" y="35760"/>
                  </a:cubicBezTo>
                  <a:cubicBezTo>
                    <a:pt x="-13" y="25227"/>
                    <a:pt x="286202" y="-19"/>
                    <a:pt x="286202" y="-19"/>
                  </a:cubicBezTo>
                  <a:cubicBezTo>
                    <a:pt x="286202" y="-19"/>
                    <a:pt x="284862" y="19255"/>
                    <a:pt x="284920" y="37063"/>
                  </a:cubicBezTo>
                  <a:cubicBezTo>
                    <a:pt x="284920" y="50419"/>
                    <a:pt x="278805" y="49659"/>
                    <a:pt x="252769" y="51071"/>
                  </a:cubicBezTo>
                  <a:cubicBezTo>
                    <a:pt x="226734" y="52482"/>
                    <a:pt x="221725" y="45098"/>
                    <a:pt x="201514" y="56283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8B71BDBA-2E28-9B58-53F2-8B2EDBDA6CED}"/>
                </a:ext>
              </a:extLst>
            </p:cNvPr>
            <p:cNvSpPr/>
            <p:nvPr/>
          </p:nvSpPr>
          <p:spPr>
            <a:xfrm>
              <a:off x="5603351" y="2208442"/>
              <a:ext cx="782416" cy="1287809"/>
            </a:xfrm>
            <a:custGeom>
              <a:avLst/>
              <a:gdLst>
                <a:gd name="connsiteX0" fmla="*/ 93676 w 292536"/>
                <a:gd name="connsiteY0" fmla="*/ 7365 h 481496"/>
                <a:gd name="connsiteX1" fmla="*/ 11434 w 292536"/>
                <a:gd name="connsiteY1" fmla="*/ 42221 h 481496"/>
                <a:gd name="connsiteX2" fmla="*/ 4911 w 292536"/>
                <a:gd name="connsiteY2" fmla="*/ 457889 h 481496"/>
                <a:gd name="connsiteX3" fmla="*/ 187916 w 292536"/>
                <a:gd name="connsiteY3" fmla="*/ 478032 h 481496"/>
                <a:gd name="connsiteX4" fmla="*/ 290951 w 292536"/>
                <a:gd name="connsiteY4" fmla="*/ 432751 h 481496"/>
                <a:gd name="connsiteX5" fmla="*/ 283029 w 292536"/>
                <a:gd name="connsiteY5" fmla="*/ 31851 h 481496"/>
                <a:gd name="connsiteX6" fmla="*/ 204457 w 292536"/>
                <a:gd name="connsiteY6" fmla="*/ -19 h 481496"/>
                <a:gd name="connsiteX7" fmla="*/ 93676 w 292536"/>
                <a:gd name="connsiteY7" fmla="*/ 7365 h 48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2536" h="481496">
                  <a:moveTo>
                    <a:pt x="93676" y="7365"/>
                  </a:moveTo>
                  <a:cubicBezTo>
                    <a:pt x="93676" y="7365"/>
                    <a:pt x="45682" y="18983"/>
                    <a:pt x="11434" y="42221"/>
                  </a:cubicBezTo>
                  <a:cubicBezTo>
                    <a:pt x="-9708" y="56554"/>
                    <a:pt x="4911" y="457889"/>
                    <a:pt x="4911" y="457889"/>
                  </a:cubicBezTo>
                  <a:cubicBezTo>
                    <a:pt x="7008" y="457563"/>
                    <a:pt x="98976" y="492311"/>
                    <a:pt x="187916" y="478032"/>
                  </a:cubicBezTo>
                  <a:cubicBezTo>
                    <a:pt x="263634" y="465870"/>
                    <a:pt x="290951" y="432751"/>
                    <a:pt x="290951" y="432751"/>
                  </a:cubicBezTo>
                  <a:cubicBezTo>
                    <a:pt x="290951" y="432751"/>
                    <a:pt x="297765" y="47650"/>
                    <a:pt x="283029" y="31851"/>
                  </a:cubicBezTo>
                  <a:cubicBezTo>
                    <a:pt x="276506" y="24793"/>
                    <a:pt x="204457" y="-19"/>
                    <a:pt x="204457" y="-19"/>
                  </a:cubicBezTo>
                  <a:cubicBezTo>
                    <a:pt x="204457" y="-19"/>
                    <a:pt x="173005" y="44067"/>
                    <a:pt x="93676" y="7365"/>
                  </a:cubicBezTo>
                  <a:close/>
                </a:path>
              </a:pathLst>
            </a:custGeom>
            <a:gradFill>
              <a:gsLst>
                <a:gs pos="10000">
                  <a:srgbClr val="0396FF"/>
                </a:gs>
                <a:gs pos="96000">
                  <a:srgbClr val="5B2CF2"/>
                </a:gs>
              </a:gsLst>
              <a:lin ang="5666745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FE690264-DE2F-1C9F-7FD9-B8E752BB04A8}"/>
                </a:ext>
              </a:extLst>
            </p:cNvPr>
            <p:cNvSpPr/>
            <p:nvPr/>
          </p:nvSpPr>
          <p:spPr>
            <a:xfrm>
              <a:off x="5853931" y="1989751"/>
              <a:ext cx="305739" cy="349589"/>
            </a:xfrm>
            <a:custGeom>
              <a:avLst/>
              <a:gdLst>
                <a:gd name="connsiteX0" fmla="*/ 15713 w 114312"/>
                <a:gd name="connsiteY0" fmla="*/ -19 h 130707"/>
                <a:gd name="connsiteX1" fmla="*/ -13 w 114312"/>
                <a:gd name="connsiteY1" fmla="*/ 89130 h 130707"/>
                <a:gd name="connsiteX2" fmla="*/ 79608 w 114312"/>
                <a:gd name="connsiteY2" fmla="*/ 129958 h 130707"/>
                <a:gd name="connsiteX3" fmla="*/ 113040 w 114312"/>
                <a:gd name="connsiteY3" fmla="*/ 103463 h 130707"/>
                <a:gd name="connsiteX4" fmla="*/ 107216 w 114312"/>
                <a:gd name="connsiteY4" fmla="*/ 28159 h 130707"/>
                <a:gd name="connsiteX5" fmla="*/ 15713 w 114312"/>
                <a:gd name="connsiteY5" fmla="*/ -19 h 13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312" h="130707">
                  <a:moveTo>
                    <a:pt x="15713" y="-19"/>
                  </a:moveTo>
                  <a:lnTo>
                    <a:pt x="-13" y="89130"/>
                  </a:lnTo>
                  <a:cubicBezTo>
                    <a:pt x="-13" y="89130"/>
                    <a:pt x="34934" y="137125"/>
                    <a:pt x="79608" y="129958"/>
                  </a:cubicBezTo>
                  <a:cubicBezTo>
                    <a:pt x="124281" y="122792"/>
                    <a:pt x="113040" y="103463"/>
                    <a:pt x="113040" y="103463"/>
                  </a:cubicBezTo>
                  <a:lnTo>
                    <a:pt x="107216" y="28159"/>
                  </a:lnTo>
                  <a:cubicBezTo>
                    <a:pt x="107216" y="28159"/>
                    <a:pt x="67085" y="34728"/>
                    <a:pt x="15713" y="-19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CE5CB42A-37A0-A4BC-1DC7-A46369C7C92C}"/>
                </a:ext>
              </a:extLst>
            </p:cNvPr>
            <p:cNvSpPr/>
            <p:nvPr/>
          </p:nvSpPr>
          <p:spPr>
            <a:xfrm>
              <a:off x="5881193" y="1989751"/>
              <a:ext cx="257505" cy="193547"/>
            </a:xfrm>
            <a:custGeom>
              <a:avLst/>
              <a:gdLst>
                <a:gd name="connsiteX0" fmla="*/ -13 w 96278"/>
                <a:gd name="connsiteY0" fmla="*/ 31253 h 72365"/>
                <a:gd name="connsiteX1" fmla="*/ 5812 w 96278"/>
                <a:gd name="connsiteY1" fmla="*/ -19 h 72365"/>
                <a:gd name="connsiteX2" fmla="*/ 83859 w 96278"/>
                <a:gd name="connsiteY2" fmla="*/ 19960 h 72365"/>
                <a:gd name="connsiteX3" fmla="*/ 96266 w 96278"/>
                <a:gd name="connsiteY3" fmla="*/ 60409 h 72365"/>
                <a:gd name="connsiteX4" fmla="*/ 69822 w 96278"/>
                <a:gd name="connsiteY4" fmla="*/ 72245 h 72365"/>
                <a:gd name="connsiteX5" fmla="*/ -13 w 96278"/>
                <a:gd name="connsiteY5" fmla="*/ 31253 h 72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278" h="72365">
                  <a:moveTo>
                    <a:pt x="-13" y="31253"/>
                  </a:moveTo>
                  <a:lnTo>
                    <a:pt x="5812" y="-19"/>
                  </a:lnTo>
                  <a:cubicBezTo>
                    <a:pt x="57183" y="34728"/>
                    <a:pt x="83859" y="19960"/>
                    <a:pt x="83859" y="19960"/>
                  </a:cubicBezTo>
                  <a:lnTo>
                    <a:pt x="96266" y="60409"/>
                  </a:lnTo>
                  <a:cubicBezTo>
                    <a:pt x="89288" y="67217"/>
                    <a:pt x="79887" y="71425"/>
                    <a:pt x="69822" y="72245"/>
                  </a:cubicBezTo>
                  <a:cubicBezTo>
                    <a:pt x="44894" y="73874"/>
                    <a:pt x="19965" y="55685"/>
                    <a:pt x="-13" y="31253"/>
                  </a:cubicBezTo>
                  <a:close/>
                </a:path>
              </a:pathLst>
            </a:custGeom>
            <a:solidFill>
              <a:srgbClr val="B58B8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A36E060F-5400-AD40-BCB2-C309B28BC8F2}"/>
                </a:ext>
              </a:extLst>
            </p:cNvPr>
            <p:cNvSpPr/>
            <p:nvPr/>
          </p:nvSpPr>
          <p:spPr>
            <a:xfrm>
              <a:off x="5734601" y="2199437"/>
              <a:ext cx="365150" cy="244301"/>
            </a:xfrm>
            <a:custGeom>
              <a:avLst/>
              <a:gdLst>
                <a:gd name="connsiteX0" fmla="*/ 46583 w 136525"/>
                <a:gd name="connsiteY0" fmla="*/ -19 h 91341"/>
                <a:gd name="connsiteX1" fmla="*/ -13 w 136525"/>
                <a:gd name="connsiteY1" fmla="*/ 20395 h 91341"/>
                <a:gd name="connsiteX2" fmla="*/ 95741 w 136525"/>
                <a:gd name="connsiteY2" fmla="*/ 91302 h 91341"/>
                <a:gd name="connsiteX3" fmla="*/ 136513 w 136525"/>
                <a:gd name="connsiteY3" fmla="*/ 48953 h 91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5" h="91341">
                  <a:moveTo>
                    <a:pt x="46583" y="-19"/>
                  </a:moveTo>
                  <a:lnTo>
                    <a:pt x="-13" y="20395"/>
                  </a:lnTo>
                  <a:cubicBezTo>
                    <a:pt x="-13" y="20395"/>
                    <a:pt x="73375" y="92713"/>
                    <a:pt x="95741" y="91302"/>
                  </a:cubicBezTo>
                  <a:cubicBezTo>
                    <a:pt x="95741" y="91302"/>
                    <a:pt x="116884" y="54708"/>
                    <a:pt x="136513" y="48953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D75811B4-9F8A-D52F-B11C-B0948875A6F0}"/>
                </a:ext>
              </a:extLst>
            </p:cNvPr>
            <p:cNvSpPr/>
            <p:nvPr/>
          </p:nvSpPr>
          <p:spPr>
            <a:xfrm>
              <a:off x="6100222" y="2199292"/>
              <a:ext cx="141090" cy="218108"/>
            </a:xfrm>
            <a:custGeom>
              <a:avLst/>
              <a:gdLst>
                <a:gd name="connsiteX0" fmla="*/ 17810 w 52752"/>
                <a:gd name="connsiteY0" fmla="*/ 12468 h 81548"/>
                <a:gd name="connsiteX1" fmla="*/ -13 w 52752"/>
                <a:gd name="connsiteY1" fmla="*/ 48953 h 81548"/>
                <a:gd name="connsiteX2" fmla="*/ 33303 w 52752"/>
                <a:gd name="connsiteY2" fmla="*/ 81529 h 81548"/>
                <a:gd name="connsiteX3" fmla="*/ 49903 w 52752"/>
                <a:gd name="connsiteY3" fmla="*/ 12414 h 81548"/>
                <a:gd name="connsiteX4" fmla="*/ 19790 w 52752"/>
                <a:gd name="connsiteY4" fmla="*/ -19 h 8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52" h="81548">
                  <a:moveTo>
                    <a:pt x="17810" y="12468"/>
                  </a:moveTo>
                  <a:cubicBezTo>
                    <a:pt x="13960" y="25428"/>
                    <a:pt x="7949" y="37742"/>
                    <a:pt x="-13" y="48953"/>
                  </a:cubicBezTo>
                  <a:cubicBezTo>
                    <a:pt x="4355" y="50528"/>
                    <a:pt x="32837" y="69042"/>
                    <a:pt x="33303" y="81529"/>
                  </a:cubicBezTo>
                  <a:cubicBezTo>
                    <a:pt x="33303" y="81529"/>
                    <a:pt x="61610" y="21807"/>
                    <a:pt x="49903" y="12414"/>
                  </a:cubicBezTo>
                  <a:cubicBezTo>
                    <a:pt x="40112" y="7766"/>
                    <a:pt x="30059" y="3618"/>
                    <a:pt x="19790" y="-19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A5B61E87-5C6D-DEA7-A709-4161C4AF68C5}"/>
                </a:ext>
              </a:extLst>
            </p:cNvPr>
            <p:cNvSpPr/>
            <p:nvPr/>
          </p:nvSpPr>
          <p:spPr>
            <a:xfrm>
              <a:off x="5425247" y="2293101"/>
              <a:ext cx="445593" cy="991073"/>
            </a:xfrm>
            <a:custGeom>
              <a:avLst/>
              <a:gdLst>
                <a:gd name="connsiteX0" fmla="*/ 96955 w 166602"/>
                <a:gd name="connsiteY0" fmla="*/ -19 h 370550"/>
                <a:gd name="connsiteX1" fmla="*/ 16752 w 166602"/>
                <a:gd name="connsiteY1" fmla="*/ 128927 h 370550"/>
                <a:gd name="connsiteX2" fmla="*/ 5802 w 166602"/>
                <a:gd name="connsiteY2" fmla="*/ 326554 h 370550"/>
                <a:gd name="connsiteX3" fmla="*/ 164577 w 166602"/>
                <a:gd name="connsiteY3" fmla="*/ 370531 h 370550"/>
                <a:gd name="connsiteX4" fmla="*/ 162073 w 166602"/>
                <a:gd name="connsiteY4" fmla="*/ 314066 h 370550"/>
                <a:gd name="connsiteX5" fmla="*/ 85947 w 166602"/>
                <a:gd name="connsiteY5" fmla="*/ 285725 h 370550"/>
                <a:gd name="connsiteX6" fmla="*/ 96955 w 166602"/>
                <a:gd name="connsiteY6" fmla="*/ -19 h 37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6602" h="370550">
                  <a:moveTo>
                    <a:pt x="96955" y="-19"/>
                  </a:moveTo>
                  <a:cubicBezTo>
                    <a:pt x="96955" y="-19"/>
                    <a:pt x="24906" y="21698"/>
                    <a:pt x="16752" y="128927"/>
                  </a:cubicBezTo>
                  <a:cubicBezTo>
                    <a:pt x="9297" y="226655"/>
                    <a:pt x="-9458" y="297616"/>
                    <a:pt x="5802" y="326554"/>
                  </a:cubicBezTo>
                  <a:cubicBezTo>
                    <a:pt x="25663" y="364288"/>
                    <a:pt x="164577" y="370531"/>
                    <a:pt x="164577" y="370531"/>
                  </a:cubicBezTo>
                  <a:cubicBezTo>
                    <a:pt x="167938" y="351751"/>
                    <a:pt x="167082" y="332526"/>
                    <a:pt x="162073" y="314066"/>
                  </a:cubicBezTo>
                  <a:lnTo>
                    <a:pt x="85947" y="285725"/>
                  </a:lnTo>
                  <a:cubicBezTo>
                    <a:pt x="85947" y="285725"/>
                    <a:pt x="98178" y="16703"/>
                    <a:pt x="96955" y="-19"/>
                  </a:cubicBezTo>
                  <a:close/>
                </a:path>
              </a:pathLst>
            </a:custGeom>
            <a:gradFill>
              <a:gsLst>
                <a:gs pos="3000">
                  <a:srgbClr val="0396FF"/>
                </a:gs>
                <a:gs pos="100000">
                  <a:srgbClr val="5B2CF2"/>
                </a:gs>
              </a:gsLst>
              <a:path path="circle">
                <a:fillToRect l="100000" t="100000"/>
              </a:path>
            </a:gradFill>
            <a:ln w="580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4F6BCD5D-A409-01A6-7FCD-015F54C80A71}"/>
                </a:ext>
              </a:extLst>
            </p:cNvPr>
            <p:cNvSpPr/>
            <p:nvPr/>
          </p:nvSpPr>
          <p:spPr>
            <a:xfrm>
              <a:off x="5787682" y="1558547"/>
              <a:ext cx="472577" cy="614449"/>
            </a:xfrm>
            <a:custGeom>
              <a:avLst/>
              <a:gdLst>
                <a:gd name="connsiteX0" fmla="*/ 236 w 176691"/>
                <a:gd name="connsiteY0" fmla="*/ 96268 h 229735"/>
                <a:gd name="connsiteX1" fmla="*/ 111484 w 176691"/>
                <a:gd name="connsiteY1" fmla="*/ 229612 h 229735"/>
                <a:gd name="connsiteX2" fmla="*/ 176135 w 176691"/>
                <a:gd name="connsiteY2" fmla="*/ 74280 h 229735"/>
                <a:gd name="connsiteX3" fmla="*/ 89467 w 176691"/>
                <a:gd name="connsiteY3" fmla="*/ 278 h 229735"/>
                <a:gd name="connsiteX4" fmla="*/ 236 w 176691"/>
                <a:gd name="connsiteY4" fmla="*/ 96247 h 229735"/>
                <a:gd name="connsiteX5" fmla="*/ 236 w 176691"/>
                <a:gd name="connsiteY5" fmla="*/ 96268 h 22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691" h="229735">
                  <a:moveTo>
                    <a:pt x="236" y="96268"/>
                  </a:moveTo>
                  <a:cubicBezTo>
                    <a:pt x="4022" y="145729"/>
                    <a:pt x="58481" y="233141"/>
                    <a:pt x="111484" y="229612"/>
                  </a:cubicBezTo>
                  <a:cubicBezTo>
                    <a:pt x="164486" y="226083"/>
                    <a:pt x="179921" y="123741"/>
                    <a:pt x="176135" y="74280"/>
                  </a:cubicBezTo>
                  <a:cubicBezTo>
                    <a:pt x="172349" y="24819"/>
                    <a:pt x="142586" y="-3251"/>
                    <a:pt x="89467" y="278"/>
                  </a:cubicBezTo>
                  <a:cubicBezTo>
                    <a:pt x="36394" y="3807"/>
                    <a:pt x="-3556" y="46775"/>
                    <a:pt x="236" y="96247"/>
                  </a:cubicBezTo>
                  <a:cubicBezTo>
                    <a:pt x="236" y="96252"/>
                    <a:pt x="236" y="96263"/>
                    <a:pt x="236" y="96268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4B126681-64D8-38D9-3080-1E47399435B9}"/>
                </a:ext>
              </a:extLst>
            </p:cNvPr>
            <p:cNvSpPr/>
            <p:nvPr/>
          </p:nvSpPr>
          <p:spPr>
            <a:xfrm>
              <a:off x="6015913" y="3109049"/>
              <a:ext cx="119982" cy="176564"/>
            </a:xfrm>
            <a:custGeom>
              <a:avLst/>
              <a:gdLst>
                <a:gd name="connsiteX0" fmla="*/ 39837 w 44860"/>
                <a:gd name="connsiteY0" fmla="*/ 57694 h 66015"/>
                <a:gd name="connsiteX1" fmla="*/ 44730 w 44860"/>
                <a:gd name="connsiteY1" fmla="*/ 23110 h 66015"/>
                <a:gd name="connsiteX2" fmla="*/ 18578 w 44860"/>
                <a:gd name="connsiteY2" fmla="*/ 1392 h 66015"/>
                <a:gd name="connsiteX3" fmla="*/ 7628 w 44860"/>
                <a:gd name="connsiteY3" fmla="*/ -19 h 66015"/>
                <a:gd name="connsiteX4" fmla="*/ 5356 w 44860"/>
                <a:gd name="connsiteY4" fmla="*/ 32557 h 66015"/>
                <a:gd name="connsiteX5" fmla="*/ 7745 w 44860"/>
                <a:gd name="connsiteY5" fmla="*/ 65132 h 66015"/>
                <a:gd name="connsiteX6" fmla="*/ 39896 w 44860"/>
                <a:gd name="connsiteY6" fmla="*/ 64047 h 66015"/>
                <a:gd name="connsiteX7" fmla="*/ 39837 w 44860"/>
                <a:gd name="connsiteY7" fmla="*/ 57694 h 6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60" h="66015">
                  <a:moveTo>
                    <a:pt x="39837" y="57694"/>
                  </a:moveTo>
                  <a:cubicBezTo>
                    <a:pt x="38556" y="48247"/>
                    <a:pt x="43332" y="39180"/>
                    <a:pt x="44730" y="23110"/>
                  </a:cubicBezTo>
                  <a:cubicBezTo>
                    <a:pt x="46128" y="7039"/>
                    <a:pt x="34945" y="2858"/>
                    <a:pt x="18578" y="1392"/>
                  </a:cubicBezTo>
                  <a:cubicBezTo>
                    <a:pt x="14093" y="904"/>
                    <a:pt x="10599" y="415"/>
                    <a:pt x="7628" y="-19"/>
                  </a:cubicBezTo>
                  <a:cubicBezTo>
                    <a:pt x="-7632" y="3401"/>
                    <a:pt x="4541" y="20666"/>
                    <a:pt x="5356" y="32557"/>
                  </a:cubicBezTo>
                  <a:cubicBezTo>
                    <a:pt x="6172" y="44447"/>
                    <a:pt x="3318" y="61495"/>
                    <a:pt x="7745" y="65132"/>
                  </a:cubicBezTo>
                  <a:cubicBezTo>
                    <a:pt x="9608" y="66707"/>
                    <a:pt x="23645" y="66001"/>
                    <a:pt x="39896" y="64047"/>
                  </a:cubicBezTo>
                  <a:cubicBezTo>
                    <a:pt x="40158" y="61935"/>
                    <a:pt x="40140" y="59801"/>
                    <a:pt x="39837" y="57694"/>
                  </a:cubicBezTo>
                  <a:close/>
                </a:path>
              </a:pathLst>
            </a:custGeom>
            <a:solidFill>
              <a:srgbClr val="B58B8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AE0622B5-7695-9DCF-E6FF-860FDA107A77}"/>
                </a:ext>
              </a:extLst>
            </p:cNvPr>
            <p:cNvSpPr/>
            <p:nvPr/>
          </p:nvSpPr>
          <p:spPr>
            <a:xfrm>
              <a:off x="5978790" y="2025660"/>
              <a:ext cx="188888" cy="86093"/>
            </a:xfrm>
            <a:custGeom>
              <a:avLst/>
              <a:gdLst>
                <a:gd name="connsiteX0" fmla="*/ 63794 w 70623"/>
                <a:gd name="connsiteY0" fmla="*/ 3874 h 32189"/>
                <a:gd name="connsiteX1" fmla="*/ 51213 w 70623"/>
                <a:gd name="connsiteY1" fmla="*/ 3386 h 32189"/>
                <a:gd name="connsiteX2" fmla="*/ 11782 w 70623"/>
                <a:gd name="connsiteY2" fmla="*/ 780 h 32189"/>
                <a:gd name="connsiteX3" fmla="*/ 133 w 70623"/>
                <a:gd name="connsiteY3" fmla="*/ 10715 h 32189"/>
                <a:gd name="connsiteX4" fmla="*/ 32575 w 70623"/>
                <a:gd name="connsiteY4" fmla="*/ 32053 h 32189"/>
                <a:gd name="connsiteX5" fmla="*/ 70376 w 70623"/>
                <a:gd name="connsiteY5" fmla="*/ 13864 h 32189"/>
                <a:gd name="connsiteX6" fmla="*/ 63794 w 70623"/>
                <a:gd name="connsiteY6" fmla="*/ 3874 h 32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623" h="32189">
                  <a:moveTo>
                    <a:pt x="63794" y="3874"/>
                  </a:moveTo>
                  <a:cubicBezTo>
                    <a:pt x="63794" y="3874"/>
                    <a:pt x="62338" y="2626"/>
                    <a:pt x="51213" y="3386"/>
                  </a:cubicBezTo>
                  <a:cubicBezTo>
                    <a:pt x="38003" y="4016"/>
                    <a:pt x="24764" y="3142"/>
                    <a:pt x="11782" y="780"/>
                  </a:cubicBezTo>
                  <a:cubicBezTo>
                    <a:pt x="3220" y="-1229"/>
                    <a:pt x="-857" y="20"/>
                    <a:pt x="133" y="10715"/>
                  </a:cubicBezTo>
                  <a:cubicBezTo>
                    <a:pt x="1123" y="21411"/>
                    <a:pt x="10093" y="30912"/>
                    <a:pt x="32575" y="32053"/>
                  </a:cubicBezTo>
                  <a:cubicBezTo>
                    <a:pt x="57795" y="33301"/>
                    <a:pt x="68396" y="24452"/>
                    <a:pt x="70376" y="13864"/>
                  </a:cubicBezTo>
                  <a:cubicBezTo>
                    <a:pt x="71774" y="6209"/>
                    <a:pt x="66590" y="3657"/>
                    <a:pt x="63794" y="3874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51487B94-8EAF-2AAF-ECEC-DC1631449B95}"/>
                </a:ext>
              </a:extLst>
            </p:cNvPr>
            <p:cNvSpPr/>
            <p:nvPr/>
          </p:nvSpPr>
          <p:spPr>
            <a:xfrm>
              <a:off x="5890383" y="3111965"/>
              <a:ext cx="239465" cy="209108"/>
            </a:xfrm>
            <a:custGeom>
              <a:avLst/>
              <a:gdLst>
                <a:gd name="connsiteX0" fmla="*/ -13 w 89533"/>
                <a:gd name="connsiteY0" fmla="*/ 9586 h 78183"/>
                <a:gd name="connsiteX1" fmla="*/ 27886 w 89533"/>
                <a:gd name="connsiteY1" fmla="*/ 2311 h 78183"/>
                <a:gd name="connsiteX2" fmla="*/ 61261 w 89533"/>
                <a:gd name="connsiteY2" fmla="*/ 2311 h 78183"/>
                <a:gd name="connsiteX3" fmla="*/ 89393 w 89533"/>
                <a:gd name="connsiteY3" fmla="*/ 24680 h 78183"/>
                <a:gd name="connsiteX4" fmla="*/ 84151 w 89533"/>
                <a:gd name="connsiteY4" fmla="*/ 59970 h 78183"/>
                <a:gd name="connsiteX5" fmla="*/ 66677 w 89533"/>
                <a:gd name="connsiteY5" fmla="*/ 78158 h 78183"/>
                <a:gd name="connsiteX6" fmla="*/ -13 w 89533"/>
                <a:gd name="connsiteY6" fmla="*/ 63825 h 7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533" h="78183">
                  <a:moveTo>
                    <a:pt x="-13" y="9586"/>
                  </a:moveTo>
                  <a:cubicBezTo>
                    <a:pt x="9440" y="7713"/>
                    <a:pt x="18759" y="5281"/>
                    <a:pt x="27886" y="2311"/>
                  </a:cubicBezTo>
                  <a:cubicBezTo>
                    <a:pt x="39885" y="-1924"/>
                    <a:pt x="43671" y="574"/>
                    <a:pt x="61261" y="2311"/>
                  </a:cubicBezTo>
                  <a:cubicBezTo>
                    <a:pt x="78850" y="4048"/>
                    <a:pt x="90907" y="8229"/>
                    <a:pt x="89393" y="24680"/>
                  </a:cubicBezTo>
                  <a:cubicBezTo>
                    <a:pt x="87878" y="41131"/>
                    <a:pt x="82811" y="50360"/>
                    <a:pt x="84151" y="59970"/>
                  </a:cubicBezTo>
                  <a:cubicBezTo>
                    <a:pt x="85490" y="69580"/>
                    <a:pt x="82287" y="77833"/>
                    <a:pt x="66677" y="78158"/>
                  </a:cubicBezTo>
                  <a:cubicBezTo>
                    <a:pt x="51068" y="78484"/>
                    <a:pt x="-13" y="63825"/>
                    <a:pt x="-13" y="63825"/>
                  </a:cubicBezTo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3AC056A8-8731-7B5D-D7B6-B1D9F745A995}"/>
                </a:ext>
              </a:extLst>
            </p:cNvPr>
            <p:cNvSpPr/>
            <p:nvPr/>
          </p:nvSpPr>
          <p:spPr>
            <a:xfrm>
              <a:off x="5828071" y="3126183"/>
              <a:ext cx="99771" cy="162781"/>
            </a:xfrm>
            <a:custGeom>
              <a:avLst/>
              <a:gdLst>
                <a:gd name="connsiteX0" fmla="*/ 6277 w 37303"/>
                <a:gd name="connsiteY0" fmla="*/ -19 h 60862"/>
                <a:gd name="connsiteX1" fmla="*/ 33012 w 37303"/>
                <a:gd name="connsiteY1" fmla="*/ -19 h 60862"/>
                <a:gd name="connsiteX2" fmla="*/ 29517 w 37303"/>
                <a:gd name="connsiteY2" fmla="*/ 60843 h 60862"/>
                <a:gd name="connsiteX3" fmla="*/ -13 w 37303"/>
                <a:gd name="connsiteY3" fmla="*/ 59703 h 60862"/>
                <a:gd name="connsiteX4" fmla="*/ 6277 w 37303"/>
                <a:gd name="connsiteY4" fmla="*/ -19 h 6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03" h="60862">
                  <a:moveTo>
                    <a:pt x="6277" y="-19"/>
                  </a:moveTo>
                  <a:lnTo>
                    <a:pt x="33012" y="-19"/>
                  </a:lnTo>
                  <a:cubicBezTo>
                    <a:pt x="33012" y="-19"/>
                    <a:pt x="44661" y="35923"/>
                    <a:pt x="29517" y="60843"/>
                  </a:cubicBezTo>
                  <a:lnTo>
                    <a:pt x="-13" y="59703"/>
                  </a:lnTo>
                  <a:cubicBezTo>
                    <a:pt x="-13" y="59703"/>
                    <a:pt x="10005" y="24738"/>
                    <a:pt x="6277" y="-19"/>
                  </a:cubicBezTo>
                  <a:close/>
                </a:path>
              </a:pathLst>
            </a:custGeom>
            <a:solidFill>
              <a:srgbClr val="F2FBFF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0DB3A699-2A69-7470-D902-C428AE9850CB}"/>
                </a:ext>
              </a:extLst>
            </p:cNvPr>
            <p:cNvSpPr/>
            <p:nvPr/>
          </p:nvSpPr>
          <p:spPr>
            <a:xfrm>
              <a:off x="5865304" y="3141722"/>
              <a:ext cx="31467" cy="31073"/>
            </a:xfrm>
            <a:custGeom>
              <a:avLst/>
              <a:gdLst>
                <a:gd name="connsiteX0" fmla="*/ 11765 w 11765"/>
                <a:gd name="connsiteY0" fmla="*/ 5809 h 11618"/>
                <a:gd name="connsiteX1" fmla="*/ 5883 w 11765"/>
                <a:gd name="connsiteY1" fmla="*/ 11619 h 11618"/>
                <a:gd name="connsiteX2" fmla="*/ 0 w 11765"/>
                <a:gd name="connsiteY2" fmla="*/ 5809 h 11618"/>
                <a:gd name="connsiteX3" fmla="*/ 5883 w 11765"/>
                <a:gd name="connsiteY3" fmla="*/ 0 h 11618"/>
                <a:gd name="connsiteX4" fmla="*/ 11765 w 11765"/>
                <a:gd name="connsiteY4" fmla="*/ 5809 h 1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65" h="11618">
                  <a:moveTo>
                    <a:pt x="11765" y="5809"/>
                  </a:moveTo>
                  <a:cubicBezTo>
                    <a:pt x="11765" y="9018"/>
                    <a:pt x="9132" y="11619"/>
                    <a:pt x="5883" y="11619"/>
                  </a:cubicBezTo>
                  <a:cubicBezTo>
                    <a:pt x="2634" y="11619"/>
                    <a:pt x="0" y="9018"/>
                    <a:pt x="0" y="5809"/>
                  </a:cubicBezTo>
                  <a:cubicBezTo>
                    <a:pt x="0" y="2601"/>
                    <a:pt x="2634" y="0"/>
                    <a:pt x="5883" y="0"/>
                  </a:cubicBezTo>
                  <a:cubicBezTo>
                    <a:pt x="9132" y="0"/>
                    <a:pt x="11765" y="2601"/>
                    <a:pt x="11765" y="5809"/>
                  </a:cubicBezTo>
                  <a:close/>
                </a:path>
              </a:pathLst>
            </a:custGeom>
            <a:solidFill>
              <a:srgbClr val="D2E8E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EFFAAC9E-D506-AD9B-02D5-4C0D2093EF7D}"/>
                </a:ext>
              </a:extLst>
            </p:cNvPr>
            <p:cNvSpPr/>
            <p:nvPr/>
          </p:nvSpPr>
          <p:spPr>
            <a:xfrm>
              <a:off x="6157471" y="1795123"/>
              <a:ext cx="144982" cy="132350"/>
            </a:xfrm>
            <a:custGeom>
              <a:avLst/>
              <a:gdLst>
                <a:gd name="connsiteX0" fmla="*/ 831 w 54207"/>
                <a:gd name="connsiteY0" fmla="*/ 31161 h 49484"/>
                <a:gd name="connsiteX1" fmla="*/ 831 w 54207"/>
                <a:gd name="connsiteY1" fmla="*/ 31161 h 49484"/>
                <a:gd name="connsiteX2" fmla="*/ 3685 w 54207"/>
                <a:gd name="connsiteY2" fmla="*/ 12430 h 49484"/>
                <a:gd name="connsiteX3" fmla="*/ 19877 w 54207"/>
                <a:gd name="connsiteY3" fmla="*/ 1083 h 49484"/>
                <a:gd name="connsiteX4" fmla="*/ 53013 w 54207"/>
                <a:gd name="connsiteY4" fmla="*/ 17414 h 49484"/>
                <a:gd name="connsiteX5" fmla="*/ 35493 w 54207"/>
                <a:gd name="connsiteY5" fmla="*/ 48296 h 49484"/>
                <a:gd name="connsiteX6" fmla="*/ 33157 w 54207"/>
                <a:gd name="connsiteY6" fmla="*/ 48861 h 49484"/>
                <a:gd name="connsiteX7" fmla="*/ 32225 w 54207"/>
                <a:gd name="connsiteY7" fmla="*/ 48861 h 49484"/>
                <a:gd name="connsiteX8" fmla="*/ 831 w 54207"/>
                <a:gd name="connsiteY8" fmla="*/ 31161 h 49484"/>
                <a:gd name="connsiteX9" fmla="*/ 21450 w 54207"/>
                <a:gd name="connsiteY9" fmla="*/ 6838 h 49484"/>
                <a:gd name="connsiteX10" fmla="*/ 7005 w 54207"/>
                <a:gd name="connsiteY10" fmla="*/ 29696 h 49484"/>
                <a:gd name="connsiteX11" fmla="*/ 7005 w 54207"/>
                <a:gd name="connsiteY11" fmla="*/ 29696 h 49484"/>
                <a:gd name="connsiteX12" fmla="*/ 31544 w 54207"/>
                <a:gd name="connsiteY12" fmla="*/ 43204 h 49484"/>
                <a:gd name="connsiteX13" fmla="*/ 46041 w 54207"/>
                <a:gd name="connsiteY13" fmla="*/ 20330 h 49484"/>
                <a:gd name="connsiteX14" fmla="*/ 22149 w 54207"/>
                <a:gd name="connsiteY14" fmla="*/ 6675 h 4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207" h="49484">
                  <a:moveTo>
                    <a:pt x="831" y="31161"/>
                  </a:moveTo>
                  <a:lnTo>
                    <a:pt x="831" y="31161"/>
                  </a:lnTo>
                  <a:cubicBezTo>
                    <a:pt x="-933" y="24815"/>
                    <a:pt x="92" y="18071"/>
                    <a:pt x="3685" y="12430"/>
                  </a:cubicBezTo>
                  <a:cubicBezTo>
                    <a:pt x="7215" y="6762"/>
                    <a:pt x="13057" y="2668"/>
                    <a:pt x="19877" y="1083"/>
                  </a:cubicBezTo>
                  <a:cubicBezTo>
                    <a:pt x="33862" y="-2935"/>
                    <a:pt x="48697" y="4373"/>
                    <a:pt x="53013" y="17414"/>
                  </a:cubicBezTo>
                  <a:cubicBezTo>
                    <a:pt x="57323" y="30450"/>
                    <a:pt x="49477" y="44279"/>
                    <a:pt x="35493" y="48296"/>
                  </a:cubicBezTo>
                  <a:cubicBezTo>
                    <a:pt x="34724" y="48519"/>
                    <a:pt x="33944" y="48704"/>
                    <a:pt x="33157" y="48861"/>
                  </a:cubicBezTo>
                  <a:lnTo>
                    <a:pt x="32225" y="48861"/>
                  </a:lnTo>
                  <a:cubicBezTo>
                    <a:pt x="18363" y="51760"/>
                    <a:pt x="4513" y="43953"/>
                    <a:pt x="831" y="31161"/>
                  </a:cubicBezTo>
                  <a:close/>
                  <a:moveTo>
                    <a:pt x="21450" y="6838"/>
                  </a:moveTo>
                  <a:cubicBezTo>
                    <a:pt x="10698" y="9444"/>
                    <a:pt x="4239" y="19668"/>
                    <a:pt x="7005" y="29696"/>
                  </a:cubicBezTo>
                  <a:lnTo>
                    <a:pt x="7005" y="29696"/>
                  </a:lnTo>
                  <a:cubicBezTo>
                    <a:pt x="9778" y="39745"/>
                    <a:pt x="20769" y="45793"/>
                    <a:pt x="31544" y="43204"/>
                  </a:cubicBezTo>
                  <a:cubicBezTo>
                    <a:pt x="42325" y="40619"/>
                    <a:pt x="48813" y="30380"/>
                    <a:pt x="46041" y="20330"/>
                  </a:cubicBezTo>
                  <a:cubicBezTo>
                    <a:pt x="43327" y="10519"/>
                    <a:pt x="32761" y="4476"/>
                    <a:pt x="22149" y="6675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E4B154AF-2289-1600-933D-B6BC52C7786A}"/>
                </a:ext>
              </a:extLst>
            </p:cNvPr>
            <p:cNvSpPr/>
            <p:nvPr/>
          </p:nvSpPr>
          <p:spPr>
            <a:xfrm>
              <a:off x="5975387" y="1787407"/>
              <a:ext cx="160808" cy="149451"/>
            </a:xfrm>
            <a:custGeom>
              <a:avLst/>
              <a:gdLst>
                <a:gd name="connsiteX0" fmla="*/ 14801 w 60124"/>
                <a:gd name="connsiteY0" fmla="*/ 52126 h 55878"/>
                <a:gd name="connsiteX1" fmla="*/ 939 w 60124"/>
                <a:gd name="connsiteY1" fmla="*/ 34969 h 55878"/>
                <a:gd name="connsiteX2" fmla="*/ 939 w 60124"/>
                <a:gd name="connsiteY2" fmla="*/ 34969 h 55878"/>
                <a:gd name="connsiteX3" fmla="*/ 22577 w 60124"/>
                <a:gd name="connsiteY3" fmla="*/ 868 h 55878"/>
                <a:gd name="connsiteX4" fmla="*/ 59160 w 60124"/>
                <a:gd name="connsiteY4" fmla="*/ 21038 h 55878"/>
                <a:gd name="connsiteX5" fmla="*/ 37633 w 60124"/>
                <a:gd name="connsiteY5" fmla="*/ 55112 h 55878"/>
                <a:gd name="connsiteX6" fmla="*/ 36526 w 60124"/>
                <a:gd name="connsiteY6" fmla="*/ 55112 h 55878"/>
                <a:gd name="connsiteX7" fmla="*/ 14801 w 60124"/>
                <a:gd name="connsiteY7" fmla="*/ 52126 h 55878"/>
                <a:gd name="connsiteX8" fmla="*/ 24120 w 60124"/>
                <a:gd name="connsiteY8" fmla="*/ 6574 h 55878"/>
                <a:gd name="connsiteX9" fmla="*/ 7014 w 60124"/>
                <a:gd name="connsiteY9" fmla="*/ 33357 h 55878"/>
                <a:gd name="connsiteX10" fmla="*/ 7113 w 60124"/>
                <a:gd name="connsiteY10" fmla="*/ 33721 h 55878"/>
                <a:gd name="connsiteX11" fmla="*/ 36020 w 60124"/>
                <a:gd name="connsiteY11" fmla="*/ 49547 h 55878"/>
                <a:gd name="connsiteX12" fmla="*/ 52998 w 60124"/>
                <a:gd name="connsiteY12" fmla="*/ 22601 h 55878"/>
                <a:gd name="connsiteX13" fmla="*/ 24994 w 60124"/>
                <a:gd name="connsiteY13" fmla="*/ 6574 h 55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124" h="55878">
                  <a:moveTo>
                    <a:pt x="14801" y="52126"/>
                  </a:moveTo>
                  <a:cubicBezTo>
                    <a:pt x="7911" y="48358"/>
                    <a:pt x="2919" y="42185"/>
                    <a:pt x="939" y="34969"/>
                  </a:cubicBezTo>
                  <a:lnTo>
                    <a:pt x="939" y="34969"/>
                  </a:lnTo>
                  <a:cubicBezTo>
                    <a:pt x="-3191" y="19985"/>
                    <a:pt x="6501" y="4717"/>
                    <a:pt x="22577" y="868"/>
                  </a:cubicBezTo>
                  <a:cubicBezTo>
                    <a:pt x="38652" y="-2982"/>
                    <a:pt x="55031" y="6053"/>
                    <a:pt x="59160" y="21038"/>
                  </a:cubicBezTo>
                  <a:cubicBezTo>
                    <a:pt x="63278" y="35985"/>
                    <a:pt x="53650" y="51219"/>
                    <a:pt x="37633" y="55112"/>
                  </a:cubicBezTo>
                  <a:lnTo>
                    <a:pt x="36526" y="55112"/>
                  </a:lnTo>
                  <a:cubicBezTo>
                    <a:pt x="29141" y="56746"/>
                    <a:pt x="21365" y="55677"/>
                    <a:pt x="14801" y="52126"/>
                  </a:cubicBezTo>
                  <a:close/>
                  <a:moveTo>
                    <a:pt x="24120" y="6574"/>
                  </a:moveTo>
                  <a:cubicBezTo>
                    <a:pt x="11464" y="9566"/>
                    <a:pt x="3799" y="21559"/>
                    <a:pt x="7014" y="33357"/>
                  </a:cubicBezTo>
                  <a:cubicBezTo>
                    <a:pt x="7043" y="33482"/>
                    <a:pt x="7078" y="33601"/>
                    <a:pt x="7113" y="33721"/>
                  </a:cubicBezTo>
                  <a:cubicBezTo>
                    <a:pt x="10404" y="45535"/>
                    <a:pt x="23346" y="52620"/>
                    <a:pt x="36020" y="49547"/>
                  </a:cubicBezTo>
                  <a:cubicBezTo>
                    <a:pt x="48688" y="46480"/>
                    <a:pt x="56295" y="34416"/>
                    <a:pt x="52998" y="22601"/>
                  </a:cubicBezTo>
                  <a:cubicBezTo>
                    <a:pt x="49795" y="11118"/>
                    <a:pt x="37429" y="4039"/>
                    <a:pt x="24994" y="6574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77B3F33F-7997-5859-B997-27AF335612D4}"/>
                </a:ext>
              </a:extLst>
            </p:cNvPr>
            <p:cNvSpPr/>
            <p:nvPr/>
          </p:nvSpPr>
          <p:spPr>
            <a:xfrm>
              <a:off x="6117823" y="1843135"/>
              <a:ext cx="56391" cy="23039"/>
            </a:xfrm>
            <a:custGeom>
              <a:avLst/>
              <a:gdLst>
                <a:gd name="connsiteX0" fmla="*/ 14956 w 21084"/>
                <a:gd name="connsiteY0" fmla="*/ 7347 h 8614"/>
                <a:gd name="connsiteX1" fmla="*/ 21072 w 21084"/>
                <a:gd name="connsiteY1" fmla="*/ 5664 h 8614"/>
                <a:gd name="connsiteX2" fmla="*/ 15946 w 21084"/>
                <a:gd name="connsiteY2" fmla="*/ 614 h 8614"/>
                <a:gd name="connsiteX3" fmla="*/ -13 w 21084"/>
                <a:gd name="connsiteY3" fmla="*/ 3166 h 8614"/>
                <a:gd name="connsiteX4" fmla="*/ 3016 w 21084"/>
                <a:gd name="connsiteY4" fmla="*/ 8596 h 8614"/>
                <a:gd name="connsiteX5" fmla="*/ 13500 w 21084"/>
                <a:gd name="connsiteY5" fmla="*/ 6261 h 8614"/>
                <a:gd name="connsiteX6" fmla="*/ 14956 w 21084"/>
                <a:gd name="connsiteY6" fmla="*/ 7347 h 8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4" h="8614">
                  <a:moveTo>
                    <a:pt x="14956" y="7347"/>
                  </a:moveTo>
                  <a:lnTo>
                    <a:pt x="21072" y="5664"/>
                  </a:lnTo>
                  <a:cubicBezTo>
                    <a:pt x="20279" y="3340"/>
                    <a:pt x="18392" y="1478"/>
                    <a:pt x="15946" y="614"/>
                  </a:cubicBezTo>
                  <a:cubicBezTo>
                    <a:pt x="10483" y="-781"/>
                    <a:pt x="4635" y="153"/>
                    <a:pt x="-13" y="3166"/>
                  </a:cubicBezTo>
                  <a:lnTo>
                    <a:pt x="3016" y="8596"/>
                  </a:lnTo>
                  <a:cubicBezTo>
                    <a:pt x="9248" y="5447"/>
                    <a:pt x="12277" y="5772"/>
                    <a:pt x="13500" y="6261"/>
                  </a:cubicBezTo>
                  <a:cubicBezTo>
                    <a:pt x="14117" y="6435"/>
                    <a:pt x="14641" y="6826"/>
                    <a:pt x="14956" y="7347"/>
                  </a:cubicBez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E99EE70E-90B9-C192-BDA0-8059335F874F}"/>
                </a:ext>
              </a:extLst>
            </p:cNvPr>
            <p:cNvSpPr/>
            <p:nvPr/>
          </p:nvSpPr>
          <p:spPr>
            <a:xfrm>
              <a:off x="5886802" y="1842795"/>
              <a:ext cx="97829" cy="18441"/>
            </a:xfrm>
            <a:custGeom>
              <a:avLst/>
              <a:gdLst>
                <a:gd name="connsiteX0" fmla="*/ 36578 w 36577"/>
                <a:gd name="connsiteY0" fmla="*/ 5918 h 6895"/>
                <a:gd name="connsiteX1" fmla="*/ 36345 w 36577"/>
                <a:gd name="connsiteY1" fmla="*/ 0 h 6895"/>
                <a:gd name="connsiteX2" fmla="*/ 0 w 36577"/>
                <a:gd name="connsiteY2" fmla="*/ 977 h 6895"/>
                <a:gd name="connsiteX3" fmla="*/ 291 w 36577"/>
                <a:gd name="connsiteY3" fmla="*/ 6895 h 6895"/>
                <a:gd name="connsiteX4" fmla="*/ 36578 w 36577"/>
                <a:gd name="connsiteY4" fmla="*/ 5918 h 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7" h="6895">
                  <a:moveTo>
                    <a:pt x="36578" y="5918"/>
                  </a:moveTo>
                  <a:lnTo>
                    <a:pt x="36345" y="0"/>
                  </a:lnTo>
                  <a:lnTo>
                    <a:pt x="0" y="977"/>
                  </a:lnTo>
                  <a:lnTo>
                    <a:pt x="291" y="6895"/>
                  </a:lnTo>
                  <a:lnTo>
                    <a:pt x="36578" y="5918"/>
                  </a:lnTo>
                  <a:close/>
                </a:path>
              </a:pathLst>
            </a:custGeom>
            <a:solidFill>
              <a:srgbClr val="292F67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74E2F0E0-0217-63BA-399D-26F9B7AEC530}"/>
                </a:ext>
              </a:extLst>
            </p:cNvPr>
            <p:cNvSpPr/>
            <p:nvPr/>
          </p:nvSpPr>
          <p:spPr>
            <a:xfrm>
              <a:off x="6272049" y="2293682"/>
              <a:ext cx="641056" cy="834159"/>
            </a:xfrm>
            <a:custGeom>
              <a:avLst/>
              <a:gdLst>
                <a:gd name="connsiteX0" fmla="*/ 33012 w 239683"/>
                <a:gd name="connsiteY0" fmla="*/ -19 h 311882"/>
                <a:gd name="connsiteX1" fmla="*/ 98304 w 239683"/>
                <a:gd name="connsiteY1" fmla="*/ 189301 h 311882"/>
                <a:gd name="connsiteX2" fmla="*/ 197320 w 239683"/>
                <a:gd name="connsiteY2" fmla="*/ 190767 h 311882"/>
                <a:gd name="connsiteX3" fmla="*/ 239606 w 239683"/>
                <a:gd name="connsiteY3" fmla="*/ 212484 h 311882"/>
                <a:gd name="connsiteX4" fmla="*/ 145599 w 239683"/>
                <a:gd name="connsiteY4" fmla="*/ 311841 h 311882"/>
                <a:gd name="connsiteX5" fmla="*/ -13 w 239683"/>
                <a:gd name="connsiteY5" fmla="*/ 227089 h 31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9683" h="311882">
                  <a:moveTo>
                    <a:pt x="33012" y="-19"/>
                  </a:moveTo>
                  <a:cubicBezTo>
                    <a:pt x="33012" y="-19"/>
                    <a:pt x="73259" y="104549"/>
                    <a:pt x="98304" y="189301"/>
                  </a:cubicBezTo>
                  <a:cubicBezTo>
                    <a:pt x="123349" y="274052"/>
                    <a:pt x="197320" y="190767"/>
                    <a:pt x="197320" y="190767"/>
                  </a:cubicBezTo>
                  <a:cubicBezTo>
                    <a:pt x="197320" y="190767"/>
                    <a:pt x="238092" y="189301"/>
                    <a:pt x="239606" y="212484"/>
                  </a:cubicBezTo>
                  <a:cubicBezTo>
                    <a:pt x="241120" y="235667"/>
                    <a:pt x="216308" y="310212"/>
                    <a:pt x="145599" y="311841"/>
                  </a:cubicBezTo>
                  <a:cubicBezTo>
                    <a:pt x="74890" y="313469"/>
                    <a:pt x="-13" y="227089"/>
                    <a:pt x="-13" y="227089"/>
                  </a:cubicBezTo>
                  <a:close/>
                </a:path>
              </a:pathLst>
            </a:custGeom>
            <a:gradFill>
              <a:gsLst>
                <a:gs pos="0">
                  <a:srgbClr val="0396FF"/>
                </a:gs>
                <a:gs pos="100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46EA9BAC-FFFE-283F-058E-2E185A4C6971}"/>
                </a:ext>
              </a:extLst>
            </p:cNvPr>
            <p:cNvSpPr/>
            <p:nvPr/>
          </p:nvSpPr>
          <p:spPr>
            <a:xfrm>
              <a:off x="6198045" y="2481294"/>
              <a:ext cx="699672" cy="784147"/>
            </a:xfrm>
            <a:custGeom>
              <a:avLst/>
              <a:gdLst>
                <a:gd name="connsiteX0" fmla="*/ 168958 w 261599"/>
                <a:gd name="connsiteY0" fmla="*/ 293164 h 293183"/>
                <a:gd name="connsiteX1" fmla="*/ 25152 w 261599"/>
                <a:gd name="connsiteY1" fmla="*/ 291209 h 293183"/>
                <a:gd name="connsiteX2" fmla="*/ 25 w 261599"/>
                <a:gd name="connsiteY2" fmla="*/ 270290 h 293183"/>
                <a:gd name="connsiteX3" fmla="*/ 689 w 261599"/>
                <a:gd name="connsiteY3" fmla="*/ 263683 h 293183"/>
                <a:gd name="connsiteX4" fmla="*/ 55614 w 261599"/>
                <a:gd name="connsiteY4" fmla="*/ 26693 h 293183"/>
                <a:gd name="connsiteX5" fmla="*/ 92599 w 261599"/>
                <a:gd name="connsiteY5" fmla="*/ -19 h 293183"/>
                <a:gd name="connsiteX6" fmla="*/ 236405 w 261599"/>
                <a:gd name="connsiteY6" fmla="*/ 1935 h 293183"/>
                <a:gd name="connsiteX7" fmla="*/ 261544 w 261599"/>
                <a:gd name="connsiteY7" fmla="*/ 22724 h 293183"/>
                <a:gd name="connsiteX8" fmla="*/ 260868 w 261599"/>
                <a:gd name="connsiteY8" fmla="*/ 29462 h 293183"/>
                <a:gd name="connsiteX9" fmla="*/ 206002 w 261599"/>
                <a:gd name="connsiteY9" fmla="*/ 266451 h 293183"/>
                <a:gd name="connsiteX10" fmla="*/ 168958 w 261599"/>
                <a:gd name="connsiteY10" fmla="*/ 293164 h 29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599" h="293183">
                  <a:moveTo>
                    <a:pt x="168958" y="293164"/>
                  </a:moveTo>
                  <a:lnTo>
                    <a:pt x="25152" y="291209"/>
                  </a:lnTo>
                  <a:cubicBezTo>
                    <a:pt x="12018" y="291899"/>
                    <a:pt x="765" y="282538"/>
                    <a:pt x="25" y="270290"/>
                  </a:cubicBezTo>
                  <a:cubicBezTo>
                    <a:pt x="-109" y="268069"/>
                    <a:pt x="112" y="265843"/>
                    <a:pt x="689" y="263683"/>
                  </a:cubicBezTo>
                  <a:lnTo>
                    <a:pt x="55614" y="26693"/>
                  </a:lnTo>
                  <a:cubicBezTo>
                    <a:pt x="60023" y="11002"/>
                    <a:pt x="75201" y="40"/>
                    <a:pt x="92599" y="-19"/>
                  </a:cubicBezTo>
                  <a:lnTo>
                    <a:pt x="236405" y="1935"/>
                  </a:lnTo>
                  <a:cubicBezTo>
                    <a:pt x="249505" y="1202"/>
                    <a:pt x="260763" y="10514"/>
                    <a:pt x="261544" y="22724"/>
                  </a:cubicBezTo>
                  <a:cubicBezTo>
                    <a:pt x="261689" y="24988"/>
                    <a:pt x="261462" y="27263"/>
                    <a:pt x="260868" y="29462"/>
                  </a:cubicBezTo>
                  <a:lnTo>
                    <a:pt x="206002" y="266451"/>
                  </a:lnTo>
                  <a:cubicBezTo>
                    <a:pt x="201569" y="282148"/>
                    <a:pt x="186373" y="293109"/>
                    <a:pt x="168958" y="293164"/>
                  </a:cubicBezTo>
                  <a:close/>
                </a:path>
              </a:pathLst>
            </a:custGeom>
            <a:gradFill>
              <a:gsLst>
                <a:gs pos="0">
                  <a:srgbClr val="5B2CF2">
                    <a:alpha val="0"/>
                  </a:srgbClr>
                </a:gs>
                <a:gs pos="95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5E533850-29AA-74B9-4972-BA7FC6141D03}"/>
                </a:ext>
              </a:extLst>
            </p:cNvPr>
            <p:cNvSpPr/>
            <p:nvPr/>
          </p:nvSpPr>
          <p:spPr>
            <a:xfrm>
              <a:off x="5709113" y="1446802"/>
              <a:ext cx="546206" cy="525232"/>
            </a:xfrm>
            <a:custGeom>
              <a:avLst/>
              <a:gdLst>
                <a:gd name="connsiteX0" fmla="*/ 198405 w 204220"/>
                <a:gd name="connsiteY0" fmla="*/ 51939 h 196378"/>
                <a:gd name="connsiteX1" fmla="*/ 166254 w 204220"/>
                <a:gd name="connsiteY1" fmla="*/ 7907 h 196378"/>
                <a:gd name="connsiteX2" fmla="*/ 165147 w 204220"/>
                <a:gd name="connsiteY2" fmla="*/ 17843 h 196378"/>
                <a:gd name="connsiteX3" fmla="*/ 95778 w 204220"/>
                <a:gd name="connsiteY3" fmla="*/ 2424 h 196378"/>
                <a:gd name="connsiteX4" fmla="*/ 97874 w 204220"/>
                <a:gd name="connsiteY4" fmla="*/ 9373 h 196378"/>
                <a:gd name="connsiteX5" fmla="*/ 73004 w 204220"/>
                <a:gd name="connsiteY5" fmla="*/ -19 h 196378"/>
                <a:gd name="connsiteX6" fmla="*/ 65490 w 204220"/>
                <a:gd name="connsiteY6" fmla="*/ 12468 h 196378"/>
                <a:gd name="connsiteX7" fmla="*/ 48832 w 204220"/>
                <a:gd name="connsiteY7" fmla="*/ 3075 h 196378"/>
                <a:gd name="connsiteX8" fmla="*/ 39105 w 204220"/>
                <a:gd name="connsiteY8" fmla="*/ 35651 h 196378"/>
                <a:gd name="connsiteX9" fmla="*/ 31534 w 204220"/>
                <a:gd name="connsiteY9" fmla="*/ 30602 h 196378"/>
                <a:gd name="connsiteX10" fmla="*/ 23205 w 204220"/>
                <a:gd name="connsiteY10" fmla="*/ 30928 h 196378"/>
                <a:gd name="connsiteX11" fmla="*/ 22447 w 204220"/>
                <a:gd name="connsiteY11" fmla="*/ 34728 h 196378"/>
                <a:gd name="connsiteX12" fmla="*/ 22447 w 204220"/>
                <a:gd name="connsiteY12" fmla="*/ 48736 h 196378"/>
                <a:gd name="connsiteX13" fmla="*/ 8119 w 204220"/>
                <a:gd name="connsiteY13" fmla="*/ 43958 h 196378"/>
                <a:gd name="connsiteX14" fmla="*/ 4217 w 204220"/>
                <a:gd name="connsiteY14" fmla="*/ 43958 h 196378"/>
                <a:gd name="connsiteX15" fmla="*/ 2586 w 204220"/>
                <a:gd name="connsiteY15" fmla="*/ 46944 h 196378"/>
                <a:gd name="connsiteX16" fmla="*/ 48541 w 204220"/>
                <a:gd name="connsiteY16" fmla="*/ 196359 h 196378"/>
                <a:gd name="connsiteX17" fmla="*/ 46677 w 204220"/>
                <a:gd name="connsiteY17" fmla="*/ 179039 h 196378"/>
                <a:gd name="connsiteX18" fmla="*/ 36543 w 204220"/>
                <a:gd name="connsiteY18" fmla="*/ 160851 h 196378"/>
                <a:gd name="connsiteX19" fmla="*/ 52560 w 204220"/>
                <a:gd name="connsiteY19" fmla="*/ 147278 h 196378"/>
                <a:gd name="connsiteX20" fmla="*/ 67471 w 204220"/>
                <a:gd name="connsiteY20" fmla="*/ 159657 h 196378"/>
                <a:gd name="connsiteX21" fmla="*/ 68403 w 204220"/>
                <a:gd name="connsiteY21" fmla="*/ 107807 h 196378"/>
                <a:gd name="connsiteX22" fmla="*/ 103734 w 204220"/>
                <a:gd name="connsiteY22" fmla="*/ 94016 h 196378"/>
                <a:gd name="connsiteX23" fmla="*/ 110513 w 204220"/>
                <a:gd name="connsiteY23" fmla="*/ 97763 h 196378"/>
                <a:gd name="connsiteX24" fmla="*/ 131715 w 204220"/>
                <a:gd name="connsiteY24" fmla="*/ 82941 h 196378"/>
                <a:gd name="connsiteX25" fmla="*/ 163341 w 204220"/>
                <a:gd name="connsiteY25" fmla="*/ 87990 h 196378"/>
                <a:gd name="connsiteX26" fmla="*/ 189959 w 204220"/>
                <a:gd name="connsiteY26" fmla="*/ 94668 h 196378"/>
                <a:gd name="connsiteX27" fmla="*/ 198405 w 204220"/>
                <a:gd name="connsiteY27" fmla="*/ 51939 h 19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4220" h="196378">
                  <a:moveTo>
                    <a:pt x="198405" y="51939"/>
                  </a:moveTo>
                  <a:cubicBezTo>
                    <a:pt x="190932" y="35418"/>
                    <a:pt x="179999" y="20449"/>
                    <a:pt x="166254" y="7907"/>
                  </a:cubicBezTo>
                  <a:lnTo>
                    <a:pt x="165147" y="17843"/>
                  </a:lnTo>
                  <a:cubicBezTo>
                    <a:pt x="143317" y="8548"/>
                    <a:pt x="119757" y="3314"/>
                    <a:pt x="95778" y="2424"/>
                  </a:cubicBezTo>
                  <a:lnTo>
                    <a:pt x="97874" y="9373"/>
                  </a:lnTo>
                  <a:cubicBezTo>
                    <a:pt x="89155" y="7343"/>
                    <a:pt x="80780" y="4183"/>
                    <a:pt x="73004" y="-19"/>
                  </a:cubicBezTo>
                  <a:lnTo>
                    <a:pt x="65490" y="12468"/>
                  </a:lnTo>
                  <a:cubicBezTo>
                    <a:pt x="60388" y="8695"/>
                    <a:pt x="54791" y="5535"/>
                    <a:pt x="48832" y="3075"/>
                  </a:cubicBezTo>
                  <a:lnTo>
                    <a:pt x="39105" y="35651"/>
                  </a:lnTo>
                  <a:cubicBezTo>
                    <a:pt x="36356" y="34283"/>
                    <a:pt x="33811" y="32584"/>
                    <a:pt x="31534" y="30602"/>
                  </a:cubicBezTo>
                  <a:cubicBezTo>
                    <a:pt x="28971" y="28973"/>
                    <a:pt x="24836" y="28485"/>
                    <a:pt x="23205" y="30928"/>
                  </a:cubicBezTo>
                  <a:cubicBezTo>
                    <a:pt x="22576" y="32106"/>
                    <a:pt x="22314" y="33420"/>
                    <a:pt x="22447" y="34728"/>
                  </a:cubicBezTo>
                  <a:lnTo>
                    <a:pt x="22447" y="48736"/>
                  </a:lnTo>
                  <a:lnTo>
                    <a:pt x="8119" y="43958"/>
                  </a:lnTo>
                  <a:cubicBezTo>
                    <a:pt x="6885" y="43421"/>
                    <a:pt x="5452" y="43421"/>
                    <a:pt x="4217" y="43958"/>
                  </a:cubicBezTo>
                  <a:cubicBezTo>
                    <a:pt x="3256" y="44702"/>
                    <a:pt x="2668" y="45782"/>
                    <a:pt x="2586" y="46944"/>
                  </a:cubicBezTo>
                  <a:cubicBezTo>
                    <a:pt x="-7840" y="95482"/>
                    <a:pt x="14235" y="158625"/>
                    <a:pt x="48541" y="196359"/>
                  </a:cubicBezTo>
                  <a:cubicBezTo>
                    <a:pt x="49863" y="190544"/>
                    <a:pt x="49211" y="184491"/>
                    <a:pt x="46677" y="179039"/>
                  </a:cubicBezTo>
                  <a:cubicBezTo>
                    <a:pt x="43823" y="172090"/>
                    <a:pt x="35028" y="168181"/>
                    <a:pt x="36543" y="160851"/>
                  </a:cubicBezTo>
                  <a:cubicBezTo>
                    <a:pt x="37376" y="153174"/>
                    <a:pt x="44283" y="147321"/>
                    <a:pt x="52560" y="147278"/>
                  </a:cubicBezTo>
                  <a:cubicBezTo>
                    <a:pt x="63685" y="148472"/>
                    <a:pt x="59549" y="152273"/>
                    <a:pt x="67471" y="159657"/>
                  </a:cubicBezTo>
                  <a:cubicBezTo>
                    <a:pt x="70266" y="145269"/>
                    <a:pt x="63568" y="121652"/>
                    <a:pt x="68403" y="107807"/>
                  </a:cubicBezTo>
                  <a:cubicBezTo>
                    <a:pt x="74076" y="94907"/>
                    <a:pt x="89889" y="88734"/>
                    <a:pt x="103734" y="94016"/>
                  </a:cubicBezTo>
                  <a:cubicBezTo>
                    <a:pt x="106174" y="94950"/>
                    <a:pt x="108463" y="96215"/>
                    <a:pt x="110513" y="97763"/>
                  </a:cubicBezTo>
                  <a:cubicBezTo>
                    <a:pt x="110164" y="88533"/>
                    <a:pt x="121813" y="82615"/>
                    <a:pt x="131715" y="82941"/>
                  </a:cubicBezTo>
                  <a:cubicBezTo>
                    <a:pt x="141616" y="83266"/>
                    <a:pt x="152857" y="86795"/>
                    <a:pt x="163341" y="87990"/>
                  </a:cubicBezTo>
                  <a:cubicBezTo>
                    <a:pt x="172253" y="88967"/>
                    <a:pt x="181397" y="94776"/>
                    <a:pt x="189959" y="94668"/>
                  </a:cubicBezTo>
                  <a:cubicBezTo>
                    <a:pt x="211976" y="94342"/>
                    <a:pt x="203123" y="63504"/>
                    <a:pt x="198405" y="51939"/>
                  </a:cubicBezTo>
                  <a:close/>
                </a:path>
              </a:pathLst>
            </a:custGeom>
            <a:solidFill>
              <a:srgbClr val="606161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9BC7A003-F8CE-577E-2012-EC5723BBB523}"/>
                </a:ext>
              </a:extLst>
            </p:cNvPr>
            <p:cNvSpPr/>
            <p:nvPr/>
          </p:nvSpPr>
          <p:spPr>
            <a:xfrm>
              <a:off x="6198045" y="2481294"/>
              <a:ext cx="699672" cy="784147"/>
            </a:xfrm>
            <a:custGeom>
              <a:avLst/>
              <a:gdLst>
                <a:gd name="connsiteX0" fmla="*/ 168958 w 261599"/>
                <a:gd name="connsiteY0" fmla="*/ 293164 h 293183"/>
                <a:gd name="connsiteX1" fmla="*/ 25152 w 261599"/>
                <a:gd name="connsiteY1" fmla="*/ 291209 h 293183"/>
                <a:gd name="connsiteX2" fmla="*/ 25 w 261599"/>
                <a:gd name="connsiteY2" fmla="*/ 270290 h 293183"/>
                <a:gd name="connsiteX3" fmla="*/ 689 w 261599"/>
                <a:gd name="connsiteY3" fmla="*/ 263683 h 293183"/>
                <a:gd name="connsiteX4" fmla="*/ 55614 w 261599"/>
                <a:gd name="connsiteY4" fmla="*/ 26693 h 293183"/>
                <a:gd name="connsiteX5" fmla="*/ 92599 w 261599"/>
                <a:gd name="connsiteY5" fmla="*/ -19 h 293183"/>
                <a:gd name="connsiteX6" fmla="*/ 236405 w 261599"/>
                <a:gd name="connsiteY6" fmla="*/ 1935 h 293183"/>
                <a:gd name="connsiteX7" fmla="*/ 261544 w 261599"/>
                <a:gd name="connsiteY7" fmla="*/ 22724 h 293183"/>
                <a:gd name="connsiteX8" fmla="*/ 260868 w 261599"/>
                <a:gd name="connsiteY8" fmla="*/ 29462 h 293183"/>
                <a:gd name="connsiteX9" fmla="*/ 206002 w 261599"/>
                <a:gd name="connsiteY9" fmla="*/ 266451 h 293183"/>
                <a:gd name="connsiteX10" fmla="*/ 168958 w 261599"/>
                <a:gd name="connsiteY10" fmla="*/ 293164 h 293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1599" h="293183">
                  <a:moveTo>
                    <a:pt x="168958" y="293164"/>
                  </a:moveTo>
                  <a:lnTo>
                    <a:pt x="25152" y="291209"/>
                  </a:lnTo>
                  <a:cubicBezTo>
                    <a:pt x="12018" y="291899"/>
                    <a:pt x="765" y="282538"/>
                    <a:pt x="25" y="270290"/>
                  </a:cubicBezTo>
                  <a:cubicBezTo>
                    <a:pt x="-109" y="268069"/>
                    <a:pt x="112" y="265843"/>
                    <a:pt x="689" y="263683"/>
                  </a:cubicBezTo>
                  <a:lnTo>
                    <a:pt x="55614" y="26693"/>
                  </a:lnTo>
                  <a:cubicBezTo>
                    <a:pt x="60023" y="11002"/>
                    <a:pt x="75201" y="40"/>
                    <a:pt x="92599" y="-19"/>
                  </a:cubicBezTo>
                  <a:lnTo>
                    <a:pt x="236405" y="1935"/>
                  </a:lnTo>
                  <a:cubicBezTo>
                    <a:pt x="249505" y="1202"/>
                    <a:pt x="260763" y="10514"/>
                    <a:pt x="261544" y="22724"/>
                  </a:cubicBezTo>
                  <a:cubicBezTo>
                    <a:pt x="261689" y="24988"/>
                    <a:pt x="261462" y="27263"/>
                    <a:pt x="260868" y="29462"/>
                  </a:cubicBezTo>
                  <a:lnTo>
                    <a:pt x="206002" y="266451"/>
                  </a:lnTo>
                  <a:cubicBezTo>
                    <a:pt x="201569" y="282148"/>
                    <a:pt x="186373" y="293109"/>
                    <a:pt x="168958" y="293164"/>
                  </a:cubicBezTo>
                  <a:close/>
                </a:path>
              </a:pathLst>
            </a:custGeom>
            <a:gradFill>
              <a:gsLst>
                <a:gs pos="0">
                  <a:srgbClr val="5B2CF2">
                    <a:alpha val="0"/>
                  </a:srgbClr>
                </a:gs>
                <a:gs pos="95000">
                  <a:srgbClr val="5B2CF2"/>
                </a:gs>
              </a:gsLst>
              <a:lin ang="5276992" scaled="1"/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E0364C81-E5F2-D36C-17D2-71B690DAD624}"/>
                </a:ext>
              </a:extLst>
            </p:cNvPr>
            <p:cNvSpPr/>
            <p:nvPr/>
          </p:nvSpPr>
          <p:spPr>
            <a:xfrm>
              <a:off x="6220549" y="2518615"/>
              <a:ext cx="669147" cy="750602"/>
            </a:xfrm>
            <a:custGeom>
              <a:avLst/>
              <a:gdLst>
                <a:gd name="connsiteX0" fmla="*/ 161534 w 250186"/>
                <a:gd name="connsiteY0" fmla="*/ 280622 h 280641"/>
                <a:gd name="connsiteX1" fmla="*/ 23960 w 250186"/>
                <a:gd name="connsiteY1" fmla="*/ 278722 h 280641"/>
                <a:gd name="connsiteX2" fmla="*/ 15 w 250186"/>
                <a:gd name="connsiteY2" fmla="*/ 258525 h 280641"/>
                <a:gd name="connsiteX3" fmla="*/ 662 w 250186"/>
                <a:gd name="connsiteY3" fmla="*/ 252335 h 280641"/>
                <a:gd name="connsiteX4" fmla="*/ 53082 w 250186"/>
                <a:gd name="connsiteY4" fmla="*/ 25553 h 280641"/>
                <a:gd name="connsiteX5" fmla="*/ 88553 w 250186"/>
                <a:gd name="connsiteY5" fmla="*/ -19 h 280641"/>
                <a:gd name="connsiteX6" fmla="*/ 226185 w 250186"/>
                <a:gd name="connsiteY6" fmla="*/ 1881 h 280641"/>
                <a:gd name="connsiteX7" fmla="*/ 250141 w 250186"/>
                <a:gd name="connsiteY7" fmla="*/ 21948 h 280641"/>
                <a:gd name="connsiteX8" fmla="*/ 249483 w 250186"/>
                <a:gd name="connsiteY8" fmla="*/ 28267 h 280641"/>
                <a:gd name="connsiteX9" fmla="*/ 197063 w 250186"/>
                <a:gd name="connsiteY9" fmla="*/ 255050 h 280641"/>
                <a:gd name="connsiteX10" fmla="*/ 161534 w 250186"/>
                <a:gd name="connsiteY10" fmla="*/ 280622 h 28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186" h="280641">
                  <a:moveTo>
                    <a:pt x="161534" y="280622"/>
                  </a:moveTo>
                  <a:lnTo>
                    <a:pt x="23960" y="278722"/>
                  </a:lnTo>
                  <a:cubicBezTo>
                    <a:pt x="11367" y="279308"/>
                    <a:pt x="644" y="270268"/>
                    <a:pt x="15" y="258525"/>
                  </a:cubicBezTo>
                  <a:cubicBezTo>
                    <a:pt x="-95" y="256445"/>
                    <a:pt x="120" y="254360"/>
                    <a:pt x="662" y="252335"/>
                  </a:cubicBezTo>
                  <a:lnTo>
                    <a:pt x="53082" y="25553"/>
                  </a:lnTo>
                  <a:cubicBezTo>
                    <a:pt x="57346" y="10535"/>
                    <a:pt x="71889" y="51"/>
                    <a:pt x="88553" y="-19"/>
                  </a:cubicBezTo>
                  <a:lnTo>
                    <a:pt x="226185" y="1881"/>
                  </a:lnTo>
                  <a:cubicBezTo>
                    <a:pt x="238743" y="1257"/>
                    <a:pt x="249472" y="10237"/>
                    <a:pt x="250141" y="21948"/>
                  </a:cubicBezTo>
                  <a:cubicBezTo>
                    <a:pt x="250264" y="24071"/>
                    <a:pt x="250042" y="26204"/>
                    <a:pt x="249483" y="28267"/>
                  </a:cubicBezTo>
                  <a:lnTo>
                    <a:pt x="197063" y="255050"/>
                  </a:lnTo>
                  <a:cubicBezTo>
                    <a:pt x="192794" y="270089"/>
                    <a:pt x="178221" y="280573"/>
                    <a:pt x="161534" y="280622"/>
                  </a:cubicBezTo>
                  <a:close/>
                </a:path>
              </a:pathLst>
            </a:custGeom>
            <a:gradFill>
              <a:gsLst>
                <a:gs pos="3000">
                  <a:srgbClr val="0396FF"/>
                </a:gs>
                <a:gs pos="100000">
                  <a:srgbClr val="5B2CF2"/>
                </a:gs>
              </a:gsLst>
              <a:path path="circle">
                <a:fillToRect l="100000" t="100000"/>
              </a:path>
            </a:gra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499972A8-C465-910A-0CD6-A527C0FE6EB4}"/>
                </a:ext>
              </a:extLst>
            </p:cNvPr>
            <p:cNvSpPr/>
            <p:nvPr/>
          </p:nvSpPr>
          <p:spPr>
            <a:xfrm>
              <a:off x="6673086" y="2749599"/>
              <a:ext cx="227381" cy="236464"/>
            </a:xfrm>
            <a:custGeom>
              <a:avLst/>
              <a:gdLst>
                <a:gd name="connsiteX0" fmla="*/ 85002 w 85015"/>
                <a:gd name="connsiteY0" fmla="*/ 31218 h 88411"/>
                <a:gd name="connsiteX1" fmla="*/ 81450 w 85015"/>
                <a:gd name="connsiteY1" fmla="*/ 15961 h 88411"/>
                <a:gd name="connsiteX2" fmla="*/ 72596 w 85015"/>
                <a:gd name="connsiteY2" fmla="*/ 3474 h 88411"/>
                <a:gd name="connsiteX3" fmla="*/ 57220 w 85015"/>
                <a:gd name="connsiteY3" fmla="*/ -1 h 88411"/>
                <a:gd name="connsiteX4" fmla="*/ 40911 w 85015"/>
                <a:gd name="connsiteY4" fmla="*/ -1 h 88411"/>
                <a:gd name="connsiteX5" fmla="*/ 23438 w 85015"/>
                <a:gd name="connsiteY5" fmla="*/ 2931 h 88411"/>
                <a:gd name="connsiteX6" fmla="*/ 5964 w 85015"/>
                <a:gd name="connsiteY6" fmla="*/ 21336 h 88411"/>
                <a:gd name="connsiteX7" fmla="*/ 7595 w 85015"/>
                <a:gd name="connsiteY7" fmla="*/ 67974 h 88411"/>
                <a:gd name="connsiteX8" fmla="*/ 24020 w 85015"/>
                <a:gd name="connsiteY8" fmla="*/ 81113 h 88411"/>
                <a:gd name="connsiteX9" fmla="*/ 46445 w 85015"/>
                <a:gd name="connsiteY9" fmla="*/ 87900 h 88411"/>
                <a:gd name="connsiteX10" fmla="*/ 56463 w 85015"/>
                <a:gd name="connsiteY10" fmla="*/ 82145 h 88411"/>
                <a:gd name="connsiteX11" fmla="*/ 68112 w 85015"/>
                <a:gd name="connsiteY11" fmla="*/ 73132 h 88411"/>
                <a:gd name="connsiteX12" fmla="*/ 78013 w 85015"/>
                <a:gd name="connsiteY12" fmla="*/ 62979 h 88411"/>
                <a:gd name="connsiteX13" fmla="*/ 81042 w 85015"/>
                <a:gd name="connsiteY13" fmla="*/ 46963 h 88411"/>
                <a:gd name="connsiteX14" fmla="*/ 85002 w 85015"/>
                <a:gd name="connsiteY14" fmla="*/ 31218 h 8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5015" h="88411">
                  <a:moveTo>
                    <a:pt x="85002" y="31218"/>
                  </a:moveTo>
                  <a:cubicBezTo>
                    <a:pt x="84898" y="25968"/>
                    <a:pt x="83686" y="20783"/>
                    <a:pt x="81450" y="15961"/>
                  </a:cubicBezTo>
                  <a:cubicBezTo>
                    <a:pt x="79912" y="11064"/>
                    <a:pt x="76831" y="6710"/>
                    <a:pt x="72596" y="3474"/>
                  </a:cubicBezTo>
                  <a:cubicBezTo>
                    <a:pt x="67914" y="1014"/>
                    <a:pt x="62590" y="-186"/>
                    <a:pt x="57220" y="-1"/>
                  </a:cubicBezTo>
                  <a:cubicBezTo>
                    <a:pt x="51803" y="-1"/>
                    <a:pt x="46328" y="-1"/>
                    <a:pt x="40911" y="-1"/>
                  </a:cubicBezTo>
                  <a:cubicBezTo>
                    <a:pt x="34935" y="-93"/>
                    <a:pt x="29000" y="900"/>
                    <a:pt x="23438" y="2931"/>
                  </a:cubicBezTo>
                  <a:cubicBezTo>
                    <a:pt x="15482" y="6970"/>
                    <a:pt x="9296" y="13480"/>
                    <a:pt x="5964" y="21336"/>
                  </a:cubicBezTo>
                  <a:cubicBezTo>
                    <a:pt x="-1491" y="36158"/>
                    <a:pt x="-3064" y="54998"/>
                    <a:pt x="7595" y="67974"/>
                  </a:cubicBezTo>
                  <a:cubicBezTo>
                    <a:pt x="12301" y="73127"/>
                    <a:pt x="17841" y="77562"/>
                    <a:pt x="24020" y="81113"/>
                  </a:cubicBezTo>
                  <a:cubicBezTo>
                    <a:pt x="30718" y="85402"/>
                    <a:pt x="38581" y="89909"/>
                    <a:pt x="46445" y="87900"/>
                  </a:cubicBezTo>
                  <a:cubicBezTo>
                    <a:pt x="50190" y="86673"/>
                    <a:pt x="53603" y="84713"/>
                    <a:pt x="56463" y="82145"/>
                  </a:cubicBezTo>
                  <a:lnTo>
                    <a:pt x="68112" y="73132"/>
                  </a:lnTo>
                  <a:cubicBezTo>
                    <a:pt x="72084" y="70379"/>
                    <a:pt x="75450" y="66926"/>
                    <a:pt x="78013" y="62979"/>
                  </a:cubicBezTo>
                  <a:cubicBezTo>
                    <a:pt x="80151" y="57881"/>
                    <a:pt x="81182" y="52435"/>
                    <a:pt x="81042" y="46963"/>
                  </a:cubicBezTo>
                  <a:cubicBezTo>
                    <a:pt x="82644" y="41778"/>
                    <a:pt x="83966" y="36522"/>
                    <a:pt x="85002" y="31218"/>
                  </a:cubicBezTo>
                  <a:close/>
                </a:path>
              </a:pathLst>
            </a:custGeom>
            <a:solidFill>
              <a:srgbClr val="C8A59C"/>
            </a:solidFill>
            <a:ln w="58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4154315-30E6-92C6-D828-7D244F51637A}"/>
              </a:ext>
            </a:extLst>
          </p:cNvPr>
          <p:cNvSpPr/>
          <p:nvPr/>
        </p:nvSpPr>
        <p:spPr>
          <a:xfrm>
            <a:off x="579120" y="697161"/>
            <a:ext cx="2644140" cy="639800"/>
          </a:xfrm>
          <a:prstGeom prst="roundRect">
            <a:avLst>
              <a:gd name="adj" fmla="val 50000"/>
            </a:avLst>
          </a:prstGeom>
          <a:solidFill>
            <a:schemeClr val="bg1">
              <a:alpha val="78000"/>
            </a:schemeClr>
          </a:solidFill>
          <a:ln w="6350">
            <a:gradFill flip="none" rotWithShape="1">
              <a:gsLst>
                <a:gs pos="0">
                  <a:srgbClr val="D2D4D5"/>
                </a:gs>
                <a:gs pos="100000">
                  <a:srgbClr val="D2D4D5">
                    <a:alpha val="0"/>
                  </a:srgbClr>
                </a:gs>
              </a:gsLst>
              <a:lin ang="2700000" scaled="1"/>
              <a:tileRect/>
            </a:gradFill>
          </a:ln>
          <a:effectLst>
            <a:outerShdw blurRad="279400" dist="190500" dir="5400000" algn="t" rotWithShape="0">
              <a:srgbClr val="5B2CF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9FF9C8E7-A998-86C2-6635-0D4736D39192}"/>
              </a:ext>
            </a:extLst>
          </p:cNvPr>
          <p:cNvSpPr/>
          <p:nvPr/>
        </p:nvSpPr>
        <p:spPr>
          <a:xfrm>
            <a:off x="670561" y="772548"/>
            <a:ext cx="889616" cy="490744"/>
          </a:xfrm>
          <a:prstGeom prst="roundRect">
            <a:avLst>
              <a:gd name="adj" fmla="val 50000"/>
            </a:avLst>
          </a:prstGeom>
          <a:gradFill>
            <a:gsLst>
              <a:gs pos="3000">
                <a:srgbClr val="2CB9F2"/>
              </a:gs>
              <a:gs pos="100000">
                <a:srgbClr val="5B2CF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FC1AAD8-6986-AB56-B205-8713D82EDEBF}"/>
              </a:ext>
            </a:extLst>
          </p:cNvPr>
          <p:cNvSpPr txBox="1"/>
          <p:nvPr/>
        </p:nvSpPr>
        <p:spPr>
          <a:xfrm>
            <a:off x="1532462" y="775970"/>
            <a:ext cx="15568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spc="80" dirty="0">
                <a:solidFill>
                  <a:schemeClr val="tx1">
                    <a:lumMod val="95000"/>
                    <a:lumOff val="5000"/>
                    <a:alpha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个人反思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76A6070-3B00-E44D-4612-20673DC6B396}"/>
              </a:ext>
            </a:extLst>
          </p:cNvPr>
          <p:cNvSpPr txBox="1"/>
          <p:nvPr/>
        </p:nvSpPr>
        <p:spPr>
          <a:xfrm>
            <a:off x="800101" y="776758"/>
            <a:ext cx="6305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00" b="1" spc="8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2600" b="1" spc="8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1" name="任意多边形: 形状 280">
            <a:extLst>
              <a:ext uri="{FF2B5EF4-FFF2-40B4-BE49-F238E27FC236}">
                <a16:creationId xmlns:a16="http://schemas.microsoft.com/office/drawing/2014/main" id="{132A304E-2C35-3028-45F2-6F397E868E1F}"/>
              </a:ext>
            </a:extLst>
          </p:cNvPr>
          <p:cNvSpPr/>
          <p:nvPr/>
        </p:nvSpPr>
        <p:spPr>
          <a:xfrm>
            <a:off x="7080899" y="2109279"/>
            <a:ext cx="4531981" cy="3203322"/>
          </a:xfrm>
          <a:custGeom>
            <a:avLst/>
            <a:gdLst>
              <a:gd name="connsiteX0" fmla="*/ 0 w 4531981"/>
              <a:gd name="connsiteY0" fmla="*/ 0 h 3203322"/>
              <a:gd name="connsiteX1" fmla="*/ 2930320 w 4531981"/>
              <a:gd name="connsiteY1" fmla="*/ 0 h 3203322"/>
              <a:gd name="connsiteX2" fmla="*/ 4531981 w 4531981"/>
              <a:gd name="connsiteY2" fmla="*/ 1601661 h 3203322"/>
              <a:gd name="connsiteX3" fmla="*/ 2930320 w 4531981"/>
              <a:gd name="connsiteY3" fmla="*/ 3203322 h 3203322"/>
              <a:gd name="connsiteX4" fmla="*/ 0 w 4531981"/>
              <a:gd name="connsiteY4" fmla="*/ 3203322 h 3203322"/>
              <a:gd name="connsiteX5" fmla="*/ 67424 w 4531981"/>
              <a:gd name="connsiteY5" fmla="*/ 3162361 h 3203322"/>
              <a:gd name="connsiteX6" fmla="*/ 897241 w 4531981"/>
              <a:gd name="connsiteY6" fmla="*/ 1601661 h 3203322"/>
              <a:gd name="connsiteX7" fmla="*/ 67424 w 4531981"/>
              <a:gd name="connsiteY7" fmla="*/ 40961 h 3203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31981" h="3203322">
                <a:moveTo>
                  <a:pt x="0" y="0"/>
                </a:moveTo>
                <a:lnTo>
                  <a:pt x="2930320" y="0"/>
                </a:lnTo>
                <a:cubicBezTo>
                  <a:pt x="3814893" y="0"/>
                  <a:pt x="4531981" y="717088"/>
                  <a:pt x="4531981" y="1601661"/>
                </a:cubicBezTo>
                <a:cubicBezTo>
                  <a:pt x="4531981" y="2486234"/>
                  <a:pt x="3814893" y="3203322"/>
                  <a:pt x="2930320" y="3203322"/>
                </a:cubicBezTo>
                <a:lnTo>
                  <a:pt x="0" y="3203322"/>
                </a:lnTo>
                <a:lnTo>
                  <a:pt x="67424" y="3162361"/>
                </a:lnTo>
                <a:cubicBezTo>
                  <a:pt x="568076" y="2824127"/>
                  <a:pt x="897241" y="2251334"/>
                  <a:pt x="897241" y="1601661"/>
                </a:cubicBezTo>
                <a:cubicBezTo>
                  <a:pt x="897241" y="951988"/>
                  <a:pt x="568076" y="379195"/>
                  <a:pt x="67424" y="40961"/>
                </a:cubicBezTo>
                <a:close/>
              </a:path>
            </a:pathLst>
          </a:custGeom>
          <a:solidFill>
            <a:schemeClr val="bg1">
              <a:alpha val="25000"/>
            </a:schemeClr>
          </a:solidFill>
          <a:ln w="6350">
            <a:gradFill flip="none" rotWithShape="1"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2E54B09-B090-A990-BD73-4E47A3828D44}"/>
              </a:ext>
            </a:extLst>
          </p:cNvPr>
          <p:cNvSpPr/>
          <p:nvPr/>
        </p:nvSpPr>
        <p:spPr>
          <a:xfrm>
            <a:off x="579119" y="2109279"/>
            <a:ext cx="4589178" cy="3203322"/>
          </a:xfrm>
          <a:custGeom>
            <a:avLst/>
            <a:gdLst>
              <a:gd name="connsiteX0" fmla="*/ 1601661 w 4589178"/>
              <a:gd name="connsiteY0" fmla="*/ 0 h 3203322"/>
              <a:gd name="connsiteX1" fmla="*/ 4589178 w 4589178"/>
              <a:gd name="connsiteY1" fmla="*/ 0 h 3203322"/>
              <a:gd name="connsiteX2" fmla="*/ 4486630 w 4589178"/>
              <a:gd name="connsiteY2" fmla="*/ 62300 h 3203322"/>
              <a:gd name="connsiteX3" fmla="*/ 3656812 w 4589178"/>
              <a:gd name="connsiteY3" fmla="*/ 1623000 h 3203322"/>
              <a:gd name="connsiteX4" fmla="*/ 4486630 w 4589178"/>
              <a:gd name="connsiteY4" fmla="*/ 3183700 h 3203322"/>
              <a:gd name="connsiteX5" fmla="*/ 4518929 w 4589178"/>
              <a:gd name="connsiteY5" fmla="*/ 3203322 h 3203322"/>
              <a:gd name="connsiteX6" fmla="*/ 1601661 w 4589178"/>
              <a:gd name="connsiteY6" fmla="*/ 3203322 h 3203322"/>
              <a:gd name="connsiteX7" fmla="*/ 0 w 4589178"/>
              <a:gd name="connsiteY7" fmla="*/ 1601661 h 3203322"/>
              <a:gd name="connsiteX8" fmla="*/ 1601661 w 4589178"/>
              <a:gd name="connsiteY8" fmla="*/ 0 h 3203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89178" h="3203322">
                <a:moveTo>
                  <a:pt x="1601661" y="0"/>
                </a:moveTo>
                <a:lnTo>
                  <a:pt x="4589178" y="0"/>
                </a:lnTo>
                <a:lnTo>
                  <a:pt x="4486630" y="62300"/>
                </a:lnTo>
                <a:cubicBezTo>
                  <a:pt x="3985977" y="400534"/>
                  <a:pt x="3656812" y="973327"/>
                  <a:pt x="3656812" y="1623000"/>
                </a:cubicBezTo>
                <a:cubicBezTo>
                  <a:pt x="3656812" y="2272673"/>
                  <a:pt x="3985977" y="2845466"/>
                  <a:pt x="4486630" y="3183700"/>
                </a:cubicBezTo>
                <a:lnTo>
                  <a:pt x="4518929" y="3203322"/>
                </a:lnTo>
                <a:lnTo>
                  <a:pt x="1601661" y="3203322"/>
                </a:lnTo>
                <a:cubicBezTo>
                  <a:pt x="717088" y="3203322"/>
                  <a:pt x="0" y="2486234"/>
                  <a:pt x="0" y="1601661"/>
                </a:cubicBezTo>
                <a:cubicBezTo>
                  <a:pt x="0" y="717088"/>
                  <a:pt x="717088" y="0"/>
                  <a:pt x="1601661" y="0"/>
                </a:cubicBezTo>
                <a:close/>
              </a:path>
            </a:pathLst>
          </a:custGeom>
          <a:solidFill>
            <a:schemeClr val="bg1">
              <a:alpha val="25000"/>
            </a:schemeClr>
          </a:solidFill>
          <a:ln w="6350">
            <a:gradFill flip="none" rotWithShape="1"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282" name="椭圆 281">
            <a:extLst>
              <a:ext uri="{FF2B5EF4-FFF2-40B4-BE49-F238E27FC236}">
                <a16:creationId xmlns:a16="http://schemas.microsoft.com/office/drawing/2014/main" id="{A39E6BA3-D448-988D-11EA-11548846D6F5}"/>
              </a:ext>
            </a:extLst>
          </p:cNvPr>
          <p:cNvSpPr/>
          <p:nvPr/>
        </p:nvSpPr>
        <p:spPr>
          <a:xfrm>
            <a:off x="4323602" y="1943622"/>
            <a:ext cx="3554956" cy="3554956"/>
          </a:xfrm>
          <a:prstGeom prst="ellipse">
            <a:avLst/>
          </a:prstGeom>
          <a:solidFill>
            <a:schemeClr val="bg1">
              <a:alpha val="44000"/>
            </a:schemeClr>
          </a:solidFill>
          <a:ln w="6350">
            <a:gradFill flip="none" rotWithShape="1">
              <a:gsLst>
                <a:gs pos="0">
                  <a:srgbClr val="5B2CF2"/>
                </a:gs>
                <a:gs pos="100000">
                  <a:srgbClr val="0594FF"/>
                </a:gs>
              </a:gsLst>
              <a:lin ang="2700000" scaled="1"/>
              <a:tileRect/>
            </a:gradFill>
          </a:ln>
          <a:effectLst>
            <a:outerShdw blurRad="406400" dir="5400000" algn="t" rotWithShape="0">
              <a:srgbClr val="5B2CF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283" name="组合 282">
            <a:extLst>
              <a:ext uri="{FF2B5EF4-FFF2-40B4-BE49-F238E27FC236}">
                <a16:creationId xmlns:a16="http://schemas.microsoft.com/office/drawing/2014/main" id="{1784F3EA-8B3D-5912-2990-8A4CC6F9980E}"/>
              </a:ext>
            </a:extLst>
          </p:cNvPr>
          <p:cNvGrpSpPr/>
          <p:nvPr/>
        </p:nvGrpSpPr>
        <p:grpSpPr>
          <a:xfrm>
            <a:off x="4852364" y="2331720"/>
            <a:ext cx="2590384" cy="2565950"/>
            <a:chOff x="3999206" y="1009816"/>
            <a:chExt cx="3465493" cy="3432802"/>
          </a:xfrm>
        </p:grpSpPr>
        <p:sp>
          <p:nvSpPr>
            <p:cNvPr id="284" name="Freeform 21">
              <a:extLst>
                <a:ext uri="{FF2B5EF4-FFF2-40B4-BE49-F238E27FC236}">
                  <a16:creationId xmlns:a16="http://schemas.microsoft.com/office/drawing/2014/main" id="{47B185BE-6F07-2F83-4C3D-606E5ADE5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8872" y="2906029"/>
              <a:ext cx="1222732" cy="693099"/>
            </a:xfrm>
            <a:custGeom>
              <a:avLst/>
              <a:gdLst>
                <a:gd name="T0" fmla="*/ 187 w 187"/>
                <a:gd name="T1" fmla="*/ 100 h 106"/>
                <a:gd name="T2" fmla="*/ 173 w 187"/>
                <a:gd name="T3" fmla="*/ 106 h 106"/>
                <a:gd name="T4" fmla="*/ 0 w 187"/>
                <a:gd name="T5" fmla="*/ 9 h 106"/>
                <a:gd name="T6" fmla="*/ 15 w 187"/>
                <a:gd name="T7" fmla="*/ 0 h 106"/>
                <a:gd name="T8" fmla="*/ 187 w 187"/>
                <a:gd name="T9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06">
                  <a:moveTo>
                    <a:pt x="187" y="100"/>
                  </a:moveTo>
                  <a:lnTo>
                    <a:pt x="173" y="106"/>
                  </a:lnTo>
                  <a:lnTo>
                    <a:pt x="0" y="9"/>
                  </a:lnTo>
                  <a:lnTo>
                    <a:pt x="15" y="0"/>
                  </a:lnTo>
                  <a:lnTo>
                    <a:pt x="187" y="100"/>
                  </a:lnTo>
                  <a:close/>
                </a:path>
              </a:pathLst>
            </a:custGeom>
            <a:solidFill>
              <a:srgbClr val="4B6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5" name="Freeform 22">
              <a:extLst>
                <a:ext uri="{FF2B5EF4-FFF2-40B4-BE49-F238E27FC236}">
                  <a16:creationId xmlns:a16="http://schemas.microsoft.com/office/drawing/2014/main" id="{885D7765-1C52-74BA-3FC7-1F97AFE26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093" y="3082575"/>
              <a:ext cx="1209655" cy="706176"/>
            </a:xfrm>
            <a:custGeom>
              <a:avLst/>
              <a:gdLst>
                <a:gd name="T0" fmla="*/ 185 w 185"/>
                <a:gd name="T1" fmla="*/ 100 h 108"/>
                <a:gd name="T2" fmla="*/ 171 w 185"/>
                <a:gd name="T3" fmla="*/ 108 h 108"/>
                <a:gd name="T4" fmla="*/ 0 w 185"/>
                <a:gd name="T5" fmla="*/ 9 h 108"/>
                <a:gd name="T6" fmla="*/ 13 w 185"/>
                <a:gd name="T7" fmla="*/ 0 h 108"/>
                <a:gd name="T8" fmla="*/ 185 w 185"/>
                <a:gd name="T9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08">
                  <a:moveTo>
                    <a:pt x="185" y="100"/>
                  </a:moveTo>
                  <a:lnTo>
                    <a:pt x="171" y="108"/>
                  </a:lnTo>
                  <a:lnTo>
                    <a:pt x="0" y="9"/>
                  </a:lnTo>
                  <a:lnTo>
                    <a:pt x="13" y="0"/>
                  </a:lnTo>
                  <a:lnTo>
                    <a:pt x="185" y="100"/>
                  </a:lnTo>
                  <a:close/>
                </a:path>
              </a:pathLst>
            </a:custGeom>
            <a:solidFill>
              <a:srgbClr val="4B6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6" name="Freeform 23">
              <a:extLst>
                <a:ext uri="{FF2B5EF4-FFF2-40B4-BE49-F238E27FC236}">
                  <a16:creationId xmlns:a16="http://schemas.microsoft.com/office/drawing/2014/main" id="{86C21C97-117D-8E62-258F-8D51C372B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8480" y="2991034"/>
              <a:ext cx="1209655" cy="706176"/>
            </a:xfrm>
            <a:custGeom>
              <a:avLst/>
              <a:gdLst>
                <a:gd name="T0" fmla="*/ 185 w 185"/>
                <a:gd name="T1" fmla="*/ 100 h 108"/>
                <a:gd name="T2" fmla="*/ 171 w 185"/>
                <a:gd name="T3" fmla="*/ 108 h 108"/>
                <a:gd name="T4" fmla="*/ 0 w 185"/>
                <a:gd name="T5" fmla="*/ 8 h 108"/>
                <a:gd name="T6" fmla="*/ 13 w 185"/>
                <a:gd name="T7" fmla="*/ 0 h 108"/>
                <a:gd name="T8" fmla="*/ 185 w 185"/>
                <a:gd name="T9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08">
                  <a:moveTo>
                    <a:pt x="185" y="100"/>
                  </a:moveTo>
                  <a:lnTo>
                    <a:pt x="171" y="108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85" y="100"/>
                  </a:lnTo>
                  <a:close/>
                </a:path>
              </a:pathLst>
            </a:custGeom>
            <a:solidFill>
              <a:srgbClr val="4B6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7" name="Freeform 24">
              <a:extLst>
                <a:ext uri="{FF2B5EF4-FFF2-40B4-BE49-F238E27FC236}">
                  <a16:creationId xmlns:a16="http://schemas.microsoft.com/office/drawing/2014/main" id="{DCA6567A-8230-D055-9EC9-5FB0B6C6E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259" y="2814488"/>
              <a:ext cx="1222732" cy="706176"/>
            </a:xfrm>
            <a:custGeom>
              <a:avLst/>
              <a:gdLst>
                <a:gd name="T0" fmla="*/ 187 w 187"/>
                <a:gd name="T1" fmla="*/ 100 h 108"/>
                <a:gd name="T2" fmla="*/ 173 w 187"/>
                <a:gd name="T3" fmla="*/ 108 h 108"/>
                <a:gd name="T4" fmla="*/ 0 w 187"/>
                <a:gd name="T5" fmla="*/ 8 h 108"/>
                <a:gd name="T6" fmla="*/ 14 w 187"/>
                <a:gd name="T7" fmla="*/ 0 h 108"/>
                <a:gd name="T8" fmla="*/ 187 w 187"/>
                <a:gd name="T9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08">
                  <a:moveTo>
                    <a:pt x="187" y="100"/>
                  </a:moveTo>
                  <a:lnTo>
                    <a:pt x="173" y="108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87" y="100"/>
                  </a:lnTo>
                  <a:close/>
                </a:path>
              </a:pathLst>
            </a:custGeom>
            <a:solidFill>
              <a:srgbClr val="4B6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8" name="Freeform 26">
              <a:extLst>
                <a:ext uri="{FF2B5EF4-FFF2-40B4-BE49-F238E27FC236}">
                  <a16:creationId xmlns:a16="http://schemas.microsoft.com/office/drawing/2014/main" id="{FDAFD15A-69C6-F7CD-60E4-6B160511C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0790" y="2788333"/>
              <a:ext cx="2013909" cy="1654285"/>
            </a:xfrm>
            <a:custGeom>
              <a:avLst/>
              <a:gdLst>
                <a:gd name="T0" fmla="*/ 290 w 308"/>
                <a:gd name="T1" fmla="*/ 0 h 253"/>
                <a:gd name="T2" fmla="*/ 292 w 308"/>
                <a:gd name="T3" fmla="*/ 60 h 253"/>
                <a:gd name="T4" fmla="*/ 308 w 308"/>
                <a:gd name="T5" fmla="*/ 60 h 253"/>
                <a:gd name="T6" fmla="*/ 308 w 308"/>
                <a:gd name="T7" fmla="*/ 72 h 253"/>
                <a:gd name="T8" fmla="*/ 0 w 308"/>
                <a:gd name="T9" fmla="*/ 253 h 253"/>
                <a:gd name="T10" fmla="*/ 0 w 308"/>
                <a:gd name="T11" fmla="*/ 168 h 253"/>
                <a:gd name="T12" fmla="*/ 290 w 308"/>
                <a:gd name="T1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253">
                  <a:moveTo>
                    <a:pt x="290" y="0"/>
                  </a:moveTo>
                  <a:lnTo>
                    <a:pt x="292" y="60"/>
                  </a:lnTo>
                  <a:lnTo>
                    <a:pt x="308" y="60"/>
                  </a:lnTo>
                  <a:lnTo>
                    <a:pt x="308" y="72"/>
                  </a:lnTo>
                  <a:lnTo>
                    <a:pt x="0" y="253"/>
                  </a:lnTo>
                  <a:lnTo>
                    <a:pt x="0" y="168"/>
                  </a:lnTo>
                  <a:lnTo>
                    <a:pt x="290" y="0"/>
                  </a:ln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9" name="Freeform 27">
              <a:extLst>
                <a:ext uri="{FF2B5EF4-FFF2-40B4-BE49-F238E27FC236}">
                  <a16:creationId xmlns:a16="http://schemas.microsoft.com/office/drawing/2014/main" id="{7D93A10A-DC4A-9647-2A53-AD30F2E83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206" y="3043343"/>
              <a:ext cx="1451584" cy="1399275"/>
            </a:xfrm>
            <a:custGeom>
              <a:avLst/>
              <a:gdLst>
                <a:gd name="T0" fmla="*/ 222 w 222"/>
                <a:gd name="T1" fmla="*/ 129 h 214"/>
                <a:gd name="T2" fmla="*/ 222 w 222"/>
                <a:gd name="T3" fmla="*/ 214 h 214"/>
                <a:gd name="T4" fmla="*/ 0 w 222"/>
                <a:gd name="T5" fmla="*/ 85 h 214"/>
                <a:gd name="T6" fmla="*/ 0 w 222"/>
                <a:gd name="T7" fmla="*/ 0 h 214"/>
                <a:gd name="T8" fmla="*/ 222 w 222"/>
                <a:gd name="T9" fmla="*/ 12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14">
                  <a:moveTo>
                    <a:pt x="222" y="129"/>
                  </a:moveTo>
                  <a:lnTo>
                    <a:pt x="222" y="214"/>
                  </a:lnTo>
                  <a:lnTo>
                    <a:pt x="0" y="85"/>
                  </a:lnTo>
                  <a:lnTo>
                    <a:pt x="0" y="0"/>
                  </a:lnTo>
                  <a:lnTo>
                    <a:pt x="222" y="129"/>
                  </a:ln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0" name="Freeform 28">
              <a:extLst>
                <a:ext uri="{FF2B5EF4-FFF2-40B4-BE49-F238E27FC236}">
                  <a16:creationId xmlns:a16="http://schemas.microsoft.com/office/drawing/2014/main" id="{71C343E4-3AA8-3B2B-9D5D-076E45443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1515" y="3180653"/>
              <a:ext cx="1399274" cy="1183501"/>
            </a:xfrm>
            <a:custGeom>
              <a:avLst/>
              <a:gdLst>
                <a:gd name="T0" fmla="*/ 214 w 214"/>
                <a:gd name="T1" fmla="*/ 123 h 181"/>
                <a:gd name="T2" fmla="*/ 212 w 214"/>
                <a:gd name="T3" fmla="*/ 181 h 181"/>
                <a:gd name="T4" fmla="*/ 0 w 214"/>
                <a:gd name="T5" fmla="*/ 58 h 181"/>
                <a:gd name="T6" fmla="*/ 0 w 214"/>
                <a:gd name="T7" fmla="*/ 0 h 181"/>
                <a:gd name="T8" fmla="*/ 214 w 214"/>
                <a:gd name="T9" fmla="*/ 12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81">
                  <a:moveTo>
                    <a:pt x="214" y="123"/>
                  </a:moveTo>
                  <a:lnTo>
                    <a:pt x="212" y="181"/>
                  </a:lnTo>
                  <a:lnTo>
                    <a:pt x="0" y="58"/>
                  </a:lnTo>
                  <a:lnTo>
                    <a:pt x="0" y="0"/>
                  </a:lnTo>
                  <a:lnTo>
                    <a:pt x="214" y="123"/>
                  </a:ln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1" name="Freeform 29">
              <a:extLst>
                <a:ext uri="{FF2B5EF4-FFF2-40B4-BE49-F238E27FC236}">
                  <a16:creationId xmlns:a16="http://schemas.microsoft.com/office/drawing/2014/main" id="{C32E6061-B86B-BCF0-7F77-485A580D5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9206" y="1905615"/>
              <a:ext cx="3426261" cy="1981218"/>
            </a:xfrm>
            <a:custGeom>
              <a:avLst/>
              <a:gdLst>
                <a:gd name="T0" fmla="*/ 524 w 524"/>
                <a:gd name="T1" fmla="*/ 126 h 303"/>
                <a:gd name="T2" fmla="*/ 222 w 524"/>
                <a:gd name="T3" fmla="*/ 303 h 303"/>
                <a:gd name="T4" fmla="*/ 0 w 524"/>
                <a:gd name="T5" fmla="*/ 174 h 303"/>
                <a:gd name="T6" fmla="*/ 302 w 524"/>
                <a:gd name="T7" fmla="*/ 0 h 303"/>
                <a:gd name="T8" fmla="*/ 524 w 524"/>
                <a:gd name="T9" fmla="*/ 126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303">
                  <a:moveTo>
                    <a:pt x="524" y="126"/>
                  </a:moveTo>
                  <a:lnTo>
                    <a:pt x="222" y="303"/>
                  </a:lnTo>
                  <a:lnTo>
                    <a:pt x="0" y="174"/>
                  </a:lnTo>
                  <a:lnTo>
                    <a:pt x="302" y="0"/>
                  </a:lnTo>
                  <a:lnTo>
                    <a:pt x="524" y="126"/>
                  </a:ln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2" name="Freeform 30">
              <a:extLst>
                <a:ext uri="{FF2B5EF4-FFF2-40B4-BE49-F238E27FC236}">
                  <a16:creationId xmlns:a16="http://schemas.microsoft.com/office/drawing/2014/main" id="{6B9C7C95-BAC8-BC22-4B83-204D2E947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1515" y="3180653"/>
              <a:ext cx="39232" cy="379243"/>
            </a:xfrm>
            <a:custGeom>
              <a:avLst/>
              <a:gdLst>
                <a:gd name="T0" fmla="*/ 0 w 6"/>
                <a:gd name="T1" fmla="*/ 0 h 58"/>
                <a:gd name="T2" fmla="*/ 0 w 6"/>
                <a:gd name="T3" fmla="*/ 58 h 58"/>
                <a:gd name="T4" fmla="*/ 4 w 6"/>
                <a:gd name="T5" fmla="*/ 54 h 58"/>
                <a:gd name="T6" fmla="*/ 6 w 6"/>
                <a:gd name="T7" fmla="*/ 4 h 58"/>
                <a:gd name="T8" fmla="*/ 0 w 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8">
                  <a:moveTo>
                    <a:pt x="0" y="0"/>
                  </a:moveTo>
                  <a:lnTo>
                    <a:pt x="0" y="58"/>
                  </a:lnTo>
                  <a:lnTo>
                    <a:pt x="4" y="5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3" name="Freeform 31">
              <a:extLst>
                <a:ext uri="{FF2B5EF4-FFF2-40B4-BE49-F238E27FC236}">
                  <a16:creationId xmlns:a16="http://schemas.microsoft.com/office/drawing/2014/main" id="{64A6045C-0384-ED81-F404-3E1CEA1DC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1515" y="3533741"/>
              <a:ext cx="1399274" cy="830413"/>
            </a:xfrm>
            <a:custGeom>
              <a:avLst/>
              <a:gdLst>
                <a:gd name="T0" fmla="*/ 212 w 214"/>
                <a:gd name="T1" fmla="*/ 127 h 127"/>
                <a:gd name="T2" fmla="*/ 0 w 214"/>
                <a:gd name="T3" fmla="*/ 4 h 127"/>
                <a:gd name="T4" fmla="*/ 4 w 214"/>
                <a:gd name="T5" fmla="*/ 0 h 127"/>
                <a:gd name="T6" fmla="*/ 214 w 214"/>
                <a:gd name="T7" fmla="*/ 116 h 127"/>
                <a:gd name="T8" fmla="*/ 212 w 214"/>
                <a:gd name="T9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27">
                  <a:moveTo>
                    <a:pt x="212" y="127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214" y="116"/>
                  </a:lnTo>
                  <a:lnTo>
                    <a:pt x="212" y="127"/>
                  </a:ln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4" name="Freeform 32">
              <a:extLst>
                <a:ext uri="{FF2B5EF4-FFF2-40B4-BE49-F238E27FC236}">
                  <a16:creationId xmlns:a16="http://schemas.microsoft.com/office/drawing/2014/main" id="{DE6F5916-0989-FCEF-6A64-96CADE7117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7712" y="2892952"/>
              <a:ext cx="1922368" cy="1471202"/>
            </a:xfrm>
            <a:custGeom>
              <a:avLst/>
              <a:gdLst>
                <a:gd name="T0" fmla="*/ 2 w 294"/>
                <a:gd name="T1" fmla="*/ 167 h 225"/>
                <a:gd name="T2" fmla="*/ 294 w 294"/>
                <a:gd name="T3" fmla="*/ 0 h 225"/>
                <a:gd name="T4" fmla="*/ 294 w 294"/>
                <a:gd name="T5" fmla="*/ 50 h 225"/>
                <a:gd name="T6" fmla="*/ 0 w 294"/>
                <a:gd name="T7" fmla="*/ 225 h 225"/>
                <a:gd name="T8" fmla="*/ 2 w 294"/>
                <a:gd name="T9" fmla="*/ 16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225">
                  <a:moveTo>
                    <a:pt x="2" y="167"/>
                  </a:moveTo>
                  <a:lnTo>
                    <a:pt x="294" y="0"/>
                  </a:lnTo>
                  <a:lnTo>
                    <a:pt x="294" y="50"/>
                  </a:lnTo>
                  <a:lnTo>
                    <a:pt x="0" y="225"/>
                  </a:lnTo>
                  <a:lnTo>
                    <a:pt x="2" y="167"/>
                  </a:lnTo>
                  <a:close/>
                </a:path>
              </a:pathLst>
            </a:custGeom>
            <a:solidFill>
              <a:srgbClr val="EBE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6" name="Freeform 33">
              <a:extLst>
                <a:ext uri="{FF2B5EF4-FFF2-40B4-BE49-F238E27FC236}">
                  <a16:creationId xmlns:a16="http://schemas.microsoft.com/office/drawing/2014/main" id="{160DB6E9-9CEA-DC4F-AABE-8D3107DB9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7712" y="3154498"/>
              <a:ext cx="2026986" cy="1209655"/>
            </a:xfrm>
            <a:custGeom>
              <a:avLst/>
              <a:gdLst>
                <a:gd name="T0" fmla="*/ 0 w 310"/>
                <a:gd name="T1" fmla="*/ 185 h 185"/>
                <a:gd name="T2" fmla="*/ 310 w 310"/>
                <a:gd name="T3" fmla="*/ 4 h 185"/>
                <a:gd name="T4" fmla="*/ 302 w 310"/>
                <a:gd name="T5" fmla="*/ 0 h 185"/>
                <a:gd name="T6" fmla="*/ 0 w 310"/>
                <a:gd name="T7" fmla="*/ 174 h 185"/>
                <a:gd name="T8" fmla="*/ 0 w 310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185">
                  <a:moveTo>
                    <a:pt x="0" y="185"/>
                  </a:moveTo>
                  <a:lnTo>
                    <a:pt x="310" y="4"/>
                  </a:lnTo>
                  <a:lnTo>
                    <a:pt x="302" y="0"/>
                  </a:lnTo>
                  <a:lnTo>
                    <a:pt x="0" y="174"/>
                  </a:lnTo>
                  <a:lnTo>
                    <a:pt x="0" y="185"/>
                  </a:ln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7" name="Freeform 35">
              <a:extLst>
                <a:ext uri="{FF2B5EF4-FFF2-40B4-BE49-F238E27FC236}">
                  <a16:creationId xmlns:a16="http://schemas.microsoft.com/office/drawing/2014/main" id="{15626DC5-2F5D-3046-00C1-915DFC257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0790" y="2892952"/>
              <a:ext cx="1909290" cy="1091959"/>
            </a:xfrm>
            <a:custGeom>
              <a:avLst/>
              <a:gdLst>
                <a:gd name="T0" fmla="*/ 0 w 292"/>
                <a:gd name="T1" fmla="*/ 167 h 167"/>
                <a:gd name="T2" fmla="*/ 0 w 292"/>
                <a:gd name="T3" fmla="*/ 167 h 167"/>
                <a:gd name="T4" fmla="*/ 292 w 292"/>
                <a:gd name="T5" fmla="*/ 44 h 167"/>
                <a:gd name="T6" fmla="*/ 292 w 292"/>
                <a:gd name="T7" fmla="*/ 0 h 167"/>
                <a:gd name="T8" fmla="*/ 0 w 292"/>
                <a:gd name="T9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167">
                  <a:moveTo>
                    <a:pt x="0" y="167"/>
                  </a:moveTo>
                  <a:lnTo>
                    <a:pt x="0" y="167"/>
                  </a:lnTo>
                  <a:lnTo>
                    <a:pt x="292" y="44"/>
                  </a:lnTo>
                  <a:lnTo>
                    <a:pt x="292" y="0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E3E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8" name="Freeform 36">
              <a:extLst>
                <a:ext uri="{FF2B5EF4-FFF2-40B4-BE49-F238E27FC236}">
                  <a16:creationId xmlns:a16="http://schemas.microsoft.com/office/drawing/2014/main" id="{BB7D15E8-AC85-D1FC-EF18-506A93B0B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0747" y="3206808"/>
              <a:ext cx="1360042" cy="1085419"/>
            </a:xfrm>
            <a:custGeom>
              <a:avLst/>
              <a:gdLst>
                <a:gd name="T0" fmla="*/ 208 w 208"/>
                <a:gd name="T1" fmla="*/ 166 h 166"/>
                <a:gd name="T2" fmla="*/ 0 w 208"/>
                <a:gd name="T3" fmla="*/ 0 h 166"/>
                <a:gd name="T4" fmla="*/ 208 w 208"/>
                <a:gd name="T5" fmla="*/ 119 h 166"/>
                <a:gd name="T6" fmla="*/ 208 w 208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166">
                  <a:moveTo>
                    <a:pt x="208" y="166"/>
                  </a:moveTo>
                  <a:lnTo>
                    <a:pt x="0" y="0"/>
                  </a:lnTo>
                  <a:lnTo>
                    <a:pt x="208" y="119"/>
                  </a:lnTo>
                  <a:lnTo>
                    <a:pt x="208" y="166"/>
                  </a:ln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9" name="Freeform 37">
              <a:extLst>
                <a:ext uri="{FF2B5EF4-FFF2-40B4-BE49-F238E27FC236}">
                  <a16:creationId xmlns:a16="http://schemas.microsoft.com/office/drawing/2014/main" id="{CA993D18-288A-47F3-6CA6-60BE6CDDA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1181" y="2311013"/>
              <a:ext cx="1105037" cy="627712"/>
            </a:xfrm>
            <a:custGeom>
              <a:avLst/>
              <a:gdLst>
                <a:gd name="T0" fmla="*/ 169 w 169"/>
                <a:gd name="T1" fmla="*/ 89 h 96"/>
                <a:gd name="T2" fmla="*/ 156 w 169"/>
                <a:gd name="T3" fmla="*/ 96 h 96"/>
                <a:gd name="T4" fmla="*/ 0 w 169"/>
                <a:gd name="T5" fmla="*/ 6 h 96"/>
                <a:gd name="T6" fmla="*/ 13 w 169"/>
                <a:gd name="T7" fmla="*/ 0 h 96"/>
                <a:gd name="T8" fmla="*/ 169 w 169"/>
                <a:gd name="T9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96">
                  <a:moveTo>
                    <a:pt x="169" y="89"/>
                  </a:moveTo>
                  <a:lnTo>
                    <a:pt x="156" y="96"/>
                  </a:lnTo>
                  <a:lnTo>
                    <a:pt x="0" y="6"/>
                  </a:lnTo>
                  <a:lnTo>
                    <a:pt x="13" y="0"/>
                  </a:lnTo>
                  <a:lnTo>
                    <a:pt x="169" y="8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0" name="Freeform 38">
              <a:extLst>
                <a:ext uri="{FF2B5EF4-FFF2-40B4-BE49-F238E27FC236}">
                  <a16:creationId xmlns:a16="http://schemas.microsoft.com/office/drawing/2014/main" id="{8ACF155A-39E5-B84D-F349-2B9CC0C7F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3094" y="2474477"/>
              <a:ext cx="1098496" cy="627712"/>
            </a:xfrm>
            <a:custGeom>
              <a:avLst/>
              <a:gdLst>
                <a:gd name="T0" fmla="*/ 168 w 168"/>
                <a:gd name="T1" fmla="*/ 89 h 96"/>
                <a:gd name="T2" fmla="*/ 156 w 168"/>
                <a:gd name="T3" fmla="*/ 96 h 96"/>
                <a:gd name="T4" fmla="*/ 0 w 168"/>
                <a:gd name="T5" fmla="*/ 6 h 96"/>
                <a:gd name="T6" fmla="*/ 12 w 168"/>
                <a:gd name="T7" fmla="*/ 0 h 96"/>
                <a:gd name="T8" fmla="*/ 168 w 168"/>
                <a:gd name="T9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96">
                  <a:moveTo>
                    <a:pt x="168" y="89"/>
                  </a:moveTo>
                  <a:lnTo>
                    <a:pt x="156" y="96"/>
                  </a:lnTo>
                  <a:lnTo>
                    <a:pt x="0" y="6"/>
                  </a:lnTo>
                  <a:lnTo>
                    <a:pt x="12" y="0"/>
                  </a:lnTo>
                  <a:lnTo>
                    <a:pt x="168" y="8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1" name="Freeform 39">
              <a:extLst>
                <a:ext uri="{FF2B5EF4-FFF2-40B4-BE49-F238E27FC236}">
                  <a16:creationId xmlns:a16="http://schemas.microsoft.com/office/drawing/2014/main" id="{6B6E6075-C95B-CC9E-96F2-668A33753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3867" y="2396013"/>
              <a:ext cx="1105037" cy="634253"/>
            </a:xfrm>
            <a:custGeom>
              <a:avLst/>
              <a:gdLst>
                <a:gd name="T0" fmla="*/ 169 w 169"/>
                <a:gd name="T1" fmla="*/ 89 h 97"/>
                <a:gd name="T2" fmla="*/ 157 w 169"/>
                <a:gd name="T3" fmla="*/ 97 h 97"/>
                <a:gd name="T4" fmla="*/ 0 w 169"/>
                <a:gd name="T5" fmla="*/ 6 h 97"/>
                <a:gd name="T6" fmla="*/ 13 w 169"/>
                <a:gd name="T7" fmla="*/ 0 h 97"/>
                <a:gd name="T8" fmla="*/ 169 w 169"/>
                <a:gd name="T9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97">
                  <a:moveTo>
                    <a:pt x="169" y="89"/>
                  </a:moveTo>
                  <a:lnTo>
                    <a:pt x="157" y="97"/>
                  </a:lnTo>
                  <a:lnTo>
                    <a:pt x="0" y="6"/>
                  </a:lnTo>
                  <a:lnTo>
                    <a:pt x="13" y="0"/>
                  </a:lnTo>
                  <a:lnTo>
                    <a:pt x="169" y="8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2" name="Freeform 40">
              <a:extLst>
                <a:ext uri="{FF2B5EF4-FFF2-40B4-BE49-F238E27FC236}">
                  <a16:creationId xmlns:a16="http://schemas.microsoft.com/office/drawing/2014/main" id="{6F1DBD55-BBC3-1E32-04AB-CCABFDD1D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8491" y="2232549"/>
              <a:ext cx="1105037" cy="634253"/>
            </a:xfrm>
            <a:custGeom>
              <a:avLst/>
              <a:gdLst>
                <a:gd name="T0" fmla="*/ 169 w 169"/>
                <a:gd name="T1" fmla="*/ 89 h 97"/>
                <a:gd name="T2" fmla="*/ 156 w 169"/>
                <a:gd name="T3" fmla="*/ 97 h 97"/>
                <a:gd name="T4" fmla="*/ 0 w 169"/>
                <a:gd name="T5" fmla="*/ 6 h 97"/>
                <a:gd name="T6" fmla="*/ 13 w 169"/>
                <a:gd name="T7" fmla="*/ 0 h 97"/>
                <a:gd name="T8" fmla="*/ 169 w 169"/>
                <a:gd name="T9" fmla="*/ 8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97">
                  <a:moveTo>
                    <a:pt x="169" y="89"/>
                  </a:moveTo>
                  <a:lnTo>
                    <a:pt x="156" y="97"/>
                  </a:lnTo>
                  <a:lnTo>
                    <a:pt x="0" y="6"/>
                  </a:lnTo>
                  <a:lnTo>
                    <a:pt x="13" y="0"/>
                  </a:lnTo>
                  <a:lnTo>
                    <a:pt x="169" y="8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3" name="Freeform 42">
              <a:extLst>
                <a:ext uri="{FF2B5EF4-FFF2-40B4-BE49-F238E27FC236}">
                  <a16:creationId xmlns:a16="http://schemas.microsoft.com/office/drawing/2014/main" id="{0C3FAF84-3182-8E0B-D006-C26498ADE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326" y="2284858"/>
              <a:ext cx="1261964" cy="1301197"/>
            </a:xfrm>
            <a:custGeom>
              <a:avLst/>
              <a:gdLst>
                <a:gd name="T0" fmla="*/ 193 w 193"/>
                <a:gd name="T1" fmla="*/ 0 h 199"/>
                <a:gd name="T2" fmla="*/ 193 w 193"/>
                <a:gd name="T3" fmla="*/ 19 h 199"/>
                <a:gd name="T4" fmla="*/ 179 w 193"/>
                <a:gd name="T5" fmla="*/ 27 h 199"/>
                <a:gd name="T6" fmla="*/ 179 w 193"/>
                <a:gd name="T7" fmla="*/ 71 h 199"/>
                <a:gd name="T8" fmla="*/ 193 w 193"/>
                <a:gd name="T9" fmla="*/ 71 h 199"/>
                <a:gd name="T10" fmla="*/ 193 w 193"/>
                <a:gd name="T11" fmla="*/ 87 h 199"/>
                <a:gd name="T12" fmla="*/ 0 w 193"/>
                <a:gd name="T13" fmla="*/ 199 h 199"/>
                <a:gd name="T14" fmla="*/ 0 w 193"/>
                <a:gd name="T15" fmla="*/ 112 h 199"/>
                <a:gd name="T16" fmla="*/ 193 w 193"/>
                <a:gd name="T1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9">
                  <a:moveTo>
                    <a:pt x="193" y="0"/>
                  </a:moveTo>
                  <a:lnTo>
                    <a:pt x="193" y="19"/>
                  </a:lnTo>
                  <a:lnTo>
                    <a:pt x="179" y="27"/>
                  </a:lnTo>
                  <a:lnTo>
                    <a:pt x="179" y="71"/>
                  </a:lnTo>
                  <a:lnTo>
                    <a:pt x="193" y="71"/>
                  </a:lnTo>
                  <a:lnTo>
                    <a:pt x="193" y="87"/>
                  </a:lnTo>
                  <a:lnTo>
                    <a:pt x="0" y="199"/>
                  </a:lnTo>
                  <a:lnTo>
                    <a:pt x="0" y="112"/>
                  </a:lnTo>
                  <a:lnTo>
                    <a:pt x="193" y="0"/>
                  </a:ln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4" name="Freeform 43">
              <a:extLst>
                <a:ext uri="{FF2B5EF4-FFF2-40B4-BE49-F238E27FC236}">
                  <a16:creationId xmlns:a16="http://schemas.microsoft.com/office/drawing/2014/main" id="{F5A391FB-C1EB-BB00-FD1D-EADC8426F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0371" y="2396013"/>
              <a:ext cx="1091959" cy="1190037"/>
            </a:xfrm>
            <a:custGeom>
              <a:avLst/>
              <a:gdLst>
                <a:gd name="T0" fmla="*/ 167 w 167"/>
                <a:gd name="T1" fmla="*/ 95 h 182"/>
                <a:gd name="T2" fmla="*/ 167 w 167"/>
                <a:gd name="T3" fmla="*/ 182 h 182"/>
                <a:gd name="T4" fmla="*/ 0 w 167"/>
                <a:gd name="T5" fmla="*/ 87 h 182"/>
                <a:gd name="T6" fmla="*/ 3 w 167"/>
                <a:gd name="T7" fmla="*/ 0 h 182"/>
                <a:gd name="T8" fmla="*/ 167 w 167"/>
                <a:gd name="T9" fmla="*/ 9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182">
                  <a:moveTo>
                    <a:pt x="167" y="95"/>
                  </a:moveTo>
                  <a:lnTo>
                    <a:pt x="167" y="182"/>
                  </a:lnTo>
                  <a:lnTo>
                    <a:pt x="0" y="87"/>
                  </a:lnTo>
                  <a:lnTo>
                    <a:pt x="3" y="0"/>
                  </a:lnTo>
                  <a:lnTo>
                    <a:pt x="167" y="95"/>
                  </a:ln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5" name="Freeform 44">
              <a:extLst>
                <a:ext uri="{FF2B5EF4-FFF2-40B4-BE49-F238E27FC236}">
                  <a16:creationId xmlns:a16="http://schemas.microsoft.com/office/drawing/2014/main" id="{E461BD57-5836-E973-E353-6BF0A6B9E1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9985" y="1657146"/>
              <a:ext cx="2334306" cy="1360043"/>
            </a:xfrm>
            <a:custGeom>
              <a:avLst/>
              <a:gdLst>
                <a:gd name="T0" fmla="*/ 357 w 357"/>
                <a:gd name="T1" fmla="*/ 96 h 208"/>
                <a:gd name="T2" fmla="*/ 164 w 357"/>
                <a:gd name="T3" fmla="*/ 208 h 208"/>
                <a:gd name="T4" fmla="*/ 0 w 357"/>
                <a:gd name="T5" fmla="*/ 113 h 208"/>
                <a:gd name="T6" fmla="*/ 191 w 357"/>
                <a:gd name="T7" fmla="*/ 0 h 208"/>
                <a:gd name="T8" fmla="*/ 357 w 357"/>
                <a:gd name="T9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208">
                  <a:moveTo>
                    <a:pt x="357" y="96"/>
                  </a:moveTo>
                  <a:lnTo>
                    <a:pt x="164" y="208"/>
                  </a:lnTo>
                  <a:lnTo>
                    <a:pt x="0" y="113"/>
                  </a:lnTo>
                  <a:lnTo>
                    <a:pt x="191" y="0"/>
                  </a:lnTo>
                  <a:lnTo>
                    <a:pt x="357" y="96"/>
                  </a:ln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6" name="Freeform 45">
              <a:extLst>
                <a:ext uri="{FF2B5EF4-FFF2-40B4-BE49-F238E27FC236}">
                  <a16:creationId xmlns:a16="http://schemas.microsoft.com/office/drawing/2014/main" id="{2BFBEE89-9A2B-046B-E2DD-42C9C398D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371" y="2572559"/>
              <a:ext cx="1006954" cy="921954"/>
            </a:xfrm>
            <a:custGeom>
              <a:avLst/>
              <a:gdLst>
                <a:gd name="T0" fmla="*/ 0 w 154"/>
                <a:gd name="T1" fmla="*/ 0 h 141"/>
                <a:gd name="T2" fmla="*/ 154 w 154"/>
                <a:gd name="T3" fmla="*/ 85 h 141"/>
                <a:gd name="T4" fmla="*/ 154 w 154"/>
                <a:gd name="T5" fmla="*/ 141 h 141"/>
                <a:gd name="T6" fmla="*/ 0 w 154"/>
                <a:gd name="T7" fmla="*/ 51 h 141"/>
                <a:gd name="T8" fmla="*/ 0 w 154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41">
                  <a:moveTo>
                    <a:pt x="0" y="0"/>
                  </a:moveTo>
                  <a:lnTo>
                    <a:pt x="154" y="85"/>
                  </a:lnTo>
                  <a:lnTo>
                    <a:pt x="154" y="141"/>
                  </a:lnTo>
                  <a:lnTo>
                    <a:pt x="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7" name="Freeform 46">
              <a:extLst>
                <a:ext uri="{FF2B5EF4-FFF2-40B4-BE49-F238E27FC236}">
                  <a16:creationId xmlns:a16="http://schemas.microsoft.com/office/drawing/2014/main" id="{0EBD35F3-D3D2-8AF3-B58A-239AD161A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371" y="2572559"/>
              <a:ext cx="1006954" cy="921954"/>
            </a:xfrm>
            <a:custGeom>
              <a:avLst/>
              <a:gdLst>
                <a:gd name="T0" fmla="*/ 0 w 154"/>
                <a:gd name="T1" fmla="*/ 0 h 141"/>
                <a:gd name="T2" fmla="*/ 154 w 154"/>
                <a:gd name="T3" fmla="*/ 85 h 141"/>
                <a:gd name="T4" fmla="*/ 154 w 154"/>
                <a:gd name="T5" fmla="*/ 141 h 141"/>
                <a:gd name="T6" fmla="*/ 0 w 154"/>
                <a:gd name="T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141">
                  <a:moveTo>
                    <a:pt x="0" y="0"/>
                  </a:moveTo>
                  <a:lnTo>
                    <a:pt x="154" y="85"/>
                  </a:lnTo>
                  <a:lnTo>
                    <a:pt x="154" y="1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8" name="Freeform 47">
              <a:extLst>
                <a:ext uri="{FF2B5EF4-FFF2-40B4-BE49-F238E27FC236}">
                  <a16:creationId xmlns:a16="http://schemas.microsoft.com/office/drawing/2014/main" id="{EEA34EC1-7C8D-B04B-3AE5-B66A92425C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326" y="2461400"/>
              <a:ext cx="1170423" cy="1033109"/>
            </a:xfrm>
            <a:custGeom>
              <a:avLst/>
              <a:gdLst>
                <a:gd name="T0" fmla="*/ 0 w 179"/>
                <a:gd name="T1" fmla="*/ 158 h 158"/>
                <a:gd name="T2" fmla="*/ 179 w 179"/>
                <a:gd name="T3" fmla="*/ 52 h 158"/>
                <a:gd name="T4" fmla="*/ 179 w 179"/>
                <a:gd name="T5" fmla="*/ 0 h 158"/>
                <a:gd name="T6" fmla="*/ 0 w 179"/>
                <a:gd name="T7" fmla="*/ 102 h 158"/>
                <a:gd name="T8" fmla="*/ 0 w 179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58">
                  <a:moveTo>
                    <a:pt x="0" y="158"/>
                  </a:moveTo>
                  <a:lnTo>
                    <a:pt x="179" y="52"/>
                  </a:lnTo>
                  <a:lnTo>
                    <a:pt x="179" y="0"/>
                  </a:lnTo>
                  <a:lnTo>
                    <a:pt x="0" y="102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EBE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9" name="Freeform 48">
              <a:extLst>
                <a:ext uri="{FF2B5EF4-FFF2-40B4-BE49-F238E27FC236}">
                  <a16:creationId xmlns:a16="http://schemas.microsoft.com/office/drawing/2014/main" id="{0D1469DC-38CF-0D65-A212-FD858D843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5211" y="2461395"/>
              <a:ext cx="1170423" cy="666944"/>
            </a:xfrm>
            <a:custGeom>
              <a:avLst/>
              <a:gdLst>
                <a:gd name="T0" fmla="*/ 0 w 179"/>
                <a:gd name="T1" fmla="*/ 102 h 102"/>
                <a:gd name="T2" fmla="*/ 179 w 179"/>
                <a:gd name="T3" fmla="*/ 52 h 102"/>
                <a:gd name="T4" fmla="*/ 179 w 179"/>
                <a:gd name="T5" fmla="*/ 0 h 102"/>
                <a:gd name="T6" fmla="*/ 0 w 179"/>
                <a:gd name="T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102">
                  <a:moveTo>
                    <a:pt x="0" y="102"/>
                  </a:moveTo>
                  <a:lnTo>
                    <a:pt x="179" y="52"/>
                  </a:lnTo>
                  <a:lnTo>
                    <a:pt x="179" y="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E3E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0" name="Freeform 49">
              <a:extLst>
                <a:ext uri="{FF2B5EF4-FFF2-40B4-BE49-F238E27FC236}">
                  <a16:creationId xmlns:a16="http://schemas.microsoft.com/office/drawing/2014/main" id="{DDE9DB58-7512-9473-0C92-C86F1770F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371" y="2572559"/>
              <a:ext cx="52309" cy="333474"/>
            </a:xfrm>
            <a:custGeom>
              <a:avLst/>
              <a:gdLst>
                <a:gd name="T0" fmla="*/ 0 w 8"/>
                <a:gd name="T1" fmla="*/ 0 h 51"/>
                <a:gd name="T2" fmla="*/ 0 w 8"/>
                <a:gd name="T3" fmla="*/ 51 h 51"/>
                <a:gd name="T4" fmla="*/ 8 w 8"/>
                <a:gd name="T5" fmla="*/ 47 h 51"/>
                <a:gd name="T6" fmla="*/ 8 w 8"/>
                <a:gd name="T7" fmla="*/ 4 h 51"/>
                <a:gd name="T8" fmla="*/ 0 w 8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1">
                  <a:moveTo>
                    <a:pt x="0" y="0"/>
                  </a:moveTo>
                  <a:lnTo>
                    <a:pt x="0" y="51"/>
                  </a:lnTo>
                  <a:lnTo>
                    <a:pt x="8" y="47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1" name="Freeform 50">
              <a:extLst>
                <a:ext uri="{FF2B5EF4-FFF2-40B4-BE49-F238E27FC236}">
                  <a16:creationId xmlns:a16="http://schemas.microsoft.com/office/drawing/2014/main" id="{A2C872EF-0AC2-884B-2835-3647265E4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371" y="2879874"/>
              <a:ext cx="1006954" cy="614635"/>
            </a:xfrm>
            <a:custGeom>
              <a:avLst/>
              <a:gdLst>
                <a:gd name="T0" fmla="*/ 8 w 154"/>
                <a:gd name="T1" fmla="*/ 0 h 94"/>
                <a:gd name="T2" fmla="*/ 154 w 154"/>
                <a:gd name="T3" fmla="*/ 83 h 94"/>
                <a:gd name="T4" fmla="*/ 154 w 154"/>
                <a:gd name="T5" fmla="*/ 94 h 94"/>
                <a:gd name="T6" fmla="*/ 0 w 154"/>
                <a:gd name="T7" fmla="*/ 4 h 94"/>
                <a:gd name="T8" fmla="*/ 8 w 154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94">
                  <a:moveTo>
                    <a:pt x="8" y="0"/>
                  </a:moveTo>
                  <a:lnTo>
                    <a:pt x="154" y="83"/>
                  </a:lnTo>
                  <a:lnTo>
                    <a:pt x="154" y="94"/>
                  </a:lnTo>
                  <a:lnTo>
                    <a:pt x="0" y="4"/>
                  </a:lnTo>
                  <a:lnTo>
                    <a:pt x="8" y="0"/>
                  </a:ln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2" name="Freeform 51">
              <a:extLst>
                <a:ext uri="{FF2B5EF4-FFF2-40B4-BE49-F238E27FC236}">
                  <a16:creationId xmlns:a16="http://schemas.microsoft.com/office/drawing/2014/main" id="{3AAB094B-63E1-C177-AA66-13131D258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326" y="2716410"/>
              <a:ext cx="1261964" cy="778103"/>
            </a:xfrm>
            <a:custGeom>
              <a:avLst/>
              <a:gdLst>
                <a:gd name="T0" fmla="*/ 0 w 193"/>
                <a:gd name="T1" fmla="*/ 119 h 119"/>
                <a:gd name="T2" fmla="*/ 193 w 193"/>
                <a:gd name="T3" fmla="*/ 5 h 119"/>
                <a:gd name="T4" fmla="*/ 187 w 193"/>
                <a:gd name="T5" fmla="*/ 0 h 119"/>
                <a:gd name="T6" fmla="*/ 0 w 193"/>
                <a:gd name="T7" fmla="*/ 108 h 119"/>
                <a:gd name="T8" fmla="*/ 0 w 193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19">
                  <a:moveTo>
                    <a:pt x="0" y="119"/>
                  </a:moveTo>
                  <a:lnTo>
                    <a:pt x="193" y="5"/>
                  </a:lnTo>
                  <a:lnTo>
                    <a:pt x="187" y="0"/>
                  </a:lnTo>
                  <a:lnTo>
                    <a:pt x="0" y="108"/>
                  </a:lnTo>
                  <a:lnTo>
                    <a:pt x="0" y="119"/>
                  </a:ln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3" name="Freeform 52">
              <a:extLst>
                <a:ext uri="{FF2B5EF4-FFF2-40B4-BE49-F238E27FC236}">
                  <a16:creationId xmlns:a16="http://schemas.microsoft.com/office/drawing/2014/main" id="{09A081C8-8080-311C-33FA-75863B136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006" y="1402136"/>
              <a:ext cx="307319" cy="804258"/>
            </a:xfrm>
            <a:custGeom>
              <a:avLst/>
              <a:gdLst>
                <a:gd name="T0" fmla="*/ 16 w 23"/>
                <a:gd name="T1" fmla="*/ 1 h 59"/>
                <a:gd name="T2" fmla="*/ 22 w 23"/>
                <a:gd name="T3" fmla="*/ 9 h 59"/>
                <a:gd name="T4" fmla="*/ 8 w 23"/>
                <a:gd name="T5" fmla="*/ 53 h 59"/>
                <a:gd name="T6" fmla="*/ 0 w 23"/>
                <a:gd name="T7" fmla="*/ 45 h 59"/>
                <a:gd name="T8" fmla="*/ 16 w 23"/>
                <a:gd name="T9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9">
                  <a:moveTo>
                    <a:pt x="16" y="1"/>
                  </a:moveTo>
                  <a:cubicBezTo>
                    <a:pt x="16" y="1"/>
                    <a:pt x="23" y="2"/>
                    <a:pt x="22" y="9"/>
                  </a:cubicBezTo>
                  <a:cubicBezTo>
                    <a:pt x="22" y="16"/>
                    <a:pt x="15" y="47"/>
                    <a:pt x="8" y="53"/>
                  </a:cubicBezTo>
                  <a:cubicBezTo>
                    <a:pt x="0" y="59"/>
                    <a:pt x="0" y="45"/>
                    <a:pt x="0" y="45"/>
                  </a:cubicBezTo>
                  <a:cubicBezTo>
                    <a:pt x="0" y="45"/>
                    <a:pt x="5" y="0"/>
                    <a:pt x="16" y="1"/>
                  </a:cubicBez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" name="Freeform 53">
              <a:extLst>
                <a:ext uri="{FF2B5EF4-FFF2-40B4-BE49-F238E27FC236}">
                  <a16:creationId xmlns:a16="http://schemas.microsoft.com/office/drawing/2014/main" id="{557D1EA1-0E07-2F9F-5FED-AE5A940B4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9985" y="3278735"/>
              <a:ext cx="483861" cy="307319"/>
            </a:xfrm>
            <a:custGeom>
              <a:avLst/>
              <a:gdLst>
                <a:gd name="T0" fmla="*/ 34 w 36"/>
                <a:gd name="T1" fmla="*/ 3 h 23"/>
                <a:gd name="T2" fmla="*/ 32 w 36"/>
                <a:gd name="T3" fmla="*/ 10 h 23"/>
                <a:gd name="T4" fmla="*/ 23 w 36"/>
                <a:gd name="T5" fmla="*/ 15 h 23"/>
                <a:gd name="T6" fmla="*/ 2 w 36"/>
                <a:gd name="T7" fmla="*/ 20 h 23"/>
                <a:gd name="T8" fmla="*/ 7 w 36"/>
                <a:gd name="T9" fmla="*/ 11 h 23"/>
                <a:gd name="T10" fmla="*/ 20 w 36"/>
                <a:gd name="T11" fmla="*/ 0 h 23"/>
                <a:gd name="T12" fmla="*/ 34 w 36"/>
                <a:gd name="T13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3">
                  <a:moveTo>
                    <a:pt x="34" y="3"/>
                  </a:moveTo>
                  <a:cubicBezTo>
                    <a:pt x="34" y="3"/>
                    <a:pt x="36" y="9"/>
                    <a:pt x="32" y="10"/>
                  </a:cubicBezTo>
                  <a:cubicBezTo>
                    <a:pt x="28" y="12"/>
                    <a:pt x="25" y="14"/>
                    <a:pt x="23" y="15"/>
                  </a:cubicBezTo>
                  <a:cubicBezTo>
                    <a:pt x="22" y="16"/>
                    <a:pt x="5" y="23"/>
                    <a:pt x="2" y="20"/>
                  </a:cubicBezTo>
                  <a:cubicBezTo>
                    <a:pt x="0" y="16"/>
                    <a:pt x="5" y="12"/>
                    <a:pt x="7" y="11"/>
                  </a:cubicBezTo>
                  <a:cubicBezTo>
                    <a:pt x="8" y="10"/>
                    <a:pt x="20" y="0"/>
                    <a:pt x="20" y="0"/>
                  </a:cubicBezTo>
                  <a:lnTo>
                    <a:pt x="34" y="3"/>
                  </a:lnTo>
                  <a:close/>
                </a:path>
              </a:pathLst>
            </a:custGeom>
            <a:solidFill>
              <a:srgbClr val="111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" name="Freeform 54">
              <a:extLst>
                <a:ext uri="{FF2B5EF4-FFF2-40B4-BE49-F238E27FC236}">
                  <a16:creationId xmlns:a16="http://schemas.microsoft.com/office/drawing/2014/main" id="{46F94966-2263-B728-024F-D3367EC68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9608" y="3409508"/>
              <a:ext cx="490402" cy="313856"/>
            </a:xfrm>
            <a:custGeom>
              <a:avLst/>
              <a:gdLst>
                <a:gd name="T0" fmla="*/ 34 w 36"/>
                <a:gd name="T1" fmla="*/ 3 h 23"/>
                <a:gd name="T2" fmla="*/ 32 w 36"/>
                <a:gd name="T3" fmla="*/ 10 h 23"/>
                <a:gd name="T4" fmla="*/ 23 w 36"/>
                <a:gd name="T5" fmla="*/ 15 h 23"/>
                <a:gd name="T6" fmla="*/ 2 w 36"/>
                <a:gd name="T7" fmla="*/ 20 h 23"/>
                <a:gd name="T8" fmla="*/ 6 w 36"/>
                <a:gd name="T9" fmla="*/ 11 h 23"/>
                <a:gd name="T10" fmla="*/ 19 w 36"/>
                <a:gd name="T11" fmla="*/ 0 h 23"/>
                <a:gd name="T12" fmla="*/ 34 w 36"/>
                <a:gd name="T13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3">
                  <a:moveTo>
                    <a:pt x="34" y="3"/>
                  </a:moveTo>
                  <a:cubicBezTo>
                    <a:pt x="34" y="3"/>
                    <a:pt x="36" y="9"/>
                    <a:pt x="32" y="10"/>
                  </a:cubicBezTo>
                  <a:cubicBezTo>
                    <a:pt x="28" y="12"/>
                    <a:pt x="24" y="13"/>
                    <a:pt x="23" y="15"/>
                  </a:cubicBezTo>
                  <a:cubicBezTo>
                    <a:pt x="21" y="16"/>
                    <a:pt x="4" y="23"/>
                    <a:pt x="2" y="20"/>
                  </a:cubicBezTo>
                  <a:cubicBezTo>
                    <a:pt x="0" y="16"/>
                    <a:pt x="5" y="12"/>
                    <a:pt x="6" y="11"/>
                  </a:cubicBezTo>
                  <a:cubicBezTo>
                    <a:pt x="8" y="10"/>
                    <a:pt x="19" y="0"/>
                    <a:pt x="19" y="0"/>
                  </a:cubicBezTo>
                  <a:lnTo>
                    <a:pt x="34" y="3"/>
                  </a:lnTo>
                  <a:close/>
                </a:path>
              </a:pathLst>
            </a:custGeom>
            <a:solidFill>
              <a:srgbClr val="111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" name="Freeform 55">
              <a:extLst>
                <a:ext uri="{FF2B5EF4-FFF2-40B4-BE49-F238E27FC236}">
                  <a16:creationId xmlns:a16="http://schemas.microsoft.com/office/drawing/2014/main" id="{8592441A-DD95-DE1F-DA2B-61A8316FA5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4995" y="2219471"/>
              <a:ext cx="765026" cy="1137728"/>
            </a:xfrm>
            <a:custGeom>
              <a:avLst/>
              <a:gdLst>
                <a:gd name="T0" fmla="*/ 44 w 56"/>
                <a:gd name="T1" fmla="*/ 0 h 84"/>
                <a:gd name="T2" fmla="*/ 1 w 56"/>
                <a:gd name="T3" fmla="*/ 33 h 84"/>
                <a:gd name="T4" fmla="*/ 0 w 56"/>
                <a:gd name="T5" fmla="*/ 79 h 84"/>
                <a:gd name="T6" fmla="*/ 16 w 56"/>
                <a:gd name="T7" fmla="*/ 81 h 84"/>
                <a:gd name="T8" fmla="*/ 20 w 56"/>
                <a:gd name="T9" fmla="*/ 44 h 84"/>
                <a:gd name="T10" fmla="*/ 54 w 56"/>
                <a:gd name="T11" fmla="*/ 18 h 84"/>
                <a:gd name="T12" fmla="*/ 44 w 56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84">
                  <a:moveTo>
                    <a:pt x="44" y="0"/>
                  </a:moveTo>
                  <a:cubicBezTo>
                    <a:pt x="44" y="0"/>
                    <a:pt x="2" y="26"/>
                    <a:pt x="1" y="33"/>
                  </a:cubicBezTo>
                  <a:cubicBezTo>
                    <a:pt x="0" y="40"/>
                    <a:pt x="0" y="79"/>
                    <a:pt x="0" y="79"/>
                  </a:cubicBezTo>
                  <a:cubicBezTo>
                    <a:pt x="0" y="79"/>
                    <a:pt x="10" y="84"/>
                    <a:pt x="16" y="81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53" y="19"/>
                    <a:pt x="54" y="18"/>
                  </a:cubicBezTo>
                  <a:cubicBezTo>
                    <a:pt x="56" y="18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13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" name="Freeform 56">
              <a:extLst>
                <a:ext uri="{FF2B5EF4-FFF2-40B4-BE49-F238E27FC236}">
                  <a16:creationId xmlns:a16="http://schemas.microsoft.com/office/drawing/2014/main" id="{C4E28298-E120-0489-EB9F-DE4EB03C9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9995" y="2363322"/>
              <a:ext cx="647330" cy="967723"/>
            </a:xfrm>
            <a:custGeom>
              <a:avLst/>
              <a:gdLst>
                <a:gd name="T0" fmla="*/ 48 w 48"/>
                <a:gd name="T1" fmla="*/ 7 h 71"/>
                <a:gd name="T2" fmla="*/ 14 w 48"/>
                <a:gd name="T3" fmla="*/ 33 h 71"/>
                <a:gd name="T4" fmla="*/ 10 w 48"/>
                <a:gd name="T5" fmla="*/ 70 h 71"/>
                <a:gd name="T6" fmla="*/ 0 w 48"/>
                <a:gd name="T7" fmla="*/ 70 h 71"/>
                <a:gd name="T8" fmla="*/ 6 w 48"/>
                <a:gd name="T9" fmla="*/ 28 h 71"/>
                <a:gd name="T10" fmla="*/ 41 w 48"/>
                <a:gd name="T11" fmla="*/ 0 h 71"/>
                <a:gd name="T12" fmla="*/ 48 w 48"/>
                <a:gd name="T13" fmla="*/ 6 h 71"/>
                <a:gd name="T14" fmla="*/ 48 w 48"/>
                <a:gd name="T15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71">
                  <a:moveTo>
                    <a:pt x="48" y="7"/>
                  </a:moveTo>
                  <a:cubicBezTo>
                    <a:pt x="47" y="8"/>
                    <a:pt x="14" y="33"/>
                    <a:pt x="14" y="33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7" y="71"/>
                    <a:pt x="3" y="71"/>
                    <a:pt x="0" y="70"/>
                  </a:cubicBezTo>
                  <a:cubicBezTo>
                    <a:pt x="2" y="59"/>
                    <a:pt x="5" y="34"/>
                    <a:pt x="6" y="28"/>
                  </a:cubicBezTo>
                  <a:cubicBezTo>
                    <a:pt x="8" y="19"/>
                    <a:pt x="41" y="0"/>
                    <a:pt x="41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8" y="7"/>
                    <a:pt x="48" y="7"/>
                  </a:cubicBezTo>
                  <a:close/>
                </a:path>
              </a:pathLst>
            </a:custGeom>
            <a:solidFill>
              <a:srgbClr val="0E14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" name="Freeform 57">
              <a:extLst>
                <a:ext uri="{FF2B5EF4-FFF2-40B4-BE49-F238E27FC236}">
                  <a16:creationId xmlns:a16="http://schemas.microsoft.com/office/drawing/2014/main" id="{084A134E-FD6A-A1F1-C381-D3453D7AB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459" y="2232549"/>
              <a:ext cx="980800" cy="1275042"/>
            </a:xfrm>
            <a:custGeom>
              <a:avLst/>
              <a:gdLst>
                <a:gd name="T0" fmla="*/ 32 w 72"/>
                <a:gd name="T1" fmla="*/ 0 h 94"/>
                <a:gd name="T2" fmla="*/ 39 w 72"/>
                <a:gd name="T3" fmla="*/ 17 h 94"/>
                <a:gd name="T4" fmla="*/ 4 w 72"/>
                <a:gd name="T5" fmla="*/ 44 h 94"/>
                <a:gd name="T6" fmla="*/ 0 w 72"/>
                <a:gd name="T7" fmla="*/ 89 h 94"/>
                <a:gd name="T8" fmla="*/ 18 w 72"/>
                <a:gd name="T9" fmla="*/ 90 h 94"/>
                <a:gd name="T10" fmla="*/ 22 w 72"/>
                <a:gd name="T11" fmla="*/ 51 h 94"/>
                <a:gd name="T12" fmla="*/ 69 w 72"/>
                <a:gd name="T13" fmla="*/ 10 h 94"/>
                <a:gd name="T14" fmla="*/ 32 w 72"/>
                <a:gd name="T1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94">
                  <a:moveTo>
                    <a:pt x="32" y="0"/>
                  </a:moveTo>
                  <a:cubicBezTo>
                    <a:pt x="32" y="0"/>
                    <a:pt x="37" y="14"/>
                    <a:pt x="39" y="17"/>
                  </a:cubicBezTo>
                  <a:cubicBezTo>
                    <a:pt x="39" y="17"/>
                    <a:pt x="6" y="35"/>
                    <a:pt x="4" y="44"/>
                  </a:cubicBezTo>
                  <a:cubicBezTo>
                    <a:pt x="2" y="52"/>
                    <a:pt x="0" y="89"/>
                    <a:pt x="0" y="89"/>
                  </a:cubicBezTo>
                  <a:cubicBezTo>
                    <a:pt x="0" y="89"/>
                    <a:pt x="8" y="94"/>
                    <a:pt x="18" y="90"/>
                  </a:cubicBezTo>
                  <a:cubicBezTo>
                    <a:pt x="18" y="90"/>
                    <a:pt x="21" y="62"/>
                    <a:pt x="22" y="51"/>
                  </a:cubicBezTo>
                  <a:cubicBezTo>
                    <a:pt x="22" y="51"/>
                    <a:pt x="72" y="37"/>
                    <a:pt x="69" y="10"/>
                  </a:cubicBezTo>
                  <a:cubicBezTo>
                    <a:pt x="69" y="10"/>
                    <a:pt x="49" y="17"/>
                    <a:pt x="32" y="0"/>
                  </a:cubicBezTo>
                  <a:close/>
                </a:path>
              </a:pathLst>
            </a:custGeom>
            <a:solidFill>
              <a:srgbClr val="1D2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9" name="Freeform 58">
              <a:extLst>
                <a:ext uri="{FF2B5EF4-FFF2-40B4-BE49-F238E27FC236}">
                  <a16:creationId xmlns:a16="http://schemas.microsoft.com/office/drawing/2014/main" id="{1614E192-2EBB-4986-8EBD-C00720CF1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5005" y="2382936"/>
              <a:ext cx="791181" cy="1085419"/>
            </a:xfrm>
            <a:custGeom>
              <a:avLst/>
              <a:gdLst>
                <a:gd name="T0" fmla="*/ 9 w 58"/>
                <a:gd name="T1" fmla="*/ 40 h 80"/>
                <a:gd name="T2" fmla="*/ 5 w 58"/>
                <a:gd name="T3" fmla="*/ 79 h 80"/>
                <a:gd name="T4" fmla="*/ 0 w 58"/>
                <a:gd name="T5" fmla="*/ 80 h 80"/>
                <a:gd name="T6" fmla="*/ 1 w 58"/>
                <a:gd name="T7" fmla="*/ 62 h 80"/>
                <a:gd name="T8" fmla="*/ 7 w 58"/>
                <a:gd name="T9" fmla="*/ 35 h 80"/>
                <a:gd name="T10" fmla="*/ 45 w 58"/>
                <a:gd name="T11" fmla="*/ 6 h 80"/>
                <a:gd name="T12" fmla="*/ 56 w 58"/>
                <a:gd name="T13" fmla="*/ 0 h 80"/>
                <a:gd name="T14" fmla="*/ 9 w 58"/>
                <a:gd name="T15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9" y="40"/>
                  </a:moveTo>
                  <a:cubicBezTo>
                    <a:pt x="8" y="51"/>
                    <a:pt x="5" y="79"/>
                    <a:pt x="5" y="79"/>
                  </a:cubicBezTo>
                  <a:cubicBezTo>
                    <a:pt x="3" y="80"/>
                    <a:pt x="1" y="80"/>
                    <a:pt x="0" y="80"/>
                  </a:cubicBezTo>
                  <a:cubicBezTo>
                    <a:pt x="0" y="76"/>
                    <a:pt x="0" y="70"/>
                    <a:pt x="1" y="62"/>
                  </a:cubicBezTo>
                  <a:cubicBezTo>
                    <a:pt x="2" y="34"/>
                    <a:pt x="7" y="35"/>
                    <a:pt x="7" y="35"/>
                  </a:cubicBezTo>
                  <a:cubicBezTo>
                    <a:pt x="39" y="20"/>
                    <a:pt x="45" y="6"/>
                    <a:pt x="45" y="6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8" y="27"/>
                    <a:pt x="9" y="40"/>
                    <a:pt x="9" y="40"/>
                  </a:cubicBezTo>
                  <a:close/>
                </a:path>
              </a:pathLst>
            </a:custGeom>
            <a:solidFill>
              <a:srgbClr val="13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0" name="Freeform 59">
              <a:extLst>
                <a:ext uri="{FF2B5EF4-FFF2-40B4-BE49-F238E27FC236}">
                  <a16:creationId xmlns:a16="http://schemas.microsoft.com/office/drawing/2014/main" id="{40931472-F803-7633-55F3-DA94A28D5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5392" y="1389059"/>
              <a:ext cx="680021" cy="1183501"/>
            </a:xfrm>
            <a:custGeom>
              <a:avLst/>
              <a:gdLst>
                <a:gd name="T0" fmla="*/ 29 w 50"/>
                <a:gd name="T1" fmla="*/ 5 h 87"/>
                <a:gd name="T2" fmla="*/ 46 w 50"/>
                <a:gd name="T3" fmla="*/ 14 h 87"/>
                <a:gd name="T4" fmla="*/ 44 w 50"/>
                <a:gd name="T5" fmla="*/ 32 h 87"/>
                <a:gd name="T6" fmla="*/ 40 w 50"/>
                <a:gd name="T7" fmla="*/ 63 h 87"/>
                <a:gd name="T8" fmla="*/ 44 w 50"/>
                <a:gd name="T9" fmla="*/ 75 h 87"/>
                <a:gd name="T10" fmla="*/ 18 w 50"/>
                <a:gd name="T11" fmla="*/ 79 h 87"/>
                <a:gd name="T12" fmla="*/ 5 w 50"/>
                <a:gd name="T13" fmla="*/ 68 h 87"/>
                <a:gd name="T14" fmla="*/ 4 w 50"/>
                <a:gd name="T15" fmla="*/ 40 h 87"/>
                <a:gd name="T16" fmla="*/ 9 w 50"/>
                <a:gd name="T17" fmla="*/ 2 h 87"/>
                <a:gd name="T18" fmla="*/ 29 w 50"/>
                <a:gd name="T19" fmla="*/ 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87">
                  <a:moveTo>
                    <a:pt x="29" y="5"/>
                  </a:moveTo>
                  <a:cubicBezTo>
                    <a:pt x="29" y="5"/>
                    <a:pt x="45" y="13"/>
                    <a:pt x="46" y="14"/>
                  </a:cubicBezTo>
                  <a:cubicBezTo>
                    <a:pt x="46" y="15"/>
                    <a:pt x="50" y="18"/>
                    <a:pt x="44" y="32"/>
                  </a:cubicBezTo>
                  <a:cubicBezTo>
                    <a:pt x="44" y="32"/>
                    <a:pt x="36" y="48"/>
                    <a:pt x="40" y="63"/>
                  </a:cubicBezTo>
                  <a:cubicBezTo>
                    <a:pt x="43" y="72"/>
                    <a:pt x="44" y="75"/>
                    <a:pt x="44" y="75"/>
                  </a:cubicBezTo>
                  <a:cubicBezTo>
                    <a:pt x="44" y="75"/>
                    <a:pt x="38" y="87"/>
                    <a:pt x="18" y="79"/>
                  </a:cubicBezTo>
                  <a:cubicBezTo>
                    <a:pt x="14" y="78"/>
                    <a:pt x="7" y="72"/>
                    <a:pt x="5" y="68"/>
                  </a:cubicBezTo>
                  <a:cubicBezTo>
                    <a:pt x="5" y="68"/>
                    <a:pt x="7" y="55"/>
                    <a:pt x="4" y="40"/>
                  </a:cubicBezTo>
                  <a:cubicBezTo>
                    <a:pt x="2" y="25"/>
                    <a:pt x="0" y="5"/>
                    <a:pt x="9" y="2"/>
                  </a:cubicBezTo>
                  <a:cubicBezTo>
                    <a:pt x="9" y="2"/>
                    <a:pt x="11" y="0"/>
                    <a:pt x="29" y="5"/>
                  </a:cubicBezTo>
                  <a:close/>
                </a:path>
              </a:pathLst>
            </a:custGeom>
            <a:solidFill>
              <a:srgbClr val="0594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1" name="Freeform 60">
              <a:extLst>
                <a:ext uri="{FF2B5EF4-FFF2-40B4-BE49-F238E27FC236}">
                  <a16:creationId xmlns:a16="http://schemas.microsoft.com/office/drawing/2014/main" id="{05D36CAF-35CA-114F-5536-8469745E9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5392" y="1402136"/>
              <a:ext cx="215778" cy="1072341"/>
            </a:xfrm>
            <a:custGeom>
              <a:avLst/>
              <a:gdLst>
                <a:gd name="T0" fmla="*/ 2 w 16"/>
                <a:gd name="T1" fmla="*/ 69 h 79"/>
                <a:gd name="T2" fmla="*/ 4 w 16"/>
                <a:gd name="T3" fmla="*/ 40 h 79"/>
                <a:gd name="T4" fmla="*/ 9 w 16"/>
                <a:gd name="T5" fmla="*/ 1 h 79"/>
                <a:gd name="T6" fmla="*/ 16 w 16"/>
                <a:gd name="T7" fmla="*/ 1 h 79"/>
                <a:gd name="T8" fmla="*/ 16 w 16"/>
                <a:gd name="T9" fmla="*/ 1 h 79"/>
                <a:gd name="T10" fmla="*/ 9 w 16"/>
                <a:gd name="T11" fmla="*/ 37 h 79"/>
                <a:gd name="T12" fmla="*/ 13 w 16"/>
                <a:gd name="T13" fmla="*/ 75 h 79"/>
                <a:gd name="T14" fmla="*/ 2 w 16"/>
                <a:gd name="T15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79">
                  <a:moveTo>
                    <a:pt x="2" y="69"/>
                  </a:moveTo>
                  <a:cubicBezTo>
                    <a:pt x="2" y="69"/>
                    <a:pt x="7" y="58"/>
                    <a:pt x="4" y="40"/>
                  </a:cubicBezTo>
                  <a:cubicBezTo>
                    <a:pt x="1" y="23"/>
                    <a:pt x="0" y="4"/>
                    <a:pt x="9" y="1"/>
                  </a:cubicBezTo>
                  <a:cubicBezTo>
                    <a:pt x="9" y="1"/>
                    <a:pt x="10" y="0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4" y="15"/>
                    <a:pt x="9" y="37"/>
                  </a:cubicBezTo>
                  <a:cubicBezTo>
                    <a:pt x="12" y="50"/>
                    <a:pt x="14" y="59"/>
                    <a:pt x="13" y="75"/>
                  </a:cubicBezTo>
                  <a:cubicBezTo>
                    <a:pt x="13" y="79"/>
                    <a:pt x="4" y="72"/>
                    <a:pt x="2" y="69"/>
                  </a:cubicBez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2" name="Freeform 61">
              <a:extLst>
                <a:ext uri="{FF2B5EF4-FFF2-40B4-BE49-F238E27FC236}">
                  <a16:creationId xmlns:a16="http://schemas.microsoft.com/office/drawing/2014/main" id="{E4DF1127-67E4-B1DC-5A89-32D257DFF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9629" y="1539450"/>
              <a:ext cx="405397" cy="1033109"/>
            </a:xfrm>
            <a:custGeom>
              <a:avLst/>
              <a:gdLst>
                <a:gd name="T0" fmla="*/ 12 w 30"/>
                <a:gd name="T1" fmla="*/ 69 h 76"/>
                <a:gd name="T2" fmla="*/ 10 w 30"/>
                <a:gd name="T3" fmla="*/ 21 h 76"/>
                <a:gd name="T4" fmla="*/ 14 w 30"/>
                <a:gd name="T5" fmla="*/ 3 h 76"/>
                <a:gd name="T6" fmla="*/ 24 w 30"/>
                <a:gd name="T7" fmla="*/ 0 h 76"/>
                <a:gd name="T8" fmla="*/ 30 w 30"/>
                <a:gd name="T9" fmla="*/ 9 h 76"/>
                <a:gd name="T10" fmla="*/ 12 w 30"/>
                <a:gd name="T11" fmla="*/ 6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76">
                  <a:moveTo>
                    <a:pt x="12" y="69"/>
                  </a:moveTo>
                  <a:cubicBezTo>
                    <a:pt x="0" y="42"/>
                    <a:pt x="7" y="27"/>
                    <a:pt x="10" y="21"/>
                  </a:cubicBezTo>
                  <a:cubicBezTo>
                    <a:pt x="13" y="15"/>
                    <a:pt x="14" y="3"/>
                    <a:pt x="1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15" y="76"/>
                    <a:pt x="12" y="69"/>
                  </a:cubicBezTo>
                  <a:close/>
                </a:path>
              </a:pathLst>
            </a:custGeom>
            <a:solidFill>
              <a:srgbClr val="0594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3" name="Freeform 62">
              <a:extLst>
                <a:ext uri="{FF2B5EF4-FFF2-40B4-BE49-F238E27FC236}">
                  <a16:creationId xmlns:a16="http://schemas.microsoft.com/office/drawing/2014/main" id="{7CF367A5-3538-C106-0B3D-A7E7E8FA6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1170" y="1454445"/>
              <a:ext cx="464247" cy="1098496"/>
            </a:xfrm>
            <a:custGeom>
              <a:avLst/>
              <a:gdLst>
                <a:gd name="T0" fmla="*/ 30 w 34"/>
                <a:gd name="T1" fmla="*/ 9 h 81"/>
                <a:gd name="T2" fmla="*/ 28 w 34"/>
                <a:gd name="T3" fmla="*/ 27 h 81"/>
                <a:gd name="T4" fmla="*/ 25 w 34"/>
                <a:gd name="T5" fmla="*/ 58 h 81"/>
                <a:gd name="T6" fmla="*/ 29 w 34"/>
                <a:gd name="T7" fmla="*/ 67 h 81"/>
                <a:gd name="T8" fmla="*/ 19 w 34"/>
                <a:gd name="T9" fmla="*/ 79 h 81"/>
                <a:gd name="T10" fmla="*/ 5 w 34"/>
                <a:gd name="T11" fmla="*/ 75 h 81"/>
                <a:gd name="T12" fmla="*/ 4 w 34"/>
                <a:gd name="T13" fmla="*/ 34 h 81"/>
                <a:gd name="T14" fmla="*/ 14 w 34"/>
                <a:gd name="T15" fmla="*/ 1 h 81"/>
                <a:gd name="T16" fmla="*/ 13 w 34"/>
                <a:gd name="T17" fmla="*/ 0 h 81"/>
                <a:gd name="T18" fmla="*/ 13 w 34"/>
                <a:gd name="T19" fmla="*/ 0 h 81"/>
                <a:gd name="T20" fmla="*/ 30 w 34"/>
                <a:gd name="T21" fmla="*/ 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81">
                  <a:moveTo>
                    <a:pt x="30" y="9"/>
                  </a:moveTo>
                  <a:cubicBezTo>
                    <a:pt x="30" y="10"/>
                    <a:pt x="34" y="13"/>
                    <a:pt x="28" y="27"/>
                  </a:cubicBezTo>
                  <a:cubicBezTo>
                    <a:pt x="28" y="27"/>
                    <a:pt x="22" y="42"/>
                    <a:pt x="25" y="58"/>
                  </a:cubicBezTo>
                  <a:cubicBezTo>
                    <a:pt x="27" y="64"/>
                    <a:pt x="26" y="61"/>
                    <a:pt x="29" y="67"/>
                  </a:cubicBezTo>
                  <a:cubicBezTo>
                    <a:pt x="30" y="70"/>
                    <a:pt x="25" y="78"/>
                    <a:pt x="19" y="79"/>
                  </a:cubicBezTo>
                  <a:cubicBezTo>
                    <a:pt x="12" y="81"/>
                    <a:pt x="6" y="79"/>
                    <a:pt x="5" y="75"/>
                  </a:cubicBezTo>
                  <a:cubicBezTo>
                    <a:pt x="0" y="56"/>
                    <a:pt x="0" y="44"/>
                    <a:pt x="4" y="34"/>
                  </a:cubicBezTo>
                  <a:cubicBezTo>
                    <a:pt x="10" y="20"/>
                    <a:pt x="14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29" y="8"/>
                    <a:pt x="30" y="9"/>
                  </a:cubicBez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4" name="Freeform 63">
              <a:extLst>
                <a:ext uri="{FF2B5EF4-FFF2-40B4-BE49-F238E27FC236}">
                  <a16:creationId xmlns:a16="http://schemas.microsoft.com/office/drawing/2014/main" id="{1EF08433-2426-D6E3-51B5-7D71DF7FB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1938" y="1500218"/>
              <a:ext cx="425015" cy="987341"/>
            </a:xfrm>
            <a:custGeom>
              <a:avLst/>
              <a:gdLst>
                <a:gd name="T0" fmla="*/ 21 w 31"/>
                <a:gd name="T1" fmla="*/ 0 h 73"/>
                <a:gd name="T2" fmla="*/ 22 w 31"/>
                <a:gd name="T3" fmla="*/ 3 h 73"/>
                <a:gd name="T4" fmla="*/ 6 w 31"/>
                <a:gd name="T5" fmla="*/ 35 h 73"/>
                <a:gd name="T6" fmla="*/ 9 w 31"/>
                <a:gd name="T7" fmla="*/ 73 h 73"/>
                <a:gd name="T8" fmla="*/ 20 w 31"/>
                <a:gd name="T9" fmla="*/ 20 h 73"/>
                <a:gd name="T10" fmla="*/ 21 w 31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73">
                  <a:moveTo>
                    <a:pt x="21" y="0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14" y="23"/>
                    <a:pt x="6" y="35"/>
                  </a:cubicBezTo>
                  <a:cubicBezTo>
                    <a:pt x="0" y="45"/>
                    <a:pt x="9" y="73"/>
                    <a:pt x="9" y="73"/>
                  </a:cubicBezTo>
                  <a:cubicBezTo>
                    <a:pt x="7" y="39"/>
                    <a:pt x="16" y="26"/>
                    <a:pt x="20" y="20"/>
                  </a:cubicBezTo>
                  <a:cubicBezTo>
                    <a:pt x="31" y="2"/>
                    <a:pt x="21" y="0"/>
                    <a:pt x="21" y="0"/>
                  </a:cubicBez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5" name="Freeform 64">
              <a:extLst>
                <a:ext uri="{FF2B5EF4-FFF2-40B4-BE49-F238E27FC236}">
                  <a16:creationId xmlns:a16="http://schemas.microsoft.com/office/drawing/2014/main" id="{F11ABCE5-7601-5AC2-EF0C-E99365347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093" y="1454445"/>
              <a:ext cx="313856" cy="1046187"/>
            </a:xfrm>
            <a:custGeom>
              <a:avLst/>
              <a:gdLst>
                <a:gd name="T0" fmla="*/ 20 w 23"/>
                <a:gd name="T1" fmla="*/ 13 h 77"/>
                <a:gd name="T2" fmla="*/ 17 w 23"/>
                <a:gd name="T3" fmla="*/ 21 h 77"/>
                <a:gd name="T4" fmla="*/ 13 w 23"/>
                <a:gd name="T5" fmla="*/ 27 h 77"/>
                <a:gd name="T6" fmla="*/ 7 w 23"/>
                <a:gd name="T7" fmla="*/ 77 h 77"/>
                <a:gd name="T8" fmla="*/ 1 w 23"/>
                <a:gd name="T9" fmla="*/ 48 h 77"/>
                <a:gd name="T10" fmla="*/ 4 w 23"/>
                <a:gd name="T11" fmla="*/ 34 h 77"/>
                <a:gd name="T12" fmla="*/ 15 w 23"/>
                <a:gd name="T13" fmla="*/ 1 h 77"/>
                <a:gd name="T14" fmla="*/ 15 w 23"/>
                <a:gd name="T15" fmla="*/ 1 h 77"/>
                <a:gd name="T16" fmla="*/ 15 w 23"/>
                <a:gd name="T17" fmla="*/ 0 h 77"/>
                <a:gd name="T18" fmla="*/ 19 w 23"/>
                <a:gd name="T19" fmla="*/ 2 h 77"/>
                <a:gd name="T20" fmla="*/ 20 w 23"/>
                <a:gd name="T21" fmla="*/ 1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77">
                  <a:moveTo>
                    <a:pt x="20" y="13"/>
                  </a:moveTo>
                  <a:cubicBezTo>
                    <a:pt x="19" y="16"/>
                    <a:pt x="18" y="18"/>
                    <a:pt x="17" y="21"/>
                  </a:cubicBezTo>
                  <a:cubicBezTo>
                    <a:pt x="16" y="22"/>
                    <a:pt x="14" y="26"/>
                    <a:pt x="13" y="27"/>
                  </a:cubicBezTo>
                  <a:cubicBezTo>
                    <a:pt x="0" y="51"/>
                    <a:pt x="4" y="50"/>
                    <a:pt x="7" y="77"/>
                  </a:cubicBezTo>
                  <a:cubicBezTo>
                    <a:pt x="7" y="77"/>
                    <a:pt x="2" y="66"/>
                    <a:pt x="1" y="48"/>
                  </a:cubicBezTo>
                  <a:cubicBezTo>
                    <a:pt x="1" y="44"/>
                    <a:pt x="2" y="38"/>
                    <a:pt x="4" y="34"/>
                  </a:cubicBezTo>
                  <a:cubicBezTo>
                    <a:pt x="12" y="15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9" y="2"/>
                  </a:cubicBezTo>
                  <a:cubicBezTo>
                    <a:pt x="21" y="4"/>
                    <a:pt x="23" y="7"/>
                    <a:pt x="20" y="13"/>
                  </a:cubicBez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6" name="Freeform 65">
              <a:extLst>
                <a:ext uri="{FF2B5EF4-FFF2-40B4-BE49-F238E27FC236}">
                  <a16:creationId xmlns:a16="http://schemas.microsoft.com/office/drawing/2014/main" id="{9A57569F-325C-6293-3D06-8A676A6DF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315" y="1441368"/>
              <a:ext cx="189623" cy="856567"/>
            </a:xfrm>
            <a:custGeom>
              <a:avLst/>
              <a:gdLst>
                <a:gd name="T0" fmla="*/ 10 w 14"/>
                <a:gd name="T1" fmla="*/ 35 h 63"/>
                <a:gd name="T2" fmla="*/ 13 w 14"/>
                <a:gd name="T3" fmla="*/ 47 h 63"/>
                <a:gd name="T4" fmla="*/ 14 w 14"/>
                <a:gd name="T5" fmla="*/ 63 h 63"/>
                <a:gd name="T6" fmla="*/ 5 w 14"/>
                <a:gd name="T7" fmla="*/ 30 h 63"/>
                <a:gd name="T8" fmla="*/ 11 w 14"/>
                <a:gd name="T9" fmla="*/ 0 h 63"/>
                <a:gd name="T10" fmla="*/ 12 w 14"/>
                <a:gd name="T11" fmla="*/ 10 h 63"/>
                <a:gd name="T12" fmla="*/ 10 w 14"/>
                <a:gd name="T13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3">
                  <a:moveTo>
                    <a:pt x="10" y="35"/>
                  </a:moveTo>
                  <a:cubicBezTo>
                    <a:pt x="12" y="39"/>
                    <a:pt x="12" y="43"/>
                    <a:pt x="13" y="47"/>
                  </a:cubicBezTo>
                  <a:cubicBezTo>
                    <a:pt x="13" y="52"/>
                    <a:pt x="14" y="59"/>
                    <a:pt x="14" y="63"/>
                  </a:cubicBezTo>
                  <a:cubicBezTo>
                    <a:pt x="13" y="54"/>
                    <a:pt x="8" y="44"/>
                    <a:pt x="5" y="30"/>
                  </a:cubicBezTo>
                  <a:cubicBezTo>
                    <a:pt x="0" y="6"/>
                    <a:pt x="11" y="0"/>
                    <a:pt x="11" y="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6"/>
                    <a:pt x="7" y="24"/>
                    <a:pt x="10" y="35"/>
                  </a:cubicBez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7" name="Freeform 66">
              <a:extLst>
                <a:ext uri="{FF2B5EF4-FFF2-40B4-BE49-F238E27FC236}">
                  <a16:creationId xmlns:a16="http://schemas.microsoft.com/office/drawing/2014/main" id="{2D5C094D-E33F-73E0-5442-712DC5588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624" y="1415213"/>
              <a:ext cx="189623" cy="1046187"/>
            </a:xfrm>
            <a:custGeom>
              <a:avLst/>
              <a:gdLst>
                <a:gd name="T0" fmla="*/ 7 w 14"/>
                <a:gd name="T1" fmla="*/ 37 h 77"/>
                <a:gd name="T2" fmla="*/ 10 w 14"/>
                <a:gd name="T3" fmla="*/ 56 h 77"/>
                <a:gd name="T4" fmla="*/ 10 w 14"/>
                <a:gd name="T5" fmla="*/ 74 h 77"/>
                <a:gd name="T6" fmla="*/ 1 w 14"/>
                <a:gd name="T7" fmla="*/ 26 h 77"/>
                <a:gd name="T8" fmla="*/ 2 w 14"/>
                <a:gd name="T9" fmla="*/ 12 h 77"/>
                <a:gd name="T10" fmla="*/ 10 w 14"/>
                <a:gd name="T11" fmla="*/ 0 h 77"/>
                <a:gd name="T12" fmla="*/ 10 w 14"/>
                <a:gd name="T13" fmla="*/ 0 h 77"/>
                <a:gd name="T14" fmla="*/ 14 w 14"/>
                <a:gd name="T15" fmla="*/ 2 h 77"/>
                <a:gd name="T16" fmla="*/ 7 w 14"/>
                <a:gd name="T17" fmla="*/ 3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7">
                  <a:moveTo>
                    <a:pt x="7" y="37"/>
                  </a:moveTo>
                  <a:cubicBezTo>
                    <a:pt x="8" y="42"/>
                    <a:pt x="10" y="53"/>
                    <a:pt x="10" y="56"/>
                  </a:cubicBezTo>
                  <a:cubicBezTo>
                    <a:pt x="11" y="67"/>
                    <a:pt x="11" y="77"/>
                    <a:pt x="10" y="74"/>
                  </a:cubicBezTo>
                  <a:cubicBezTo>
                    <a:pt x="10" y="47"/>
                    <a:pt x="3" y="44"/>
                    <a:pt x="1" y="26"/>
                  </a:cubicBezTo>
                  <a:cubicBezTo>
                    <a:pt x="1" y="25"/>
                    <a:pt x="0" y="18"/>
                    <a:pt x="2" y="12"/>
                  </a:cubicBezTo>
                  <a:cubicBezTo>
                    <a:pt x="5" y="4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1" y="6"/>
                    <a:pt x="2" y="19"/>
                    <a:pt x="7" y="37"/>
                  </a:cubicBez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8" name="Freeform 67">
              <a:extLst>
                <a:ext uri="{FF2B5EF4-FFF2-40B4-BE49-F238E27FC236}">
                  <a16:creationId xmlns:a16="http://schemas.microsoft.com/office/drawing/2014/main" id="{E6F74585-81A9-70FD-38B7-BC8F68D9A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3856" y="1389059"/>
              <a:ext cx="248469" cy="241933"/>
            </a:xfrm>
            <a:custGeom>
              <a:avLst/>
              <a:gdLst>
                <a:gd name="T0" fmla="*/ 18 w 18"/>
                <a:gd name="T1" fmla="*/ 0 h 18"/>
                <a:gd name="T2" fmla="*/ 11 w 18"/>
                <a:gd name="T3" fmla="*/ 15 h 18"/>
                <a:gd name="T4" fmla="*/ 6 w 18"/>
                <a:gd name="T5" fmla="*/ 18 h 18"/>
                <a:gd name="T6" fmla="*/ 18 w 1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8">
                  <a:moveTo>
                    <a:pt x="18" y="0"/>
                  </a:moveTo>
                  <a:cubicBezTo>
                    <a:pt x="18" y="0"/>
                    <a:pt x="6" y="6"/>
                    <a:pt x="11" y="15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0" y="2"/>
                    <a:pt x="18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9" name="Freeform 68">
              <a:extLst>
                <a:ext uri="{FF2B5EF4-FFF2-40B4-BE49-F238E27FC236}">
                  <a16:creationId xmlns:a16="http://schemas.microsoft.com/office/drawing/2014/main" id="{850C2145-0799-A0F6-2CDE-A2C0A3636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8861" y="1304058"/>
              <a:ext cx="274624" cy="300779"/>
            </a:xfrm>
            <a:custGeom>
              <a:avLst/>
              <a:gdLst>
                <a:gd name="T0" fmla="*/ 19 w 20"/>
                <a:gd name="T1" fmla="*/ 0 h 22"/>
                <a:gd name="T2" fmla="*/ 18 w 20"/>
                <a:gd name="T3" fmla="*/ 12 h 22"/>
                <a:gd name="T4" fmla="*/ 6 w 20"/>
                <a:gd name="T5" fmla="*/ 21 h 22"/>
                <a:gd name="T6" fmla="*/ 3 w 20"/>
                <a:gd name="T7" fmla="*/ 19 h 22"/>
                <a:gd name="T8" fmla="*/ 1 w 20"/>
                <a:gd name="T9" fmla="*/ 11 h 22"/>
                <a:gd name="T10" fmla="*/ 19 w 20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2">
                  <a:moveTo>
                    <a:pt x="19" y="0"/>
                  </a:moveTo>
                  <a:cubicBezTo>
                    <a:pt x="19" y="0"/>
                    <a:pt x="14" y="7"/>
                    <a:pt x="18" y="12"/>
                  </a:cubicBezTo>
                  <a:cubicBezTo>
                    <a:pt x="20" y="15"/>
                    <a:pt x="15" y="22"/>
                    <a:pt x="6" y="21"/>
                  </a:cubicBezTo>
                  <a:cubicBezTo>
                    <a:pt x="6" y="21"/>
                    <a:pt x="3" y="20"/>
                    <a:pt x="3" y="19"/>
                  </a:cubicBezTo>
                  <a:cubicBezTo>
                    <a:pt x="4" y="15"/>
                    <a:pt x="3" y="14"/>
                    <a:pt x="1" y="11"/>
                  </a:cubicBezTo>
                  <a:cubicBezTo>
                    <a:pt x="0" y="9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EFB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0" name="Freeform 69">
              <a:extLst>
                <a:ext uri="{FF2B5EF4-FFF2-40B4-BE49-F238E27FC236}">
                  <a16:creationId xmlns:a16="http://schemas.microsoft.com/office/drawing/2014/main" id="{C43B724A-905C-1A6C-F058-CE7547DDD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3094" y="1304058"/>
              <a:ext cx="130773" cy="176546"/>
            </a:xfrm>
            <a:custGeom>
              <a:avLst/>
              <a:gdLst>
                <a:gd name="T0" fmla="*/ 9 w 10"/>
                <a:gd name="T1" fmla="*/ 12 h 13"/>
                <a:gd name="T2" fmla="*/ 10 w 10"/>
                <a:gd name="T3" fmla="*/ 13 h 13"/>
                <a:gd name="T4" fmla="*/ 0 w 10"/>
                <a:gd name="T5" fmla="*/ 10 h 13"/>
                <a:gd name="T6" fmla="*/ 8 w 10"/>
                <a:gd name="T7" fmla="*/ 1 h 13"/>
                <a:gd name="T8" fmla="*/ 9 w 10"/>
                <a:gd name="T9" fmla="*/ 0 h 13"/>
                <a:gd name="T10" fmla="*/ 9 w 10"/>
                <a:gd name="T11" fmla="*/ 1 h 13"/>
                <a:gd name="T12" fmla="*/ 9 w 10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3">
                  <a:moveTo>
                    <a:pt x="9" y="12"/>
                  </a:moveTo>
                  <a:cubicBezTo>
                    <a:pt x="9" y="12"/>
                    <a:pt x="9" y="13"/>
                    <a:pt x="10" y="13"/>
                  </a:cubicBezTo>
                  <a:cubicBezTo>
                    <a:pt x="6" y="10"/>
                    <a:pt x="0" y="10"/>
                    <a:pt x="0" y="1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3"/>
                    <a:pt x="6" y="8"/>
                    <a:pt x="9" y="12"/>
                  </a:cubicBezTo>
                  <a:close/>
                </a:path>
              </a:pathLst>
            </a:custGeom>
            <a:solidFill>
              <a:srgbClr val="DD9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1" name="Freeform 70">
              <a:extLst>
                <a:ext uri="{FF2B5EF4-FFF2-40B4-BE49-F238E27FC236}">
                  <a16:creationId xmlns:a16="http://schemas.microsoft.com/office/drawing/2014/main" id="{3F76CB32-BA4B-DD56-E261-D295F404A5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1938" y="1415213"/>
              <a:ext cx="111159" cy="176546"/>
            </a:xfrm>
            <a:custGeom>
              <a:avLst/>
              <a:gdLst>
                <a:gd name="T0" fmla="*/ 2 w 8"/>
                <a:gd name="T1" fmla="*/ 11 h 13"/>
                <a:gd name="T2" fmla="*/ 0 w 8"/>
                <a:gd name="T3" fmla="*/ 3 h 13"/>
                <a:gd name="T4" fmla="*/ 3 w 8"/>
                <a:gd name="T5" fmla="*/ 0 h 13"/>
                <a:gd name="T6" fmla="*/ 4 w 8"/>
                <a:gd name="T7" fmla="*/ 2 h 13"/>
                <a:gd name="T8" fmla="*/ 7 w 8"/>
                <a:gd name="T9" fmla="*/ 13 h 13"/>
                <a:gd name="T10" fmla="*/ 5 w 8"/>
                <a:gd name="T11" fmla="*/ 13 h 13"/>
                <a:gd name="T12" fmla="*/ 2 w 8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3">
                  <a:moveTo>
                    <a:pt x="2" y="11"/>
                  </a:moveTo>
                  <a:cubicBezTo>
                    <a:pt x="3" y="6"/>
                    <a:pt x="2" y="6"/>
                    <a:pt x="0" y="3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8" y="7"/>
                    <a:pt x="8" y="11"/>
                    <a:pt x="7" y="13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2" y="12"/>
                    <a:pt x="2" y="11"/>
                  </a:cubicBezTo>
                  <a:close/>
                </a:path>
              </a:pathLst>
            </a:custGeom>
            <a:solidFill>
              <a:srgbClr val="F2B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2" name="Freeform 71">
              <a:extLst>
                <a:ext uri="{FF2B5EF4-FFF2-40B4-BE49-F238E27FC236}">
                  <a16:creationId xmlns:a16="http://schemas.microsoft.com/office/drawing/2014/main" id="{3B324209-A0C8-EC3C-636A-8A20CAD5C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3856" y="1009816"/>
              <a:ext cx="411938" cy="516557"/>
            </a:xfrm>
            <a:custGeom>
              <a:avLst/>
              <a:gdLst>
                <a:gd name="T0" fmla="*/ 27 w 30"/>
                <a:gd name="T1" fmla="*/ 18 h 38"/>
                <a:gd name="T2" fmla="*/ 18 w 30"/>
                <a:gd name="T3" fmla="*/ 32 h 38"/>
                <a:gd name="T4" fmla="*/ 4 w 30"/>
                <a:gd name="T5" fmla="*/ 31 h 38"/>
                <a:gd name="T6" fmla="*/ 5 w 30"/>
                <a:gd name="T7" fmla="*/ 8 h 38"/>
                <a:gd name="T8" fmla="*/ 21 w 30"/>
                <a:gd name="T9" fmla="*/ 3 h 38"/>
                <a:gd name="T10" fmla="*/ 27 w 30"/>
                <a:gd name="T11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8"/>
                  </a:moveTo>
                  <a:cubicBezTo>
                    <a:pt x="27" y="18"/>
                    <a:pt x="25" y="27"/>
                    <a:pt x="18" y="32"/>
                  </a:cubicBezTo>
                  <a:cubicBezTo>
                    <a:pt x="12" y="36"/>
                    <a:pt x="5" y="38"/>
                    <a:pt x="4" y="31"/>
                  </a:cubicBezTo>
                  <a:cubicBezTo>
                    <a:pt x="3" y="26"/>
                    <a:pt x="0" y="11"/>
                    <a:pt x="5" y="8"/>
                  </a:cubicBezTo>
                  <a:cubicBezTo>
                    <a:pt x="11" y="4"/>
                    <a:pt x="14" y="0"/>
                    <a:pt x="21" y="3"/>
                  </a:cubicBezTo>
                  <a:cubicBezTo>
                    <a:pt x="21" y="3"/>
                    <a:pt x="30" y="7"/>
                    <a:pt x="27" y="18"/>
                  </a:cubicBezTo>
                  <a:close/>
                </a:path>
              </a:pathLst>
            </a:custGeom>
            <a:solidFill>
              <a:srgbClr val="EFB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3" name="Freeform 72">
              <a:extLst>
                <a:ext uri="{FF2B5EF4-FFF2-40B4-BE49-F238E27FC236}">
                  <a16:creationId xmlns:a16="http://schemas.microsoft.com/office/drawing/2014/main" id="{DF8B4173-E598-035B-DD30-2BC2CBBB5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9629" y="1075203"/>
              <a:ext cx="340011" cy="405397"/>
            </a:xfrm>
            <a:custGeom>
              <a:avLst/>
              <a:gdLst>
                <a:gd name="T0" fmla="*/ 24 w 25"/>
                <a:gd name="T1" fmla="*/ 13 h 30"/>
                <a:gd name="T2" fmla="*/ 15 w 25"/>
                <a:gd name="T3" fmla="*/ 27 h 30"/>
                <a:gd name="T4" fmla="*/ 9 w 25"/>
                <a:gd name="T5" fmla="*/ 30 h 30"/>
                <a:gd name="T6" fmla="*/ 15 w 25"/>
                <a:gd name="T7" fmla="*/ 24 h 30"/>
                <a:gd name="T8" fmla="*/ 16 w 25"/>
                <a:gd name="T9" fmla="*/ 15 h 30"/>
                <a:gd name="T10" fmla="*/ 9 w 25"/>
                <a:gd name="T11" fmla="*/ 16 h 30"/>
                <a:gd name="T12" fmla="*/ 0 w 25"/>
                <a:gd name="T13" fmla="*/ 8 h 30"/>
                <a:gd name="T14" fmla="*/ 1 w 25"/>
                <a:gd name="T15" fmla="*/ 5 h 30"/>
                <a:gd name="T16" fmla="*/ 2 w 25"/>
                <a:gd name="T17" fmla="*/ 4 h 30"/>
                <a:gd name="T18" fmla="*/ 2 w 25"/>
                <a:gd name="T19" fmla="*/ 3 h 30"/>
                <a:gd name="T20" fmla="*/ 5 w 25"/>
                <a:gd name="T21" fmla="*/ 0 h 30"/>
                <a:gd name="T22" fmla="*/ 20 w 25"/>
                <a:gd name="T23" fmla="*/ 0 h 30"/>
                <a:gd name="T24" fmla="*/ 24 w 25"/>
                <a:gd name="T25" fmla="*/ 5 h 30"/>
                <a:gd name="T26" fmla="*/ 24 w 25"/>
                <a:gd name="T27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30">
                  <a:moveTo>
                    <a:pt x="24" y="13"/>
                  </a:moveTo>
                  <a:cubicBezTo>
                    <a:pt x="24" y="13"/>
                    <a:pt x="23" y="21"/>
                    <a:pt x="15" y="27"/>
                  </a:cubicBezTo>
                  <a:cubicBezTo>
                    <a:pt x="13" y="28"/>
                    <a:pt x="11" y="29"/>
                    <a:pt x="9" y="30"/>
                  </a:cubicBezTo>
                  <a:cubicBezTo>
                    <a:pt x="13" y="28"/>
                    <a:pt x="13" y="27"/>
                    <a:pt x="15" y="24"/>
                  </a:cubicBezTo>
                  <a:cubicBezTo>
                    <a:pt x="18" y="21"/>
                    <a:pt x="12" y="22"/>
                    <a:pt x="16" y="15"/>
                  </a:cubicBezTo>
                  <a:cubicBezTo>
                    <a:pt x="17" y="13"/>
                    <a:pt x="10" y="16"/>
                    <a:pt x="9" y="16"/>
                  </a:cubicBezTo>
                  <a:cubicBezTo>
                    <a:pt x="0" y="16"/>
                    <a:pt x="0" y="10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9" y="0"/>
                    <a:pt x="20" y="0"/>
                    <a:pt x="20" y="0"/>
                  </a:cubicBezTo>
                  <a:cubicBezTo>
                    <a:pt x="21" y="0"/>
                    <a:pt x="22" y="3"/>
                    <a:pt x="24" y="5"/>
                  </a:cubicBezTo>
                  <a:cubicBezTo>
                    <a:pt x="25" y="7"/>
                    <a:pt x="25" y="10"/>
                    <a:pt x="24" y="13"/>
                  </a:cubicBezTo>
                  <a:close/>
                </a:path>
              </a:pathLst>
            </a:custGeom>
            <a:solidFill>
              <a:srgbClr val="E6A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4" name="Freeform 73">
              <a:extLst>
                <a:ext uri="{FF2B5EF4-FFF2-40B4-BE49-F238E27FC236}">
                  <a16:creationId xmlns:a16="http://schemas.microsoft.com/office/drawing/2014/main" id="{01D838D3-DC37-CA13-F68D-34DAC5592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474" y="1022893"/>
              <a:ext cx="392320" cy="353088"/>
            </a:xfrm>
            <a:custGeom>
              <a:avLst/>
              <a:gdLst>
                <a:gd name="T0" fmla="*/ 22 w 29"/>
                <a:gd name="T1" fmla="*/ 26 h 26"/>
                <a:gd name="T2" fmla="*/ 27 w 29"/>
                <a:gd name="T3" fmla="*/ 9 h 26"/>
                <a:gd name="T4" fmla="*/ 17 w 29"/>
                <a:gd name="T5" fmla="*/ 0 h 26"/>
                <a:gd name="T6" fmla="*/ 1 w 29"/>
                <a:gd name="T7" fmla="*/ 9 h 26"/>
                <a:gd name="T8" fmla="*/ 11 w 29"/>
                <a:gd name="T9" fmla="*/ 14 h 26"/>
                <a:gd name="T10" fmla="*/ 18 w 29"/>
                <a:gd name="T11" fmla="*/ 15 h 26"/>
                <a:gd name="T12" fmla="*/ 19 w 29"/>
                <a:gd name="T13" fmla="*/ 20 h 26"/>
                <a:gd name="T14" fmla="*/ 20 w 29"/>
                <a:gd name="T15" fmla="*/ 22 h 26"/>
                <a:gd name="T16" fmla="*/ 24 w 29"/>
                <a:gd name="T17" fmla="*/ 19 h 26"/>
                <a:gd name="T18" fmla="*/ 22 w 29"/>
                <a:gd name="T1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6">
                  <a:moveTo>
                    <a:pt x="22" y="26"/>
                  </a:moveTo>
                  <a:cubicBezTo>
                    <a:pt x="22" y="26"/>
                    <a:pt x="29" y="19"/>
                    <a:pt x="27" y="9"/>
                  </a:cubicBezTo>
                  <a:cubicBezTo>
                    <a:pt x="27" y="9"/>
                    <a:pt x="25" y="2"/>
                    <a:pt x="17" y="0"/>
                  </a:cubicBezTo>
                  <a:cubicBezTo>
                    <a:pt x="12" y="0"/>
                    <a:pt x="4" y="0"/>
                    <a:pt x="1" y="9"/>
                  </a:cubicBezTo>
                  <a:cubicBezTo>
                    <a:pt x="0" y="11"/>
                    <a:pt x="1" y="17"/>
                    <a:pt x="11" y="14"/>
                  </a:cubicBezTo>
                  <a:cubicBezTo>
                    <a:pt x="13" y="14"/>
                    <a:pt x="17" y="14"/>
                    <a:pt x="18" y="15"/>
                  </a:cubicBezTo>
                  <a:cubicBezTo>
                    <a:pt x="19" y="16"/>
                    <a:pt x="20" y="18"/>
                    <a:pt x="19" y="20"/>
                  </a:cubicBezTo>
                  <a:cubicBezTo>
                    <a:pt x="18" y="22"/>
                    <a:pt x="20" y="22"/>
                    <a:pt x="20" y="22"/>
                  </a:cubicBezTo>
                  <a:cubicBezTo>
                    <a:pt x="20" y="22"/>
                    <a:pt x="22" y="17"/>
                    <a:pt x="24" y="19"/>
                  </a:cubicBezTo>
                  <a:cubicBezTo>
                    <a:pt x="26" y="20"/>
                    <a:pt x="22" y="26"/>
                    <a:pt x="22" y="26"/>
                  </a:cubicBezTo>
                  <a:close/>
                </a:path>
              </a:pathLst>
            </a:custGeom>
            <a:solidFill>
              <a:srgbClr val="341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5" name="Freeform 74">
              <a:extLst>
                <a:ext uri="{FF2B5EF4-FFF2-40B4-BE49-F238E27FC236}">
                  <a16:creationId xmlns:a16="http://schemas.microsoft.com/office/drawing/2014/main" id="{B4EC852F-1186-BDC7-1A22-82FDD10C4A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7325" y="1075203"/>
              <a:ext cx="248469" cy="300779"/>
            </a:xfrm>
            <a:custGeom>
              <a:avLst/>
              <a:gdLst>
                <a:gd name="T0" fmla="*/ 11 w 18"/>
                <a:gd name="T1" fmla="*/ 22 h 22"/>
                <a:gd name="T2" fmla="*/ 13 w 18"/>
                <a:gd name="T3" fmla="*/ 15 h 22"/>
                <a:gd name="T4" fmla="*/ 9 w 18"/>
                <a:gd name="T5" fmla="*/ 18 h 22"/>
                <a:gd name="T6" fmla="*/ 8 w 18"/>
                <a:gd name="T7" fmla="*/ 16 h 22"/>
                <a:gd name="T8" fmla="*/ 7 w 18"/>
                <a:gd name="T9" fmla="*/ 11 h 22"/>
                <a:gd name="T10" fmla="*/ 0 w 18"/>
                <a:gd name="T11" fmla="*/ 10 h 22"/>
                <a:gd name="T12" fmla="*/ 7 w 18"/>
                <a:gd name="T13" fmla="*/ 6 h 22"/>
                <a:gd name="T14" fmla="*/ 13 w 18"/>
                <a:gd name="T15" fmla="*/ 0 h 22"/>
                <a:gd name="T16" fmla="*/ 16 w 18"/>
                <a:gd name="T17" fmla="*/ 5 h 22"/>
                <a:gd name="T18" fmla="*/ 11 w 18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22">
                  <a:moveTo>
                    <a:pt x="11" y="22"/>
                  </a:moveTo>
                  <a:cubicBezTo>
                    <a:pt x="11" y="22"/>
                    <a:pt x="15" y="16"/>
                    <a:pt x="13" y="15"/>
                  </a:cubicBezTo>
                  <a:cubicBezTo>
                    <a:pt x="11" y="13"/>
                    <a:pt x="9" y="18"/>
                    <a:pt x="9" y="18"/>
                  </a:cubicBezTo>
                  <a:cubicBezTo>
                    <a:pt x="9" y="18"/>
                    <a:pt x="7" y="18"/>
                    <a:pt x="8" y="16"/>
                  </a:cubicBezTo>
                  <a:cubicBezTo>
                    <a:pt x="9" y="14"/>
                    <a:pt x="8" y="12"/>
                    <a:pt x="7" y="11"/>
                  </a:cubicBezTo>
                  <a:cubicBezTo>
                    <a:pt x="6" y="10"/>
                    <a:pt x="2" y="10"/>
                    <a:pt x="0" y="10"/>
                  </a:cubicBezTo>
                  <a:cubicBezTo>
                    <a:pt x="2" y="9"/>
                    <a:pt x="5" y="9"/>
                    <a:pt x="7" y="6"/>
                  </a:cubicBezTo>
                  <a:cubicBezTo>
                    <a:pt x="8" y="2"/>
                    <a:pt x="10" y="0"/>
                    <a:pt x="13" y="0"/>
                  </a:cubicBezTo>
                  <a:cubicBezTo>
                    <a:pt x="15" y="2"/>
                    <a:pt x="16" y="5"/>
                    <a:pt x="16" y="5"/>
                  </a:cubicBezTo>
                  <a:cubicBezTo>
                    <a:pt x="18" y="15"/>
                    <a:pt x="11" y="22"/>
                    <a:pt x="11" y="22"/>
                  </a:cubicBezTo>
                  <a:close/>
                </a:path>
              </a:pathLst>
            </a:custGeom>
            <a:solidFill>
              <a:srgbClr val="221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6" name="Freeform 75">
              <a:extLst>
                <a:ext uri="{FF2B5EF4-FFF2-40B4-BE49-F238E27FC236}">
                  <a16:creationId xmlns:a16="http://schemas.microsoft.com/office/drawing/2014/main" id="{973EEF96-AA98-FC04-5423-B98513B6F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4248" y="1441368"/>
              <a:ext cx="287701" cy="248469"/>
            </a:xfrm>
            <a:custGeom>
              <a:avLst/>
              <a:gdLst>
                <a:gd name="T0" fmla="*/ 12 w 21"/>
                <a:gd name="T1" fmla="*/ 0 h 18"/>
                <a:gd name="T2" fmla="*/ 0 w 21"/>
                <a:gd name="T3" fmla="*/ 11 h 18"/>
                <a:gd name="T4" fmla="*/ 3 w 21"/>
                <a:gd name="T5" fmla="*/ 18 h 18"/>
                <a:gd name="T6" fmla="*/ 12 w 21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8">
                  <a:moveTo>
                    <a:pt x="12" y="0"/>
                  </a:moveTo>
                  <a:cubicBezTo>
                    <a:pt x="12" y="0"/>
                    <a:pt x="10" y="8"/>
                    <a:pt x="0" y="11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21" y="9"/>
                    <a:pt x="12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7" name="Freeform 76">
              <a:extLst>
                <a:ext uri="{FF2B5EF4-FFF2-40B4-BE49-F238E27FC236}">
                  <a16:creationId xmlns:a16="http://schemas.microsoft.com/office/drawing/2014/main" id="{B0B7D646-51E9-C1A1-FBF6-EFD776DC1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635" y="1565605"/>
              <a:ext cx="300779" cy="961186"/>
            </a:xfrm>
            <a:custGeom>
              <a:avLst/>
              <a:gdLst>
                <a:gd name="T0" fmla="*/ 18 w 22"/>
                <a:gd name="T1" fmla="*/ 1 h 71"/>
                <a:gd name="T2" fmla="*/ 16 w 22"/>
                <a:gd name="T3" fmla="*/ 19 h 71"/>
                <a:gd name="T4" fmla="*/ 13 w 22"/>
                <a:gd name="T5" fmla="*/ 50 h 71"/>
                <a:gd name="T6" fmla="*/ 17 w 22"/>
                <a:gd name="T7" fmla="*/ 59 h 71"/>
                <a:gd name="T8" fmla="*/ 8 w 22"/>
                <a:gd name="T9" fmla="*/ 71 h 71"/>
                <a:gd name="T10" fmla="*/ 2 w 22"/>
                <a:gd name="T11" fmla="*/ 52 h 71"/>
                <a:gd name="T12" fmla="*/ 11 w 22"/>
                <a:gd name="T13" fmla="*/ 18 h 71"/>
                <a:gd name="T14" fmla="*/ 17 w 22"/>
                <a:gd name="T15" fmla="*/ 0 h 71"/>
                <a:gd name="T16" fmla="*/ 18 w 22"/>
                <a:gd name="T17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71">
                  <a:moveTo>
                    <a:pt x="18" y="1"/>
                  </a:moveTo>
                  <a:cubicBezTo>
                    <a:pt x="18" y="2"/>
                    <a:pt x="22" y="5"/>
                    <a:pt x="16" y="19"/>
                  </a:cubicBezTo>
                  <a:cubicBezTo>
                    <a:pt x="16" y="19"/>
                    <a:pt x="10" y="34"/>
                    <a:pt x="13" y="50"/>
                  </a:cubicBezTo>
                  <a:cubicBezTo>
                    <a:pt x="15" y="56"/>
                    <a:pt x="14" y="53"/>
                    <a:pt x="17" y="59"/>
                  </a:cubicBezTo>
                  <a:cubicBezTo>
                    <a:pt x="18" y="62"/>
                    <a:pt x="14" y="69"/>
                    <a:pt x="8" y="71"/>
                  </a:cubicBezTo>
                  <a:cubicBezTo>
                    <a:pt x="4" y="63"/>
                    <a:pt x="3" y="61"/>
                    <a:pt x="2" y="52"/>
                  </a:cubicBezTo>
                  <a:cubicBezTo>
                    <a:pt x="0" y="40"/>
                    <a:pt x="1" y="30"/>
                    <a:pt x="11" y="18"/>
                  </a:cubicBezTo>
                  <a:cubicBezTo>
                    <a:pt x="20" y="7"/>
                    <a:pt x="16" y="3"/>
                    <a:pt x="17" y="0"/>
                  </a:cubicBezTo>
                  <a:cubicBezTo>
                    <a:pt x="17" y="1"/>
                    <a:pt x="18" y="1"/>
                    <a:pt x="18" y="1"/>
                  </a:cubicBez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8" name="Freeform 77">
              <a:extLst>
                <a:ext uri="{FF2B5EF4-FFF2-40B4-BE49-F238E27FC236}">
                  <a16:creationId xmlns:a16="http://schemas.microsoft.com/office/drawing/2014/main" id="{39D6E1F7-5E34-1269-1856-66F6EF8733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474" y="1022893"/>
              <a:ext cx="320397" cy="241933"/>
            </a:xfrm>
            <a:custGeom>
              <a:avLst/>
              <a:gdLst>
                <a:gd name="T0" fmla="*/ 1 w 24"/>
                <a:gd name="T1" fmla="*/ 9 h 18"/>
                <a:gd name="T2" fmla="*/ 12 w 24"/>
                <a:gd name="T3" fmla="*/ 15 h 18"/>
                <a:gd name="T4" fmla="*/ 20 w 24"/>
                <a:gd name="T5" fmla="*/ 8 h 18"/>
                <a:gd name="T6" fmla="*/ 24 w 24"/>
                <a:gd name="T7" fmla="*/ 4 h 18"/>
                <a:gd name="T8" fmla="*/ 13 w 24"/>
                <a:gd name="T9" fmla="*/ 0 h 18"/>
                <a:gd name="T10" fmla="*/ 4 w 24"/>
                <a:gd name="T11" fmla="*/ 5 h 18"/>
                <a:gd name="T12" fmla="*/ 1 w 24"/>
                <a:gd name="T13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8">
                  <a:moveTo>
                    <a:pt x="1" y="9"/>
                  </a:moveTo>
                  <a:cubicBezTo>
                    <a:pt x="1" y="9"/>
                    <a:pt x="0" y="18"/>
                    <a:pt x="12" y="15"/>
                  </a:cubicBezTo>
                  <a:cubicBezTo>
                    <a:pt x="12" y="15"/>
                    <a:pt x="18" y="13"/>
                    <a:pt x="20" y="8"/>
                  </a:cubicBezTo>
                  <a:cubicBezTo>
                    <a:pt x="21" y="6"/>
                    <a:pt x="22" y="4"/>
                    <a:pt x="24" y="4"/>
                  </a:cubicBezTo>
                  <a:cubicBezTo>
                    <a:pt x="24" y="4"/>
                    <a:pt x="21" y="0"/>
                    <a:pt x="13" y="0"/>
                  </a:cubicBezTo>
                  <a:cubicBezTo>
                    <a:pt x="9" y="0"/>
                    <a:pt x="5" y="4"/>
                    <a:pt x="4" y="5"/>
                  </a:cubicBezTo>
                  <a:cubicBezTo>
                    <a:pt x="3" y="6"/>
                    <a:pt x="4" y="9"/>
                    <a:pt x="1" y="9"/>
                  </a:cubicBezTo>
                  <a:close/>
                </a:path>
              </a:pathLst>
            </a:custGeom>
            <a:solidFill>
              <a:srgbClr val="341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9" name="Freeform 78">
              <a:extLst>
                <a:ext uri="{FF2B5EF4-FFF2-40B4-BE49-F238E27FC236}">
                  <a16:creationId xmlns:a16="http://schemas.microsoft.com/office/drawing/2014/main" id="{647CE3D1-4C30-7040-7F76-0D4F85F5A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9217" y="1931770"/>
              <a:ext cx="268087" cy="176546"/>
            </a:xfrm>
            <a:custGeom>
              <a:avLst/>
              <a:gdLst>
                <a:gd name="T0" fmla="*/ 20 w 20"/>
                <a:gd name="T1" fmla="*/ 12 h 13"/>
                <a:gd name="T2" fmla="*/ 6 w 20"/>
                <a:gd name="T3" fmla="*/ 11 h 13"/>
                <a:gd name="T4" fmla="*/ 2 w 20"/>
                <a:gd name="T5" fmla="*/ 7 h 13"/>
                <a:gd name="T6" fmla="*/ 12 w 20"/>
                <a:gd name="T7" fmla="*/ 5 h 13"/>
                <a:gd name="T8" fmla="*/ 10 w 20"/>
                <a:gd name="T9" fmla="*/ 3 h 13"/>
                <a:gd name="T10" fmla="*/ 9 w 20"/>
                <a:gd name="T11" fmla="*/ 0 h 13"/>
                <a:gd name="T12" fmla="*/ 13 w 20"/>
                <a:gd name="T13" fmla="*/ 1 h 13"/>
                <a:gd name="T14" fmla="*/ 20 w 20"/>
                <a:gd name="T15" fmla="*/ 6 h 13"/>
                <a:gd name="T16" fmla="*/ 20 w 20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3">
                  <a:moveTo>
                    <a:pt x="20" y="12"/>
                  </a:moveTo>
                  <a:cubicBezTo>
                    <a:pt x="20" y="12"/>
                    <a:pt x="12" y="13"/>
                    <a:pt x="6" y="11"/>
                  </a:cubicBezTo>
                  <a:cubicBezTo>
                    <a:pt x="0" y="8"/>
                    <a:pt x="1" y="8"/>
                    <a:pt x="2" y="7"/>
                  </a:cubicBezTo>
                  <a:cubicBezTo>
                    <a:pt x="3" y="5"/>
                    <a:pt x="11" y="6"/>
                    <a:pt x="12" y="5"/>
                  </a:cubicBezTo>
                  <a:cubicBezTo>
                    <a:pt x="14" y="5"/>
                    <a:pt x="11" y="4"/>
                    <a:pt x="10" y="3"/>
                  </a:cubicBezTo>
                  <a:cubicBezTo>
                    <a:pt x="10" y="2"/>
                    <a:pt x="8" y="1"/>
                    <a:pt x="9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5" y="3"/>
                    <a:pt x="20" y="6"/>
                    <a:pt x="20" y="6"/>
                  </a:cubicBezTo>
                  <a:lnTo>
                    <a:pt x="20" y="12"/>
                  </a:lnTo>
                  <a:close/>
                </a:path>
              </a:pathLst>
            </a:custGeom>
            <a:solidFill>
              <a:srgbClr val="EFB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0" name="Freeform 79">
              <a:extLst>
                <a:ext uri="{FF2B5EF4-FFF2-40B4-BE49-F238E27FC236}">
                  <a16:creationId xmlns:a16="http://schemas.microsoft.com/office/drawing/2014/main" id="{5D5FDC3C-0A29-388C-9F07-4AB978756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1149" y="1957925"/>
              <a:ext cx="588480" cy="228855"/>
            </a:xfrm>
            <a:custGeom>
              <a:avLst/>
              <a:gdLst>
                <a:gd name="T0" fmla="*/ 1 w 43"/>
                <a:gd name="T1" fmla="*/ 3 h 17"/>
                <a:gd name="T2" fmla="*/ 2 w 43"/>
                <a:gd name="T3" fmla="*/ 7 h 17"/>
                <a:gd name="T4" fmla="*/ 0 w 43"/>
                <a:gd name="T5" fmla="*/ 11 h 17"/>
                <a:gd name="T6" fmla="*/ 36 w 43"/>
                <a:gd name="T7" fmla="*/ 13 h 17"/>
                <a:gd name="T8" fmla="*/ 32 w 43"/>
                <a:gd name="T9" fmla="*/ 0 h 17"/>
                <a:gd name="T10" fmla="*/ 1 w 43"/>
                <a:gd name="T1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7">
                  <a:moveTo>
                    <a:pt x="1" y="3"/>
                  </a:moveTo>
                  <a:cubicBezTo>
                    <a:pt x="1" y="3"/>
                    <a:pt x="2" y="4"/>
                    <a:pt x="2" y="7"/>
                  </a:cubicBezTo>
                  <a:cubicBezTo>
                    <a:pt x="2" y="9"/>
                    <a:pt x="0" y="11"/>
                    <a:pt x="0" y="11"/>
                  </a:cubicBezTo>
                  <a:cubicBezTo>
                    <a:pt x="0" y="11"/>
                    <a:pt x="29" y="17"/>
                    <a:pt x="36" y="13"/>
                  </a:cubicBezTo>
                  <a:cubicBezTo>
                    <a:pt x="36" y="13"/>
                    <a:pt x="43" y="2"/>
                    <a:pt x="32" y="0"/>
                  </a:cubicBezTo>
                  <a:lnTo>
                    <a:pt x="1" y="3"/>
                  </a:ln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1" name="Freeform 80">
              <a:extLst>
                <a:ext uri="{FF2B5EF4-FFF2-40B4-BE49-F238E27FC236}">
                  <a16:creationId xmlns:a16="http://schemas.microsoft.com/office/drawing/2014/main" id="{2D8FCFF7-7962-D396-EBEA-FA36DCE39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6160" y="2585637"/>
              <a:ext cx="353088" cy="189623"/>
            </a:xfrm>
            <a:custGeom>
              <a:avLst/>
              <a:gdLst>
                <a:gd name="T0" fmla="*/ 54 w 54"/>
                <a:gd name="T1" fmla="*/ 0 h 29"/>
                <a:gd name="T2" fmla="*/ 54 w 54"/>
                <a:gd name="T3" fmla="*/ 2 h 29"/>
                <a:gd name="T4" fmla="*/ 0 w 54"/>
                <a:gd name="T5" fmla="*/ 29 h 29"/>
                <a:gd name="T6" fmla="*/ 0 w 54"/>
                <a:gd name="T7" fmla="*/ 27 h 29"/>
                <a:gd name="T8" fmla="*/ 54 w 5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9">
                  <a:moveTo>
                    <a:pt x="54" y="0"/>
                  </a:moveTo>
                  <a:lnTo>
                    <a:pt x="54" y="2"/>
                  </a:lnTo>
                  <a:lnTo>
                    <a:pt x="0" y="29"/>
                  </a:lnTo>
                  <a:lnTo>
                    <a:pt x="0" y="27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B4B9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2" name="Freeform 81">
              <a:extLst>
                <a:ext uri="{FF2B5EF4-FFF2-40B4-BE49-F238E27FC236}">
                  <a16:creationId xmlns:a16="http://schemas.microsoft.com/office/drawing/2014/main" id="{D79BEC04-2622-7E2F-19B2-4DD2D113E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3835" y="2396013"/>
              <a:ext cx="562325" cy="379243"/>
            </a:xfrm>
            <a:custGeom>
              <a:avLst/>
              <a:gdLst>
                <a:gd name="T0" fmla="*/ 86 w 86"/>
                <a:gd name="T1" fmla="*/ 56 h 58"/>
                <a:gd name="T2" fmla="*/ 86 w 86"/>
                <a:gd name="T3" fmla="*/ 58 h 58"/>
                <a:gd name="T4" fmla="*/ 0 w 86"/>
                <a:gd name="T5" fmla="*/ 4 h 58"/>
                <a:gd name="T6" fmla="*/ 0 w 86"/>
                <a:gd name="T7" fmla="*/ 0 h 58"/>
                <a:gd name="T8" fmla="*/ 86 w 86"/>
                <a:gd name="T9" fmla="*/ 5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8">
                  <a:moveTo>
                    <a:pt x="86" y="56"/>
                  </a:moveTo>
                  <a:lnTo>
                    <a:pt x="86" y="58"/>
                  </a:lnTo>
                  <a:lnTo>
                    <a:pt x="0" y="4"/>
                  </a:lnTo>
                  <a:lnTo>
                    <a:pt x="0" y="0"/>
                  </a:lnTo>
                  <a:lnTo>
                    <a:pt x="86" y="56"/>
                  </a:lnTo>
                  <a:close/>
                </a:path>
              </a:pathLst>
            </a:custGeom>
            <a:solidFill>
              <a:srgbClr val="7D8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3" name="Freeform 82">
              <a:extLst>
                <a:ext uri="{FF2B5EF4-FFF2-40B4-BE49-F238E27FC236}">
                  <a16:creationId xmlns:a16="http://schemas.microsoft.com/office/drawing/2014/main" id="{54AED678-0254-2AF1-29A8-040F8C2D67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3835" y="2219471"/>
              <a:ext cx="915413" cy="542711"/>
            </a:xfrm>
            <a:custGeom>
              <a:avLst/>
              <a:gdLst>
                <a:gd name="T0" fmla="*/ 140 w 140"/>
                <a:gd name="T1" fmla="*/ 56 h 83"/>
                <a:gd name="T2" fmla="*/ 86 w 140"/>
                <a:gd name="T3" fmla="*/ 83 h 83"/>
                <a:gd name="T4" fmla="*/ 0 w 140"/>
                <a:gd name="T5" fmla="*/ 27 h 83"/>
                <a:gd name="T6" fmla="*/ 55 w 140"/>
                <a:gd name="T7" fmla="*/ 0 h 83"/>
                <a:gd name="T8" fmla="*/ 140 w 140"/>
                <a:gd name="T9" fmla="*/ 5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83">
                  <a:moveTo>
                    <a:pt x="140" y="56"/>
                  </a:moveTo>
                  <a:lnTo>
                    <a:pt x="86" y="83"/>
                  </a:lnTo>
                  <a:lnTo>
                    <a:pt x="0" y="27"/>
                  </a:lnTo>
                  <a:lnTo>
                    <a:pt x="55" y="0"/>
                  </a:lnTo>
                  <a:lnTo>
                    <a:pt x="140" y="56"/>
                  </a:lnTo>
                  <a:close/>
                </a:path>
              </a:pathLst>
            </a:custGeom>
            <a:solidFill>
              <a:srgbClr val="E3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4" name="Freeform 83">
              <a:extLst>
                <a:ext uri="{FF2B5EF4-FFF2-40B4-BE49-F238E27FC236}">
                  <a16:creationId xmlns:a16="http://schemas.microsoft.com/office/drawing/2014/main" id="{AF10B876-11BA-58F7-9F68-ED06D78C6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8083" y="2337167"/>
              <a:ext cx="300779" cy="202701"/>
            </a:xfrm>
            <a:custGeom>
              <a:avLst/>
              <a:gdLst>
                <a:gd name="T0" fmla="*/ 19 w 22"/>
                <a:gd name="T1" fmla="*/ 7 h 15"/>
                <a:gd name="T2" fmla="*/ 0 w 22"/>
                <a:gd name="T3" fmla="*/ 13 h 15"/>
                <a:gd name="T4" fmla="*/ 4 w 22"/>
                <a:gd name="T5" fmla="*/ 9 h 15"/>
                <a:gd name="T6" fmla="*/ 10 w 22"/>
                <a:gd name="T7" fmla="*/ 5 h 15"/>
                <a:gd name="T8" fmla="*/ 5 w 22"/>
                <a:gd name="T9" fmla="*/ 4 h 15"/>
                <a:gd name="T10" fmla="*/ 6 w 22"/>
                <a:gd name="T11" fmla="*/ 2 h 15"/>
                <a:gd name="T12" fmla="*/ 19 w 22"/>
                <a:gd name="T13" fmla="*/ 1 h 15"/>
                <a:gd name="T14" fmla="*/ 19 w 22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5">
                  <a:moveTo>
                    <a:pt x="19" y="7"/>
                  </a:moveTo>
                  <a:cubicBezTo>
                    <a:pt x="19" y="7"/>
                    <a:pt x="10" y="15"/>
                    <a:pt x="0" y="13"/>
                  </a:cubicBezTo>
                  <a:cubicBezTo>
                    <a:pt x="0" y="13"/>
                    <a:pt x="0" y="10"/>
                    <a:pt x="4" y="9"/>
                  </a:cubicBezTo>
                  <a:cubicBezTo>
                    <a:pt x="9" y="9"/>
                    <a:pt x="10" y="5"/>
                    <a:pt x="10" y="5"/>
                  </a:cubicBezTo>
                  <a:cubicBezTo>
                    <a:pt x="10" y="4"/>
                    <a:pt x="7" y="4"/>
                    <a:pt x="5" y="4"/>
                  </a:cubicBezTo>
                  <a:cubicBezTo>
                    <a:pt x="4" y="4"/>
                    <a:pt x="2" y="2"/>
                    <a:pt x="6" y="2"/>
                  </a:cubicBezTo>
                  <a:cubicBezTo>
                    <a:pt x="9" y="2"/>
                    <a:pt x="15" y="0"/>
                    <a:pt x="19" y="1"/>
                  </a:cubicBezTo>
                  <a:cubicBezTo>
                    <a:pt x="19" y="1"/>
                    <a:pt x="22" y="5"/>
                    <a:pt x="19" y="7"/>
                  </a:cubicBezTo>
                  <a:close/>
                </a:path>
              </a:pathLst>
            </a:custGeom>
            <a:solidFill>
              <a:srgbClr val="EFB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5" name="Freeform 84">
              <a:extLst>
                <a:ext uri="{FF2B5EF4-FFF2-40B4-BE49-F238E27FC236}">
                  <a16:creationId xmlns:a16="http://schemas.microsoft.com/office/drawing/2014/main" id="{AF977BDE-D484-E837-FB4B-B7E61BAA1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6552" y="1565605"/>
              <a:ext cx="634253" cy="895799"/>
            </a:xfrm>
            <a:custGeom>
              <a:avLst/>
              <a:gdLst>
                <a:gd name="T0" fmla="*/ 34 w 47"/>
                <a:gd name="T1" fmla="*/ 1 h 66"/>
                <a:gd name="T2" fmla="*/ 42 w 47"/>
                <a:gd name="T3" fmla="*/ 7 h 66"/>
                <a:gd name="T4" fmla="*/ 41 w 47"/>
                <a:gd name="T5" fmla="*/ 53 h 66"/>
                <a:gd name="T6" fmla="*/ 1 w 47"/>
                <a:gd name="T7" fmla="*/ 66 h 66"/>
                <a:gd name="T8" fmla="*/ 0 w 47"/>
                <a:gd name="T9" fmla="*/ 56 h 66"/>
                <a:gd name="T10" fmla="*/ 30 w 47"/>
                <a:gd name="T11" fmla="*/ 43 h 66"/>
                <a:gd name="T12" fmla="*/ 34 w 47"/>
                <a:gd name="T13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66">
                  <a:moveTo>
                    <a:pt x="34" y="1"/>
                  </a:moveTo>
                  <a:cubicBezTo>
                    <a:pt x="34" y="1"/>
                    <a:pt x="40" y="0"/>
                    <a:pt x="42" y="7"/>
                  </a:cubicBezTo>
                  <a:cubicBezTo>
                    <a:pt x="44" y="14"/>
                    <a:pt x="47" y="45"/>
                    <a:pt x="41" y="53"/>
                  </a:cubicBezTo>
                  <a:cubicBezTo>
                    <a:pt x="36" y="61"/>
                    <a:pt x="1" y="66"/>
                    <a:pt x="1" y="66"/>
                  </a:cubicBezTo>
                  <a:cubicBezTo>
                    <a:pt x="3" y="60"/>
                    <a:pt x="0" y="56"/>
                    <a:pt x="0" y="56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23" y="3"/>
                    <a:pt x="34" y="1"/>
                  </a:cubicBezTo>
                  <a:close/>
                </a:path>
              </a:pathLst>
            </a:custGeom>
            <a:gradFill>
              <a:gsLst>
                <a:gs pos="3000">
                  <a:srgbClr val="2CB9F2"/>
                </a:gs>
                <a:gs pos="100000">
                  <a:srgbClr val="5B2CF2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6" name="Freeform 85">
              <a:extLst>
                <a:ext uri="{FF2B5EF4-FFF2-40B4-BE49-F238E27FC236}">
                  <a16:creationId xmlns:a16="http://schemas.microsoft.com/office/drawing/2014/main" id="{63CECD57-351A-0F37-0353-68510183F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0392" y="2350245"/>
              <a:ext cx="71927" cy="425015"/>
            </a:xfrm>
            <a:custGeom>
              <a:avLst/>
              <a:gdLst>
                <a:gd name="T0" fmla="*/ 0 w 11"/>
                <a:gd name="T1" fmla="*/ 2 h 65"/>
                <a:gd name="T2" fmla="*/ 5 w 11"/>
                <a:gd name="T3" fmla="*/ 0 h 65"/>
                <a:gd name="T4" fmla="*/ 11 w 11"/>
                <a:gd name="T5" fmla="*/ 63 h 65"/>
                <a:gd name="T6" fmla="*/ 7 w 11"/>
                <a:gd name="T7" fmla="*/ 65 h 65"/>
                <a:gd name="T8" fmla="*/ 0 w 11"/>
                <a:gd name="T9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5">
                  <a:moveTo>
                    <a:pt x="0" y="2"/>
                  </a:moveTo>
                  <a:lnTo>
                    <a:pt x="5" y="0"/>
                  </a:lnTo>
                  <a:lnTo>
                    <a:pt x="11" y="63"/>
                  </a:lnTo>
                  <a:lnTo>
                    <a:pt x="7" y="65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D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7" name="Freeform 86">
              <a:extLst>
                <a:ext uri="{FF2B5EF4-FFF2-40B4-BE49-F238E27FC236}">
                  <a16:creationId xmlns:a16="http://schemas.microsoft.com/office/drawing/2014/main" id="{00970A97-2057-9D0A-4B45-623EC61BD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449" y="1971002"/>
              <a:ext cx="614635" cy="392320"/>
            </a:xfrm>
            <a:custGeom>
              <a:avLst/>
              <a:gdLst>
                <a:gd name="T0" fmla="*/ 0 w 94"/>
                <a:gd name="T1" fmla="*/ 2 h 60"/>
                <a:gd name="T2" fmla="*/ 4 w 94"/>
                <a:gd name="T3" fmla="*/ 0 h 60"/>
                <a:gd name="T4" fmla="*/ 94 w 94"/>
                <a:gd name="T5" fmla="*/ 58 h 60"/>
                <a:gd name="T6" fmla="*/ 89 w 94"/>
                <a:gd name="T7" fmla="*/ 60 h 60"/>
                <a:gd name="T8" fmla="*/ 0 w 94"/>
                <a:gd name="T9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60">
                  <a:moveTo>
                    <a:pt x="0" y="2"/>
                  </a:moveTo>
                  <a:lnTo>
                    <a:pt x="4" y="0"/>
                  </a:lnTo>
                  <a:lnTo>
                    <a:pt x="94" y="58"/>
                  </a:lnTo>
                  <a:lnTo>
                    <a:pt x="89" y="6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8" name="Freeform 87">
              <a:extLst>
                <a:ext uri="{FF2B5EF4-FFF2-40B4-BE49-F238E27FC236}">
                  <a16:creationId xmlns:a16="http://schemas.microsoft.com/office/drawing/2014/main" id="{C3B2C1E0-F672-C961-E082-2DD167680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449" y="1984079"/>
              <a:ext cx="627712" cy="791181"/>
            </a:xfrm>
            <a:custGeom>
              <a:avLst/>
              <a:gdLst>
                <a:gd name="T0" fmla="*/ 89 w 96"/>
                <a:gd name="T1" fmla="*/ 58 h 121"/>
                <a:gd name="T2" fmla="*/ 96 w 96"/>
                <a:gd name="T3" fmla="*/ 121 h 121"/>
                <a:gd name="T4" fmla="*/ 6 w 96"/>
                <a:gd name="T5" fmla="*/ 63 h 121"/>
                <a:gd name="T6" fmla="*/ 0 w 96"/>
                <a:gd name="T7" fmla="*/ 0 h 121"/>
                <a:gd name="T8" fmla="*/ 89 w 96"/>
                <a:gd name="T9" fmla="*/ 5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21">
                  <a:moveTo>
                    <a:pt x="89" y="58"/>
                  </a:moveTo>
                  <a:lnTo>
                    <a:pt x="96" y="121"/>
                  </a:lnTo>
                  <a:lnTo>
                    <a:pt x="6" y="63"/>
                  </a:lnTo>
                  <a:lnTo>
                    <a:pt x="0" y="0"/>
                  </a:lnTo>
                  <a:lnTo>
                    <a:pt x="89" y="58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9" name="Freeform 88">
              <a:extLst>
                <a:ext uri="{FF2B5EF4-FFF2-40B4-BE49-F238E27FC236}">
                  <a16:creationId xmlns:a16="http://schemas.microsoft.com/office/drawing/2014/main" id="{8E06A616-8FA8-BAE6-1A14-07D97FDE5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449" y="1984079"/>
              <a:ext cx="581943" cy="411938"/>
            </a:xfrm>
            <a:custGeom>
              <a:avLst/>
              <a:gdLst>
                <a:gd name="T0" fmla="*/ 89 w 89"/>
                <a:gd name="T1" fmla="*/ 58 h 63"/>
                <a:gd name="T2" fmla="*/ 89 w 89"/>
                <a:gd name="T3" fmla="*/ 58 h 63"/>
                <a:gd name="T4" fmla="*/ 6 w 89"/>
                <a:gd name="T5" fmla="*/ 63 h 63"/>
                <a:gd name="T6" fmla="*/ 0 w 89"/>
                <a:gd name="T7" fmla="*/ 0 h 63"/>
                <a:gd name="T8" fmla="*/ 89 w 89"/>
                <a:gd name="T9" fmla="*/ 5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63">
                  <a:moveTo>
                    <a:pt x="89" y="58"/>
                  </a:moveTo>
                  <a:lnTo>
                    <a:pt x="89" y="58"/>
                  </a:lnTo>
                  <a:lnTo>
                    <a:pt x="6" y="63"/>
                  </a:lnTo>
                  <a:lnTo>
                    <a:pt x="0" y="0"/>
                  </a:lnTo>
                  <a:lnTo>
                    <a:pt x="89" y="58"/>
                  </a:lnTo>
                  <a:close/>
                </a:path>
              </a:pathLst>
            </a:cu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67" name="组合 366">
            <a:extLst>
              <a:ext uri="{FF2B5EF4-FFF2-40B4-BE49-F238E27FC236}">
                <a16:creationId xmlns:a16="http://schemas.microsoft.com/office/drawing/2014/main" id="{C7FD1E9B-9D19-4C15-19A7-1A18B02925ED}"/>
              </a:ext>
            </a:extLst>
          </p:cNvPr>
          <p:cNvGrpSpPr/>
          <p:nvPr/>
        </p:nvGrpSpPr>
        <p:grpSpPr>
          <a:xfrm>
            <a:off x="1354810" y="2401610"/>
            <a:ext cx="1286662" cy="426141"/>
            <a:chOff x="1354810" y="2401610"/>
            <a:chExt cx="1286662" cy="426141"/>
          </a:xfrm>
        </p:grpSpPr>
        <p:sp>
          <p:nvSpPr>
            <p:cNvPr id="350" name="文本框 349">
              <a:extLst>
                <a:ext uri="{FF2B5EF4-FFF2-40B4-BE49-F238E27FC236}">
                  <a16:creationId xmlns:a16="http://schemas.microsoft.com/office/drawing/2014/main" id="{0FECC82B-7F1D-42D4-5FC8-ABAE206B6EC4}"/>
                </a:ext>
              </a:extLst>
            </p:cNvPr>
            <p:cNvSpPr txBox="1"/>
            <p:nvPr/>
          </p:nvSpPr>
          <p:spPr>
            <a:xfrm>
              <a:off x="1354810" y="2401610"/>
              <a:ext cx="12866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gradFill>
                    <a:gsLst>
                      <a:gs pos="0">
                        <a:srgbClr val="5B2CF2"/>
                      </a:gs>
                      <a:gs pos="100000">
                        <a:srgbClr val="0594FF"/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XXXXXXX</a:t>
              </a:r>
              <a:endParaRPr lang="zh-CN" altLang="en-US" dirty="0">
                <a:gradFill>
                  <a:gsLst>
                    <a:gs pos="0">
                      <a:srgbClr val="5B2CF2"/>
                    </a:gs>
                    <a:gs pos="100000">
                      <a:srgbClr val="0594FF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352" name="直接连接符 351">
              <a:extLst>
                <a:ext uri="{FF2B5EF4-FFF2-40B4-BE49-F238E27FC236}">
                  <a16:creationId xmlns:a16="http://schemas.microsoft.com/office/drawing/2014/main" id="{D67461EA-CE00-4FF3-C450-AE6AE07E02AC}"/>
                </a:ext>
              </a:extLst>
            </p:cNvPr>
            <p:cNvCxnSpPr>
              <a:cxnSpLocks/>
            </p:cNvCxnSpPr>
            <p:nvPr/>
          </p:nvCxnSpPr>
          <p:spPr>
            <a:xfrm>
              <a:off x="1456690" y="2827751"/>
              <a:ext cx="392430" cy="0"/>
            </a:xfrm>
            <a:prstGeom prst="line">
              <a:avLst/>
            </a:prstGeom>
            <a:ln w="19050">
              <a:gradFill>
                <a:gsLst>
                  <a:gs pos="0">
                    <a:srgbClr val="0594FF"/>
                  </a:gs>
                  <a:gs pos="100000">
                    <a:srgbClr val="5B2CF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9" name="组合 368">
            <a:extLst>
              <a:ext uri="{FF2B5EF4-FFF2-40B4-BE49-F238E27FC236}">
                <a16:creationId xmlns:a16="http://schemas.microsoft.com/office/drawing/2014/main" id="{1D2E5105-0682-7CAB-3E72-B93646F81D3C}"/>
              </a:ext>
            </a:extLst>
          </p:cNvPr>
          <p:cNvGrpSpPr/>
          <p:nvPr/>
        </p:nvGrpSpPr>
        <p:grpSpPr>
          <a:xfrm>
            <a:off x="1354809" y="2975833"/>
            <a:ext cx="2695721" cy="2020175"/>
            <a:chOff x="1354809" y="2975833"/>
            <a:chExt cx="2695721" cy="2020175"/>
          </a:xfrm>
        </p:grpSpPr>
        <p:sp>
          <p:nvSpPr>
            <p:cNvPr id="353" name="文本框 352">
              <a:extLst>
                <a:ext uri="{FF2B5EF4-FFF2-40B4-BE49-F238E27FC236}">
                  <a16:creationId xmlns:a16="http://schemas.microsoft.com/office/drawing/2014/main" id="{146F222C-06C2-E8F4-2372-72A9120457DB}"/>
                </a:ext>
              </a:extLst>
            </p:cNvPr>
            <p:cNvSpPr txBox="1"/>
            <p:nvPr/>
          </p:nvSpPr>
          <p:spPr>
            <a:xfrm>
              <a:off x="1354809" y="2975833"/>
              <a:ext cx="26957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just">
                <a:buClr>
                  <a:srgbClr val="5B2CF2"/>
                </a:buClr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    补充说明内容    </a:t>
              </a:r>
            </a:p>
          </p:txBody>
        </p:sp>
        <p:sp>
          <p:nvSpPr>
            <p:cNvPr id="355" name="文本框 354">
              <a:extLst>
                <a:ext uri="{FF2B5EF4-FFF2-40B4-BE49-F238E27FC236}">
                  <a16:creationId xmlns:a16="http://schemas.microsoft.com/office/drawing/2014/main" id="{8829D797-B443-8F3D-B4D3-54C9A62C0060}"/>
                </a:ext>
              </a:extLst>
            </p:cNvPr>
            <p:cNvSpPr txBox="1"/>
            <p:nvPr/>
          </p:nvSpPr>
          <p:spPr>
            <a:xfrm>
              <a:off x="1354809" y="3403932"/>
              <a:ext cx="26957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just">
                <a:buClr>
                  <a:srgbClr val="5B2CF2"/>
                </a:buClr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    补充说明内容    </a:t>
              </a:r>
            </a:p>
          </p:txBody>
        </p:sp>
        <p:sp>
          <p:nvSpPr>
            <p:cNvPr id="356" name="文本框 355">
              <a:extLst>
                <a:ext uri="{FF2B5EF4-FFF2-40B4-BE49-F238E27FC236}">
                  <a16:creationId xmlns:a16="http://schemas.microsoft.com/office/drawing/2014/main" id="{6297613A-501F-AB6E-4FDB-E1D3D8B9A406}"/>
                </a:ext>
              </a:extLst>
            </p:cNvPr>
            <p:cNvSpPr txBox="1"/>
            <p:nvPr/>
          </p:nvSpPr>
          <p:spPr>
            <a:xfrm>
              <a:off x="1354809" y="3832032"/>
              <a:ext cx="26957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just">
                <a:buClr>
                  <a:srgbClr val="5B2CF2"/>
                </a:buClr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    补充说明内容    </a:t>
              </a:r>
            </a:p>
          </p:txBody>
        </p:sp>
        <p:sp>
          <p:nvSpPr>
            <p:cNvPr id="357" name="文本框 356">
              <a:extLst>
                <a:ext uri="{FF2B5EF4-FFF2-40B4-BE49-F238E27FC236}">
                  <a16:creationId xmlns:a16="http://schemas.microsoft.com/office/drawing/2014/main" id="{B8F29B49-1187-47EF-BD1F-C7FA82C454CE}"/>
                </a:ext>
              </a:extLst>
            </p:cNvPr>
            <p:cNvSpPr txBox="1"/>
            <p:nvPr/>
          </p:nvSpPr>
          <p:spPr>
            <a:xfrm>
              <a:off x="1354809" y="4260132"/>
              <a:ext cx="26957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just">
                <a:buClr>
                  <a:srgbClr val="5B2CF2"/>
                </a:buClr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    补充说明内容    </a:t>
              </a:r>
            </a:p>
          </p:txBody>
        </p:sp>
        <p:sp>
          <p:nvSpPr>
            <p:cNvPr id="358" name="文本框 357">
              <a:extLst>
                <a:ext uri="{FF2B5EF4-FFF2-40B4-BE49-F238E27FC236}">
                  <a16:creationId xmlns:a16="http://schemas.microsoft.com/office/drawing/2014/main" id="{6CADE268-1726-CF5A-4A92-AEE0FE2C807E}"/>
                </a:ext>
              </a:extLst>
            </p:cNvPr>
            <p:cNvSpPr txBox="1"/>
            <p:nvPr/>
          </p:nvSpPr>
          <p:spPr>
            <a:xfrm>
              <a:off x="1354809" y="4688231"/>
              <a:ext cx="26957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just">
                <a:buClr>
                  <a:srgbClr val="5B2CF2"/>
                </a:buClr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    补充说明内容    </a:t>
              </a:r>
            </a:p>
          </p:txBody>
        </p:sp>
      </p:grpSp>
      <p:grpSp>
        <p:nvGrpSpPr>
          <p:cNvPr id="370" name="组合 369">
            <a:extLst>
              <a:ext uri="{FF2B5EF4-FFF2-40B4-BE49-F238E27FC236}">
                <a16:creationId xmlns:a16="http://schemas.microsoft.com/office/drawing/2014/main" id="{BEED0759-FFC7-0C99-76D6-D6F0DB33720B}"/>
              </a:ext>
            </a:extLst>
          </p:cNvPr>
          <p:cNvGrpSpPr/>
          <p:nvPr/>
        </p:nvGrpSpPr>
        <p:grpSpPr>
          <a:xfrm>
            <a:off x="8060046" y="2975833"/>
            <a:ext cx="2695721" cy="2020175"/>
            <a:chOff x="8060046" y="2975833"/>
            <a:chExt cx="2695721" cy="2020175"/>
          </a:xfrm>
        </p:grpSpPr>
        <p:sp>
          <p:nvSpPr>
            <p:cNvPr id="360" name="文本框 359">
              <a:extLst>
                <a:ext uri="{FF2B5EF4-FFF2-40B4-BE49-F238E27FC236}">
                  <a16:creationId xmlns:a16="http://schemas.microsoft.com/office/drawing/2014/main" id="{FA148966-97D4-8C76-1154-AB27FABA72DD}"/>
                </a:ext>
              </a:extLst>
            </p:cNvPr>
            <p:cNvSpPr txBox="1"/>
            <p:nvPr/>
          </p:nvSpPr>
          <p:spPr>
            <a:xfrm>
              <a:off x="8060046" y="2975833"/>
              <a:ext cx="26957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just">
                <a:buClr>
                  <a:srgbClr val="5B2CF2"/>
                </a:buClr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    补充说明内容    </a:t>
              </a:r>
            </a:p>
          </p:txBody>
        </p:sp>
        <p:sp>
          <p:nvSpPr>
            <p:cNvPr id="361" name="文本框 360">
              <a:extLst>
                <a:ext uri="{FF2B5EF4-FFF2-40B4-BE49-F238E27FC236}">
                  <a16:creationId xmlns:a16="http://schemas.microsoft.com/office/drawing/2014/main" id="{43B462D0-8B6A-FDEE-F54C-FFB2898B2B20}"/>
                </a:ext>
              </a:extLst>
            </p:cNvPr>
            <p:cNvSpPr txBox="1"/>
            <p:nvPr/>
          </p:nvSpPr>
          <p:spPr>
            <a:xfrm>
              <a:off x="8060046" y="3403932"/>
              <a:ext cx="26957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just">
                <a:buClr>
                  <a:srgbClr val="5B2CF2"/>
                </a:buClr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    补充说明内容    </a:t>
              </a:r>
            </a:p>
          </p:txBody>
        </p:sp>
        <p:sp>
          <p:nvSpPr>
            <p:cNvPr id="362" name="文本框 361">
              <a:extLst>
                <a:ext uri="{FF2B5EF4-FFF2-40B4-BE49-F238E27FC236}">
                  <a16:creationId xmlns:a16="http://schemas.microsoft.com/office/drawing/2014/main" id="{D241A626-B21D-A8AE-AC9A-4753EED75ADE}"/>
                </a:ext>
              </a:extLst>
            </p:cNvPr>
            <p:cNvSpPr txBox="1"/>
            <p:nvPr/>
          </p:nvSpPr>
          <p:spPr>
            <a:xfrm>
              <a:off x="8060046" y="3832032"/>
              <a:ext cx="26957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just">
                <a:buClr>
                  <a:srgbClr val="5B2CF2"/>
                </a:buClr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    补充说明内容    </a:t>
              </a:r>
            </a:p>
          </p:txBody>
        </p:sp>
        <p:sp>
          <p:nvSpPr>
            <p:cNvPr id="363" name="文本框 362">
              <a:extLst>
                <a:ext uri="{FF2B5EF4-FFF2-40B4-BE49-F238E27FC236}">
                  <a16:creationId xmlns:a16="http://schemas.microsoft.com/office/drawing/2014/main" id="{5BB9EA6C-3544-0D77-3943-4119493BED2E}"/>
                </a:ext>
              </a:extLst>
            </p:cNvPr>
            <p:cNvSpPr txBox="1"/>
            <p:nvPr/>
          </p:nvSpPr>
          <p:spPr>
            <a:xfrm>
              <a:off x="8060046" y="4260132"/>
              <a:ext cx="26957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just">
                <a:buClr>
                  <a:srgbClr val="5B2CF2"/>
                </a:buClr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    补充说明内容    </a:t>
              </a:r>
            </a:p>
          </p:txBody>
        </p:sp>
        <p:sp>
          <p:nvSpPr>
            <p:cNvPr id="364" name="文本框 363">
              <a:extLst>
                <a:ext uri="{FF2B5EF4-FFF2-40B4-BE49-F238E27FC236}">
                  <a16:creationId xmlns:a16="http://schemas.microsoft.com/office/drawing/2014/main" id="{D8E0BCE3-5A49-2A2C-6C96-538C5033B107}"/>
                </a:ext>
              </a:extLst>
            </p:cNvPr>
            <p:cNvSpPr txBox="1"/>
            <p:nvPr/>
          </p:nvSpPr>
          <p:spPr>
            <a:xfrm>
              <a:off x="8060046" y="4688231"/>
              <a:ext cx="26957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just">
                <a:buClr>
                  <a:srgbClr val="5B2CF2"/>
                </a:buClr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  <a:alpha val="7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补充说明内容    补充说明内容    </a:t>
              </a:r>
            </a:p>
          </p:txBody>
        </p:sp>
      </p:grpSp>
      <p:grpSp>
        <p:nvGrpSpPr>
          <p:cNvPr id="368" name="组合 367">
            <a:extLst>
              <a:ext uri="{FF2B5EF4-FFF2-40B4-BE49-F238E27FC236}">
                <a16:creationId xmlns:a16="http://schemas.microsoft.com/office/drawing/2014/main" id="{01604195-A47A-6388-3D08-C2102CCAFD3D}"/>
              </a:ext>
            </a:extLst>
          </p:cNvPr>
          <p:cNvGrpSpPr/>
          <p:nvPr/>
        </p:nvGrpSpPr>
        <p:grpSpPr>
          <a:xfrm>
            <a:off x="9552306" y="2401610"/>
            <a:ext cx="1286662" cy="426141"/>
            <a:chOff x="9552306" y="2401610"/>
            <a:chExt cx="1286662" cy="426141"/>
          </a:xfrm>
        </p:grpSpPr>
        <p:sp>
          <p:nvSpPr>
            <p:cNvPr id="365" name="文本框 364">
              <a:extLst>
                <a:ext uri="{FF2B5EF4-FFF2-40B4-BE49-F238E27FC236}">
                  <a16:creationId xmlns:a16="http://schemas.microsoft.com/office/drawing/2014/main" id="{607A1DFA-82B1-D460-4CD8-B35BEA308657}"/>
                </a:ext>
              </a:extLst>
            </p:cNvPr>
            <p:cNvSpPr txBox="1"/>
            <p:nvPr/>
          </p:nvSpPr>
          <p:spPr>
            <a:xfrm>
              <a:off x="9552306" y="2401610"/>
              <a:ext cx="12866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gradFill>
                    <a:gsLst>
                      <a:gs pos="0">
                        <a:srgbClr val="5B2CF2"/>
                      </a:gs>
                      <a:gs pos="100000">
                        <a:srgbClr val="0594FF"/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XXXXXXX</a:t>
              </a:r>
              <a:endParaRPr lang="zh-CN" altLang="en-US" dirty="0">
                <a:gradFill>
                  <a:gsLst>
                    <a:gs pos="0">
                      <a:srgbClr val="5B2CF2"/>
                    </a:gs>
                    <a:gs pos="100000">
                      <a:srgbClr val="0594FF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366" name="直接连接符 365">
              <a:extLst>
                <a:ext uri="{FF2B5EF4-FFF2-40B4-BE49-F238E27FC236}">
                  <a16:creationId xmlns:a16="http://schemas.microsoft.com/office/drawing/2014/main" id="{C2879FF3-FF08-D7D6-BFB7-D2FEC48FA723}"/>
                </a:ext>
              </a:extLst>
            </p:cNvPr>
            <p:cNvCxnSpPr>
              <a:cxnSpLocks/>
            </p:cNvCxnSpPr>
            <p:nvPr/>
          </p:nvCxnSpPr>
          <p:spPr>
            <a:xfrm>
              <a:off x="10348595" y="2827751"/>
              <a:ext cx="392430" cy="0"/>
            </a:xfrm>
            <a:prstGeom prst="line">
              <a:avLst/>
            </a:prstGeom>
            <a:ln w="19050">
              <a:gradFill>
                <a:gsLst>
                  <a:gs pos="0">
                    <a:srgbClr val="0594FF"/>
                  </a:gs>
                  <a:gs pos="100000">
                    <a:srgbClr val="5B2CF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763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5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CB9F2"/>
      </a:accent1>
      <a:accent2>
        <a:srgbClr val="5B2CF2"/>
      </a:accent2>
      <a:accent3>
        <a:srgbClr val="2CF2D1"/>
      </a:accent3>
      <a:accent4>
        <a:srgbClr val="20D0C3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1244</TotalTime>
  <Words>477</Words>
  <Application>Microsoft Office PowerPoint</Application>
  <PresentationFormat>宽屏</PresentationFormat>
  <Paragraphs>161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Roboto</vt:lpstr>
      <vt:lpstr>Monoton</vt:lpstr>
      <vt:lpstr>思源黑体 CN Medium</vt:lpstr>
      <vt:lpstr>等线 Light</vt:lpstr>
      <vt:lpstr>Calibri</vt:lpstr>
      <vt:lpstr>Montserrat</vt:lpstr>
      <vt:lpstr>OPPOSans H</vt:lpstr>
      <vt:lpstr>思源黑体 CN Bold</vt:lpstr>
      <vt:lpstr>Arial</vt:lpstr>
      <vt:lpstr>Helvetica</vt:lpstr>
      <vt:lpstr>阿里巴巴普惠体 B</vt:lpstr>
      <vt:lpstr>Facon</vt:lpstr>
      <vt:lpstr>OPPOSans R</vt:lpstr>
      <vt:lpstr>等线</vt:lpstr>
      <vt:lpstr>优设标题黑</vt:lpstr>
      <vt:lpstr>Roboto Regular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毛玻璃插画风销售人员工作总结报告PPT模板</dc:title>
  <dc:creator>©云麒PPT</dc:creator>
  <cp:keywords>51PPT模板网</cp:keywords>
  <dc:description>51PPT模板网，幻灯片演示模板及素材免费下载！_x000d_
51PPT模板网 唯一访问网址：www.51pptmoban.com</dc:description>
  <cp:lastModifiedBy>51pptmoban .com</cp:lastModifiedBy>
  <cp:revision>9</cp:revision>
  <dcterms:created xsi:type="dcterms:W3CDTF">2022-12-24T01:16:54Z</dcterms:created>
  <dcterms:modified xsi:type="dcterms:W3CDTF">2024-03-04T14:36:12Z</dcterms:modified>
  <cp:contentStatus>毛玻璃插画风销售人员工作总结报告PPT模板，www.51pptmoban.com</cp:contentStatus>
  <cp:version>51pptmoban.com（V51PPT-030403版）</cp:version>
</cp:coreProperties>
</file>